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56" r:id="rId2"/>
    <p:sldId id="262" r:id="rId3"/>
    <p:sldId id="270" r:id="rId4"/>
    <p:sldId id="271" r:id="rId5"/>
    <p:sldId id="266" r:id="rId6"/>
    <p:sldId id="272" r:id="rId7"/>
    <p:sldId id="273" r:id="rId8"/>
    <p:sldId id="274" r:id="rId9"/>
    <p:sldId id="275" r:id="rId1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86" autoAdjust="0"/>
  </p:normalViewPr>
  <p:slideViewPr>
    <p:cSldViewPr>
      <p:cViewPr>
        <p:scale>
          <a:sx n="125" d="100"/>
          <a:sy n="125" d="100"/>
        </p:scale>
        <p:origin x="-1140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65D613-7001-4246-BD44-E19162320F2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187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C2723-F278-4A7B-81FF-8CBA363ABF1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16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2F2EA-EBCC-4F14-9365-C0F1432EE2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3664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8AA47-45A1-4579-8532-33C57232FCD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210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EE20D-0907-42A8-A829-BEB97CF6E2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7655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95EB3-947D-456A-870E-241F1497737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03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84BC2-698A-4F44-8BAE-C117A126F03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536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10297-1B21-42EB-A71B-7D4922D6B9E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38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60D2C-2750-4E21-9666-074A6D259D5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864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F4AE4-FF53-4508-9BE8-603F44FEF7A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3783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B1492-35AB-4BEB-A572-ECEC87EF744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704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4839638-A973-4003-BD6D-E1FE1EFEBC3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2052" name="Picture 4" descr="PPT_FIRSTPG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040063" y="36655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4" name="Rectangle 1"/>
          <p:cNvSpPr>
            <a:spLocks noChangeArrowheads="1"/>
          </p:cNvSpPr>
          <p:nvPr/>
        </p:nvSpPr>
        <p:spPr bwMode="auto">
          <a:xfrm>
            <a:off x="1870075" y="2706688"/>
            <a:ext cx="57118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VET in Europe interactive tool: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planning for 2018</a:t>
            </a:r>
          </a:p>
        </p:txBody>
      </p:sp>
      <p:sp>
        <p:nvSpPr>
          <p:cNvPr id="2055" name="Rectangle 2"/>
          <p:cNvSpPr>
            <a:spLocks noChangeArrowheads="1"/>
          </p:cNvSpPr>
          <p:nvPr/>
        </p:nvSpPr>
        <p:spPr bwMode="auto">
          <a:xfrm>
            <a:off x="5508625" y="5957888"/>
            <a:ext cx="3240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i="1"/>
              <a:t>Dmitrijs Ku</a:t>
            </a:r>
            <a:r>
              <a:rPr lang="lv-LV" altLang="en-US" sz="1400" i="1"/>
              <a:t>ļš</a:t>
            </a:r>
            <a:r>
              <a:rPr lang="en-GB" altLang="en-US" sz="1400" i="1"/>
              <a:t>s, VPS team</a:t>
            </a:r>
            <a:endParaRPr lang="en-GB" altLang="en-US" sz="1400"/>
          </a:p>
        </p:txBody>
      </p:sp>
      <p:sp>
        <p:nvSpPr>
          <p:cNvPr id="2056" name="Rectangle 3"/>
          <p:cNvSpPr>
            <a:spLocks noChangeArrowheads="1"/>
          </p:cNvSpPr>
          <p:nvPr/>
        </p:nvSpPr>
        <p:spPr bwMode="auto">
          <a:xfrm>
            <a:off x="1981200" y="3857625"/>
            <a:ext cx="5181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ReferNet Plenary meeting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29-30</a:t>
            </a:r>
            <a:r>
              <a:rPr lang="lv-LV" altLang="en-US" sz="2000"/>
              <a:t> </a:t>
            </a:r>
            <a:r>
              <a:rPr lang="en-GB" altLang="en-US" sz="2000"/>
              <a:t>November</a:t>
            </a:r>
            <a:r>
              <a:rPr lang="lv-LV" altLang="en-US" sz="2000"/>
              <a:t> 2017</a:t>
            </a:r>
            <a:endParaRPr lang="en-GB" altLang="en-US" sz="20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/>
              <a:t>Session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3076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8280400" cy="188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9750" y="2708275"/>
            <a:ext cx="8208963" cy="504825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4100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28763"/>
            <a:ext cx="8691562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61988" y="2565400"/>
            <a:ext cx="8208962" cy="358775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54050" y="3141663"/>
            <a:ext cx="8208963" cy="647700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5124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484313"/>
            <a:ext cx="815340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61988" y="3249613"/>
            <a:ext cx="8208962" cy="611187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82625" y="4149725"/>
            <a:ext cx="8208963" cy="287338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73100" y="2276475"/>
            <a:ext cx="8208963" cy="647700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6148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525" y="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1"/>
          <p:cNvSpPr txBox="1">
            <a:spLocks noChangeArrowheads="1"/>
          </p:cNvSpPr>
          <p:nvPr/>
        </p:nvSpPr>
        <p:spPr bwMode="auto">
          <a:xfrm>
            <a:off x="1187450" y="908050"/>
            <a:ext cx="6697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chemeClr val="accent2"/>
                </a:solidFill>
              </a:rPr>
              <a:t>Interactive tool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55650" y="2133600"/>
            <a:ext cx="79200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altLang="en-US" sz="2800"/>
              <a:t>Ex-ante evaluation (Feb-May)</a:t>
            </a:r>
          </a:p>
          <a:p>
            <a:pPr eaLnBrk="1" hangingPunct="1">
              <a:buFont typeface="Arial" charset="0"/>
              <a:buChar char="•"/>
            </a:pPr>
            <a:endParaRPr lang="en-GB" altLang="en-US" sz="2800"/>
          </a:p>
          <a:p>
            <a:pPr eaLnBrk="1" hangingPunct="1">
              <a:buFont typeface="Arial" charset="0"/>
              <a:buChar char="•"/>
            </a:pPr>
            <a:r>
              <a:rPr lang="en-GB" altLang="en-US" sz="2800"/>
              <a:t>Design of the interactive tool (July-December)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7172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525" y="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Box 1"/>
          <p:cNvSpPr txBox="1">
            <a:spLocks noChangeArrowheads="1"/>
          </p:cNvSpPr>
          <p:nvPr/>
        </p:nvSpPr>
        <p:spPr bwMode="auto">
          <a:xfrm>
            <a:off x="1187450" y="908050"/>
            <a:ext cx="6697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chemeClr val="accent2"/>
                </a:solidFill>
              </a:rPr>
              <a:t>Ex-ante evaluation</a:t>
            </a:r>
          </a:p>
        </p:txBody>
      </p:sp>
      <p:sp>
        <p:nvSpPr>
          <p:cNvPr id="7174" name="Rectangle 3"/>
          <p:cNvSpPr>
            <a:spLocks noChangeArrowheads="1"/>
          </p:cNvSpPr>
          <p:nvPr/>
        </p:nvSpPr>
        <p:spPr bwMode="auto">
          <a:xfrm>
            <a:off x="755650" y="2133600"/>
            <a:ext cx="7920038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altLang="en-US" sz="2800"/>
              <a:t>Identification of the target groups and their needs through an online questionnaire</a:t>
            </a:r>
          </a:p>
          <a:p>
            <a:pPr eaLnBrk="1" hangingPunct="1">
              <a:buFont typeface="Arial" charset="0"/>
              <a:buChar char="•"/>
            </a:pPr>
            <a:endParaRPr lang="en-GB" altLang="en-US" sz="2800"/>
          </a:p>
          <a:p>
            <a:pPr eaLnBrk="1" hangingPunct="1">
              <a:buFont typeface="Arial" charset="0"/>
              <a:buChar char="•"/>
            </a:pPr>
            <a:r>
              <a:rPr lang="en-GB" altLang="en-US" sz="2800"/>
              <a:t>The questionnaire will be seeking to discover stakeholder expectations about the to-be-designed tool and its elements</a:t>
            </a:r>
          </a:p>
          <a:p>
            <a:pPr eaLnBrk="1" hangingPunct="1">
              <a:buFont typeface="Arial" charset="0"/>
              <a:buChar char="•"/>
            </a:pPr>
            <a:endParaRPr lang="en-GB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8196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525" y="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1"/>
          <p:cNvSpPr txBox="1">
            <a:spLocks noChangeArrowheads="1"/>
          </p:cNvSpPr>
          <p:nvPr/>
        </p:nvSpPr>
        <p:spPr bwMode="auto">
          <a:xfrm>
            <a:off x="1187450" y="908050"/>
            <a:ext cx="6697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chemeClr val="accent2"/>
                </a:solidFill>
              </a:rPr>
              <a:t>ReferNet support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55650" y="2133600"/>
            <a:ext cx="7920038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altLang="en-US" sz="2400"/>
              <a:t>Fill in and submit the online questionnaire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400"/>
              <a:t>In addition to ReferNet submission, identify 5-7 national stakeholders and ask them to participate in the survey (to send a link to the questionnaire with a short note in the national language(s))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400"/>
              <a:t>Provide support/clarifications to the stakeholders; this may include assistance in translating questions/ answers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400"/>
              <a:t>If needed, remind stakeholders of this exercise and ask them to submit responses to Cedefop</a:t>
            </a:r>
          </a:p>
          <a:p>
            <a:pPr eaLnBrk="1" hangingPunct="1">
              <a:buFont typeface="Arial" charset="0"/>
              <a:buChar char="•"/>
            </a:pPr>
            <a:endParaRPr lang="en-GB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9220" name="Picture 4" descr="PPT_SECNDPG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525" y="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1187450" y="908050"/>
            <a:ext cx="66976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chemeClr val="accent2"/>
                </a:solidFill>
              </a:rPr>
              <a:t>Questionnaire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4213" y="2276475"/>
            <a:ext cx="7920037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Available for dissemination in February 2018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Data collection to be completed by April 2018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10244" name="Picture 4" descr="PPT_FIRSTPG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040063" y="36655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6" name="Rectangle 1"/>
          <p:cNvSpPr>
            <a:spLocks noChangeArrowheads="1"/>
          </p:cNvSpPr>
          <p:nvPr/>
        </p:nvSpPr>
        <p:spPr bwMode="auto">
          <a:xfrm>
            <a:off x="1870075" y="2706688"/>
            <a:ext cx="57118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VET in Europe interactive tool: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/>
              <a:t>planning for 2018</a:t>
            </a:r>
          </a:p>
        </p:txBody>
      </p:sp>
      <p:sp>
        <p:nvSpPr>
          <p:cNvPr id="10247" name="Rectangle 2"/>
          <p:cNvSpPr>
            <a:spLocks noChangeArrowheads="1"/>
          </p:cNvSpPr>
          <p:nvPr/>
        </p:nvSpPr>
        <p:spPr bwMode="auto">
          <a:xfrm>
            <a:off x="5508625" y="5957888"/>
            <a:ext cx="3240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i="1"/>
              <a:t>Dmitrijs Ku</a:t>
            </a:r>
            <a:r>
              <a:rPr lang="lv-LV" altLang="en-US" sz="1400" i="1"/>
              <a:t>ļš</a:t>
            </a:r>
            <a:r>
              <a:rPr lang="en-GB" altLang="en-US" sz="1400" i="1"/>
              <a:t>s, VPS team</a:t>
            </a:r>
            <a:endParaRPr lang="en-GB" altLang="en-US" sz="1400"/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1981200" y="3857625"/>
            <a:ext cx="5181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ReferNet Plenary meeting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29-30</a:t>
            </a:r>
            <a:r>
              <a:rPr lang="lv-LV" altLang="en-US" sz="2000"/>
              <a:t> </a:t>
            </a:r>
            <a:r>
              <a:rPr lang="en-GB" altLang="en-US" sz="2000"/>
              <a:t>November</a:t>
            </a:r>
            <a:r>
              <a:rPr lang="lv-LV" altLang="en-US" sz="2000"/>
              <a:t> 2017</a:t>
            </a:r>
            <a:endParaRPr lang="en-GB" altLang="en-US" sz="20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/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/>
              <a:t>Session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185</Words>
  <Application>Microsoft Office PowerPoint</Application>
  <PresentationFormat>On-screen Show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CEDEFOP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ID</dc:creator>
  <cp:lastModifiedBy>Dmitrijs KUĻŠS</cp:lastModifiedBy>
  <cp:revision>25</cp:revision>
  <dcterms:created xsi:type="dcterms:W3CDTF">2007-12-05T15:00:04Z</dcterms:created>
  <dcterms:modified xsi:type="dcterms:W3CDTF">2017-11-28T09:34:52Z</dcterms:modified>
</cp:coreProperties>
</file>