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1"/>
    <p:sldMasterId id="2147483929" r:id="rId2"/>
    <p:sldMasterId id="2147483941" r:id="rId3"/>
    <p:sldMasterId id="2147483945" r:id="rId4"/>
  </p:sldMasterIdLst>
  <p:notesMasterIdLst>
    <p:notesMasterId r:id="rId25"/>
  </p:notesMasterIdLst>
  <p:handoutMasterIdLst>
    <p:handoutMasterId r:id="rId26"/>
  </p:handoutMasterIdLst>
  <p:sldIdLst>
    <p:sldId id="271" r:id="rId5"/>
    <p:sldId id="302" r:id="rId6"/>
    <p:sldId id="312" r:id="rId7"/>
    <p:sldId id="294" r:id="rId8"/>
    <p:sldId id="298" r:id="rId9"/>
    <p:sldId id="301" r:id="rId10"/>
    <p:sldId id="303" r:id="rId11"/>
    <p:sldId id="282" r:id="rId12"/>
    <p:sldId id="308" r:id="rId13"/>
    <p:sldId id="292" r:id="rId14"/>
    <p:sldId id="295" r:id="rId15"/>
    <p:sldId id="290" r:id="rId16"/>
    <p:sldId id="280" r:id="rId17"/>
    <p:sldId id="309" r:id="rId18"/>
    <p:sldId id="288" r:id="rId19"/>
    <p:sldId id="287" r:id="rId20"/>
    <p:sldId id="275" r:id="rId21"/>
    <p:sldId id="286" r:id="rId22"/>
    <p:sldId id="296" r:id="rId23"/>
    <p:sldId id="311" r:id="rId24"/>
  </p:sldIdLst>
  <p:sldSz cx="9144000" cy="6858000" type="screen4x3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378" autoAdjust="0"/>
  </p:normalViewPr>
  <p:slideViewPr>
    <p:cSldViewPr>
      <p:cViewPr>
        <p:scale>
          <a:sx n="75" d="100"/>
          <a:sy n="75" d="100"/>
        </p:scale>
        <p:origin x="-2664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3264" y="-77"/>
      </p:cViewPr>
      <p:guideLst>
        <p:guide orient="horz" pos="3133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Sheet1!$F$1:$G$1</c:f>
              <c:strCache>
                <c:ptCount val="2"/>
                <c:pt idx="0">
                  <c:v>Private institutions</c:v>
                </c:pt>
                <c:pt idx="1">
                  <c:v>Public institutions</c:v>
                </c:pt>
              </c:strCache>
            </c:strRef>
          </c:cat>
          <c:val>
            <c:numRef>
              <c:f>Sheet1!$F$2:$G$2</c:f>
              <c:numCache>
                <c:formatCode>General</c:formatCode>
                <c:ptCount val="2"/>
                <c:pt idx="0">
                  <c:v>5</c:v>
                </c:pt>
                <c:pt idx="1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8"/>
      </c:pie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en-US"/>
          </a:p>
        </c:txPr>
      </c:legendEntry>
      <c:layout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5"/>
          <c:cat>
            <c:strRef>
              <c:f>Sheet2!$A$1:$C$1</c:f>
              <c:strCache>
                <c:ptCount val="3"/>
                <c:pt idx="0">
                  <c:v>From Partner Institution or Consortium member</c:v>
                </c:pt>
                <c:pt idx="1">
                  <c:v>From Ministry in charge of education</c:v>
                </c:pt>
                <c:pt idx="2">
                  <c:v>From other Ministries*</c:v>
                </c:pt>
              </c:strCache>
            </c:strRef>
          </c:cat>
          <c:val>
            <c:numRef>
              <c:f>Sheet2!$A$2:$C$2</c:f>
              <c:numCache>
                <c:formatCode>General</c:formatCode>
                <c:ptCount val="3"/>
                <c:pt idx="0">
                  <c:v>8</c:v>
                </c:pt>
                <c:pt idx="1">
                  <c:v>14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388888888888893"/>
          <c:y val="2.609033245844268E-2"/>
          <c:w val="0.36944444444444446"/>
          <c:h val="0.94318970545348502"/>
        </c:manualLayout>
      </c:layout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29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45547"/>
            <a:ext cx="2949099" cy="49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29" y="9445547"/>
            <a:ext cx="2949099" cy="49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7C5E0BD-3AC5-4A1E-9E1A-410648E2D3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156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29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3567"/>
            <a:ext cx="5444490" cy="447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5547"/>
            <a:ext cx="2949099" cy="49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29" y="9445547"/>
            <a:ext cx="2949099" cy="49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7ADEB9D-63ED-455D-8A6C-1C572B0F1D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2383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17550" indent="-274638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03313" indent="-220663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46225" indent="-220663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1987550" indent="-220663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44750" indent="-220663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01950" indent="-220663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59150" indent="-220663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16350" indent="-220663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748220-A483-4498-8F9C-38A1DB5D67B8}" type="slidenum">
              <a:rPr lang="en-GB" altLang="en-US" sz="1300" smtClean="0"/>
              <a:pPr eaLnBrk="1" hangingPunct="1">
                <a:spcBef>
                  <a:spcPct val="0"/>
                </a:spcBef>
              </a:pPr>
              <a:t>1</a:t>
            </a:fld>
            <a:endParaRPr lang="en-GB" altLang="en-US" sz="13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29644-27C0-4655-9503-40E917BF2C41}" type="slidenum">
              <a:rPr>
                <a:solidFill>
                  <a:prstClr val="black"/>
                </a:solidFill>
              </a:rPr>
              <a:pPr/>
              <a:t>2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858089" y="9450349"/>
            <a:ext cx="2947524" cy="49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7" tIns="47847" rIns="95687" bIns="47847" anchor="b"/>
          <a:lstStyle/>
          <a:p>
            <a:pPr algn="r" defTabSz="956362" fontAlgn="auto">
              <a:spcBef>
                <a:spcPts val="0"/>
              </a:spcBef>
              <a:spcAft>
                <a:spcPts val="0"/>
              </a:spcAft>
            </a:pPr>
            <a:fld id="{0C7B8A1B-A169-42ED-96E3-CF5B68CF2C7A}" type="slidenum">
              <a:rPr lang="en-GB" sz="1400">
                <a:solidFill>
                  <a:prstClr val="black"/>
                </a:solidFill>
                <a:latin typeface="Calibri"/>
              </a:rPr>
              <a:pPr algn="r" defTabSz="956362" fontAlgn="auto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en-GB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72050" cy="3730625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7415" y="4723448"/>
            <a:ext cx="4990784" cy="4474845"/>
          </a:xfrm>
          <a:noFill/>
          <a:ln/>
        </p:spPr>
        <p:txBody>
          <a:bodyPr lIns="95687" tIns="47847" rIns="95687" bIns="47847"/>
          <a:lstStyle/>
          <a:p>
            <a:pPr eaLnBrk="1" hangingPunct="1"/>
            <a:endParaRPr lang="de-DE" noProof="1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29644-27C0-4655-9503-40E917BF2C41}" type="slidenum">
              <a:rPr>
                <a:solidFill>
                  <a:prstClr val="black"/>
                </a:solidFill>
              </a:rPr>
              <a:pPr/>
              <a:t>7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858089" y="9450349"/>
            <a:ext cx="2947524" cy="49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7" tIns="47847" rIns="95687" bIns="47847" anchor="b"/>
          <a:lstStyle/>
          <a:p>
            <a:pPr algn="r" defTabSz="956362" fontAlgn="auto">
              <a:spcBef>
                <a:spcPts val="0"/>
              </a:spcBef>
              <a:spcAft>
                <a:spcPts val="0"/>
              </a:spcAft>
            </a:pPr>
            <a:fld id="{0C7B8A1B-A169-42ED-96E3-CF5B68CF2C7A}" type="slidenum">
              <a:rPr lang="en-GB" sz="1400">
                <a:solidFill>
                  <a:prstClr val="black"/>
                </a:solidFill>
                <a:latin typeface="Calibri"/>
              </a:rPr>
              <a:pPr algn="r" defTabSz="956362" fontAlgn="auto">
                <a:spcBef>
                  <a:spcPts val="0"/>
                </a:spcBef>
                <a:spcAft>
                  <a:spcPts val="0"/>
                </a:spcAft>
              </a:pPr>
              <a:t>7</a:t>
            </a:fld>
            <a:endParaRPr lang="en-GB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72050" cy="3730625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7415" y="4723448"/>
            <a:ext cx="4990784" cy="4474845"/>
          </a:xfrm>
          <a:noFill/>
          <a:ln/>
        </p:spPr>
        <p:txBody>
          <a:bodyPr lIns="95687" tIns="47847" rIns="95687" bIns="47847"/>
          <a:lstStyle/>
          <a:p>
            <a:pPr eaLnBrk="1" hangingPunct="1"/>
            <a:endParaRPr lang="de-DE" noProof="1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en-GB" smtClean="0"/>
              <a:t>Annual meeeting of ReferNet, 5-6.11.2013</a:t>
            </a:r>
            <a:endParaRPr lang="el-GR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1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350BC7-768C-43BC-B472-25770C772B2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8193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31A6B-B252-4AF0-A06F-58AC8039814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7686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905FA-368A-4512-919B-AEB0B814F1C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34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8775"/>
            <a:ext cx="40386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0386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B5E45-916F-4AFC-8F5D-80896E7BC80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8321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96FAD-B3C9-4526-B9B0-B02463C66E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990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225C5-6171-4D5A-AD6F-064DA7E980E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908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DB6AD-2305-4DA6-AA78-8AB2B3B312B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5822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CEF41-C7A4-4D36-9E2E-86EAD86C38A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470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1ED20-ED09-4608-B0DD-D22CD317D29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0813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E169-9783-4A72-95B8-63FB611AB2C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347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620713"/>
            <a:ext cx="2058988" cy="55451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20713"/>
            <a:ext cx="6029325" cy="55451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230C3-CB79-4556-9410-AE5FAE402B0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1053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9" descr="\\NAS\PresentationLoad\07 Produktion\3_CHARTS_UND_DIAGRAMME\1 JOBS ZUM BEARBEITEN\D2608_Folded-Paper-Origami-2\Grundlagen\Theresa\fertig\Hintergrund.png"/>
          <p:cNvPicPr>
            <a:picLocks noChangeAspect="1" noChangeArrowheads="1"/>
          </p:cNvPicPr>
          <p:nvPr userDrawn="1"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07"/>
          <a:stretch/>
        </p:blipFill>
        <p:spPr bwMode="auto">
          <a:xfrm>
            <a:off x="-16325" y="-29143"/>
            <a:ext cx="9174162" cy="688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73F149-83C4-4179-9681-702531CCFDAC}" type="datetimeFigureOut">
              <a:rPr lang="de-DE" smtClean="0"/>
              <a:pPr/>
              <a:t>21.11.2016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457449" y="6356350"/>
            <a:ext cx="422989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716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332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875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71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0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342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667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35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324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902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455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798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3886200"/>
          </a:xfrm>
          <a:prstGeom prst="rect">
            <a:avLst/>
          </a:prstGeom>
          <a:gradFill flip="none" rotWithShape="1">
            <a:gsLst>
              <a:gs pos="42000">
                <a:srgbClr val="4D4D4D"/>
              </a:gs>
              <a:gs pos="100000">
                <a:srgbClr val="000000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sz="8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35560" y="1998133"/>
            <a:ext cx="6217640" cy="1416050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7171" y="4037202"/>
            <a:ext cx="6226029" cy="1271398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843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787976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9699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3886200"/>
          </a:xfrm>
          <a:prstGeom prst="rect">
            <a:avLst/>
          </a:prstGeom>
          <a:gradFill flip="none" rotWithShape="1">
            <a:gsLst>
              <a:gs pos="42000">
                <a:srgbClr val="4D4D4D"/>
              </a:gs>
              <a:gs pos="100000">
                <a:srgbClr val="000000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sz="8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35560" y="1998133"/>
            <a:ext cx="6217640" cy="1416050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7171" y="4037202"/>
            <a:ext cx="6226029" cy="1271398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484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377551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21.11.2016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015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620713"/>
            <a:ext cx="8229600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28775"/>
            <a:ext cx="8229600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Click to edit Master text styles</a:t>
            </a:r>
          </a:p>
          <a:p>
            <a:pPr lvl="1"/>
            <a:r>
              <a:rPr lang="el-GR" altLang="en-US" smtClean="0"/>
              <a:t>Second level</a:t>
            </a:r>
          </a:p>
          <a:p>
            <a:pPr lvl="2"/>
            <a:r>
              <a:rPr lang="el-GR" altLang="en-US" smtClean="0"/>
              <a:t>Third level</a:t>
            </a:r>
          </a:p>
          <a:p>
            <a:pPr lvl="3"/>
            <a:r>
              <a:rPr lang="el-GR" altLang="en-US" smtClean="0"/>
              <a:t>Fourth level</a:t>
            </a:r>
          </a:p>
          <a:p>
            <a:pPr lvl="4"/>
            <a:r>
              <a:rPr lang="el-GR" altLang="en-US" smtClean="0"/>
              <a:t>Fifth level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48713" y="260350"/>
            <a:ext cx="39528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D4119B34-B091-4B55-BBC9-0A518DF038E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8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A581A1C-A9B8-4A98-A77A-0E4E53961D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21/11/2016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CAE9437-69F6-4017-BF9A-FDB8265E1BE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5" cstate="screen">
            <a:duotone>
              <a:prstClr val="black"/>
              <a:schemeClr val="tx2">
                <a:tint val="45000"/>
                <a:satMod val="400000"/>
              </a:schemeClr>
            </a:duotone>
            <a:lum bright="-1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3849" y="1554954"/>
            <a:ext cx="8497093" cy="42473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23851" y="-1"/>
            <a:ext cx="8497092" cy="109081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2384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21.11.2016</a:t>
            </a:fld>
            <a:endParaRPr lang="de-D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4229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68734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4597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4150" algn="l" defTabSz="914400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84150" algn="l" defTabSz="914400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5" cstate="screen">
            <a:duotone>
              <a:prstClr val="black"/>
              <a:schemeClr val="tx2">
                <a:tint val="45000"/>
                <a:satMod val="400000"/>
              </a:schemeClr>
            </a:duotone>
            <a:lum bright="-1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3849" y="1554954"/>
            <a:ext cx="8497093" cy="42473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23851" y="-1"/>
            <a:ext cx="8497092" cy="109081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2384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21.11.2016</a:t>
            </a:fld>
            <a:endParaRPr lang="de-D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4229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68734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143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4150" algn="l" defTabSz="914400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84150" algn="l" defTabSz="914400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6213" algn="l" defTabSz="914400" rtl="0" eaLnBrk="1" latinLnBrk="0" hangingPunct="1">
        <a:spcBef>
          <a:spcPct val="200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cedefop.europa.eu/en/events-and-projects/networks/refernet/new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1.doc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99542" y="2204864"/>
            <a:ext cx="8153400" cy="4267200"/>
          </a:xfrm>
          <a:noFill/>
        </p:spPr>
        <p:txBody>
          <a:bodyPr/>
          <a:lstStyle/>
          <a:p>
            <a:pPr algn="l" eaLnBrk="1" hangingPunct="1">
              <a:spcBef>
                <a:spcPct val="40000"/>
              </a:spcBef>
            </a:pPr>
            <a:r>
              <a:rPr lang="en-GB" altLang="en-US" b="1" smtClean="0">
                <a:solidFill>
                  <a:srgbClr val="003399"/>
                </a:solidFill>
              </a:rPr>
              <a:t/>
            </a:r>
            <a:br>
              <a:rPr lang="en-GB" altLang="en-US" b="1" smtClean="0">
                <a:solidFill>
                  <a:srgbClr val="003399"/>
                </a:solidFill>
              </a:rPr>
            </a:br>
            <a:endParaRPr lang="en-GB" altLang="en-US" sz="2400" b="1" smtClean="0">
              <a:solidFill>
                <a:srgbClr val="003399"/>
              </a:solidFill>
            </a:endParaRPr>
          </a:p>
        </p:txBody>
      </p:sp>
      <p:sp>
        <p:nvSpPr>
          <p:cNvPr id="3077" name="Rectangle 7"/>
          <p:cNvSpPr>
            <a:spLocks noGrp="1" noChangeArrowheads="1"/>
          </p:cNvSpPr>
          <p:nvPr>
            <p:ph type="subTitle" idx="4294967295"/>
          </p:nvPr>
        </p:nvSpPr>
        <p:spPr>
          <a:xfrm>
            <a:off x="395536" y="2204864"/>
            <a:ext cx="8528273" cy="3733800"/>
          </a:xfrm>
          <a:noFill/>
        </p:spPr>
        <p:txBody>
          <a:bodyPr wrap="none" anchor="ctr" anchorCtr="1"/>
          <a:lstStyle/>
          <a:p>
            <a:pPr marL="0" indent="0" algn="ctr" eaLnBrk="1" hangingPunct="1">
              <a:buFontTx/>
              <a:buNone/>
            </a:pPr>
            <a:endParaRPr lang="en-US" altLang="en-US" sz="3600" b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altLang="en-US" sz="3600" b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ReferNet</a:t>
            </a:r>
            <a:endParaRPr lang="en-US" altLang="en-US" sz="3600" b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altLang="en-US" sz="3600" b="1" dirty="0">
                <a:solidFill>
                  <a:srgbClr val="0070C0"/>
                </a:solidFill>
                <a:latin typeface="Arial Black" panose="020B0A04020102020204" pitchFamily="34" charset="0"/>
              </a:rPr>
              <a:t>i</a:t>
            </a:r>
            <a:r>
              <a:rPr lang="en-US" altLang="en-US" sz="36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n a nutshell</a:t>
            </a:r>
          </a:p>
          <a:p>
            <a:pPr marL="0" indent="0" algn="ctr" eaLnBrk="1" hangingPunct="1">
              <a:buFontTx/>
              <a:buNone/>
            </a:pPr>
            <a:endParaRPr lang="en-US" altLang="en-US" sz="2800" dirty="0" smtClean="0">
              <a:solidFill>
                <a:srgbClr val="0070C0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en-GB" altLang="en-US" sz="1800" dirty="0" err="1" smtClean="0">
                <a:solidFill>
                  <a:srgbClr val="FF6600"/>
                </a:solidFill>
              </a:rPr>
              <a:t>ReferNet</a:t>
            </a:r>
            <a:r>
              <a:rPr lang="en-GB" altLang="en-US" sz="1800" dirty="0" smtClean="0">
                <a:solidFill>
                  <a:srgbClr val="FF6600"/>
                </a:solidFill>
              </a:rPr>
              <a:t> Plenary meeting</a:t>
            </a:r>
          </a:p>
          <a:p>
            <a:pPr marL="0" indent="0" algn="ctr" eaLnBrk="1" hangingPunct="1">
              <a:buFontTx/>
              <a:buNone/>
            </a:pPr>
            <a:r>
              <a:rPr lang="fr-BE" altLang="en-US" sz="1800" dirty="0" smtClean="0">
                <a:solidFill>
                  <a:srgbClr val="FF6600"/>
                </a:solidFill>
              </a:rPr>
              <a:t>Thessaloniki, 15-16 </a:t>
            </a:r>
            <a:r>
              <a:rPr lang="fr-BE" altLang="en-US" sz="1800" dirty="0" err="1" smtClean="0">
                <a:solidFill>
                  <a:srgbClr val="FF6600"/>
                </a:solidFill>
              </a:rPr>
              <a:t>November</a:t>
            </a:r>
            <a:r>
              <a:rPr lang="fr-BE" altLang="en-US" sz="1800" dirty="0" smtClean="0">
                <a:solidFill>
                  <a:srgbClr val="FF6600"/>
                </a:solidFill>
              </a:rPr>
              <a:t> 2016</a:t>
            </a:r>
            <a:endParaRPr lang="en-GB" altLang="en-US" sz="1800" dirty="0" smtClean="0">
              <a:solidFill>
                <a:srgbClr val="FF6600"/>
              </a:solidFill>
            </a:endParaRPr>
          </a:p>
          <a:p>
            <a:pPr marL="0" indent="0" algn="ctr" eaLnBrk="1" hangingPunct="1">
              <a:buFontTx/>
              <a:buNone/>
            </a:pPr>
            <a:endParaRPr lang="en-GB" altLang="en-US" sz="2400" dirty="0">
              <a:solidFill>
                <a:srgbClr val="FF6600"/>
              </a:solidFill>
            </a:endParaRPr>
          </a:p>
          <a:p>
            <a:pPr marL="0" indent="0" algn="ctr" eaLnBrk="1" hangingPunct="1">
              <a:buFontTx/>
              <a:buNone/>
            </a:pPr>
            <a:endParaRPr lang="en-US" altLang="en-US" sz="2800" dirty="0" smtClean="0">
              <a:solidFill>
                <a:srgbClr val="003399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301208"/>
            <a:ext cx="7017507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feld 118"/>
          <p:cNvSpPr txBox="1"/>
          <p:nvPr/>
        </p:nvSpPr>
        <p:spPr>
          <a:xfrm rot="21446370">
            <a:off x="1478492" y="378115"/>
            <a:ext cx="55707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5400" noProof="1" smtClean="0">
                <a:solidFill>
                  <a:prstClr val="white"/>
                </a:solidFill>
                <a:latin typeface="Eraser" pitchFamily="2" charset="0"/>
              </a:rPr>
              <a:t>ReferNet network</a:t>
            </a:r>
            <a:endParaRPr lang="en-US" sz="5400" noProof="1">
              <a:solidFill>
                <a:prstClr val="white"/>
              </a:solidFill>
              <a:latin typeface="Eraser" pitchFamily="2" charset="0"/>
            </a:endParaRPr>
          </a:p>
        </p:txBody>
      </p:sp>
      <p:grpSp>
        <p:nvGrpSpPr>
          <p:cNvPr id="118" name="Gruppieren 117"/>
          <p:cNvGrpSpPr/>
          <p:nvPr/>
        </p:nvGrpSpPr>
        <p:grpSpPr>
          <a:xfrm>
            <a:off x="3900483" y="3169929"/>
            <a:ext cx="1641620" cy="1601060"/>
            <a:chOff x="3510394" y="2864112"/>
            <a:chExt cx="2059295" cy="2008416"/>
          </a:xfrm>
        </p:grpSpPr>
        <p:grpSp>
          <p:nvGrpSpPr>
            <p:cNvPr id="105" name="Gruppieren 104"/>
            <p:cNvGrpSpPr/>
            <p:nvPr/>
          </p:nvGrpSpPr>
          <p:grpSpPr>
            <a:xfrm>
              <a:off x="4027483" y="3100666"/>
              <a:ext cx="1079648" cy="1554148"/>
              <a:chOff x="3709598" y="2676098"/>
              <a:chExt cx="1609242" cy="2316496"/>
            </a:xfrm>
          </p:grpSpPr>
          <p:sp>
            <p:nvSpPr>
              <p:cNvPr id="84" name="Freeform 234"/>
              <p:cNvSpPr>
                <a:spLocks noEditPoints="1"/>
              </p:cNvSpPr>
              <p:nvPr/>
            </p:nvSpPr>
            <p:spPr bwMode="auto">
              <a:xfrm>
                <a:off x="4080473" y="2676098"/>
                <a:ext cx="680453" cy="598330"/>
              </a:xfrm>
              <a:custGeom>
                <a:avLst/>
                <a:gdLst/>
                <a:ahLst/>
                <a:cxnLst>
                  <a:cxn ang="0">
                    <a:pos x="61" y="24"/>
                  </a:cxn>
                  <a:cxn ang="0">
                    <a:pos x="97" y="36"/>
                  </a:cxn>
                  <a:cxn ang="0">
                    <a:pos x="106" y="43"/>
                  </a:cxn>
                  <a:cxn ang="0">
                    <a:pos x="107" y="48"/>
                  </a:cxn>
                  <a:cxn ang="0">
                    <a:pos x="108" y="54"/>
                  </a:cxn>
                  <a:cxn ang="0">
                    <a:pos x="106" y="53"/>
                  </a:cxn>
                  <a:cxn ang="0">
                    <a:pos x="108" y="58"/>
                  </a:cxn>
                  <a:cxn ang="0">
                    <a:pos x="110" y="63"/>
                  </a:cxn>
                  <a:cxn ang="0">
                    <a:pos x="108" y="71"/>
                  </a:cxn>
                  <a:cxn ang="0">
                    <a:pos x="105" y="75"/>
                  </a:cxn>
                  <a:cxn ang="0">
                    <a:pos x="102" y="78"/>
                  </a:cxn>
                  <a:cxn ang="0">
                    <a:pos x="95" y="85"/>
                  </a:cxn>
                  <a:cxn ang="0">
                    <a:pos x="93" y="90"/>
                  </a:cxn>
                  <a:cxn ang="0">
                    <a:pos x="87" y="91"/>
                  </a:cxn>
                  <a:cxn ang="0">
                    <a:pos x="84" y="94"/>
                  </a:cxn>
                  <a:cxn ang="0">
                    <a:pos x="76" y="94"/>
                  </a:cxn>
                  <a:cxn ang="0">
                    <a:pos x="73" y="103"/>
                  </a:cxn>
                  <a:cxn ang="0">
                    <a:pos x="79" y="97"/>
                  </a:cxn>
                  <a:cxn ang="0">
                    <a:pos x="83" y="99"/>
                  </a:cxn>
                  <a:cxn ang="0">
                    <a:pos x="89" y="97"/>
                  </a:cxn>
                  <a:cxn ang="0">
                    <a:pos x="97" y="96"/>
                  </a:cxn>
                  <a:cxn ang="0">
                    <a:pos x="103" y="91"/>
                  </a:cxn>
                  <a:cxn ang="0">
                    <a:pos x="105" y="88"/>
                  </a:cxn>
                  <a:cxn ang="0">
                    <a:pos x="107" y="92"/>
                  </a:cxn>
                  <a:cxn ang="0">
                    <a:pos x="119" y="75"/>
                  </a:cxn>
                  <a:cxn ang="0">
                    <a:pos x="120" y="72"/>
                  </a:cxn>
                  <a:cxn ang="0">
                    <a:pos x="123" y="50"/>
                  </a:cxn>
                  <a:cxn ang="0">
                    <a:pos x="113" y="26"/>
                  </a:cxn>
                  <a:cxn ang="0">
                    <a:pos x="103" y="16"/>
                  </a:cxn>
                  <a:cxn ang="0">
                    <a:pos x="77" y="7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56" y="7"/>
                  </a:cxn>
                  <a:cxn ang="0">
                    <a:pos x="43" y="11"/>
                  </a:cxn>
                  <a:cxn ang="0">
                    <a:pos x="44" y="6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4" y="17"/>
                  </a:cxn>
                  <a:cxn ang="0">
                    <a:pos x="32" y="17"/>
                  </a:cxn>
                  <a:cxn ang="0">
                    <a:pos x="24" y="13"/>
                  </a:cxn>
                  <a:cxn ang="0">
                    <a:pos x="22" y="20"/>
                  </a:cxn>
                  <a:cxn ang="0">
                    <a:pos x="14" y="27"/>
                  </a:cxn>
                  <a:cxn ang="0">
                    <a:pos x="9" y="31"/>
                  </a:cxn>
                  <a:cxn ang="0">
                    <a:pos x="2" y="52"/>
                  </a:cxn>
                  <a:cxn ang="0">
                    <a:pos x="2" y="70"/>
                  </a:cxn>
                  <a:cxn ang="0">
                    <a:pos x="19" y="93"/>
                  </a:cxn>
                  <a:cxn ang="0">
                    <a:pos x="24" y="94"/>
                  </a:cxn>
                  <a:cxn ang="0">
                    <a:pos x="34" y="101"/>
                  </a:cxn>
                  <a:cxn ang="0">
                    <a:pos x="46" y="102"/>
                  </a:cxn>
                  <a:cxn ang="0">
                    <a:pos x="57" y="103"/>
                  </a:cxn>
                  <a:cxn ang="0">
                    <a:pos x="59" y="98"/>
                  </a:cxn>
                  <a:cxn ang="0">
                    <a:pos x="40" y="89"/>
                  </a:cxn>
                  <a:cxn ang="0">
                    <a:pos x="33" y="84"/>
                  </a:cxn>
                  <a:cxn ang="0">
                    <a:pos x="18" y="65"/>
                  </a:cxn>
                  <a:cxn ang="0">
                    <a:pos x="17" y="64"/>
                  </a:cxn>
                  <a:cxn ang="0">
                    <a:pos x="20" y="59"/>
                  </a:cxn>
                  <a:cxn ang="0">
                    <a:pos x="21" y="52"/>
                  </a:cxn>
                  <a:cxn ang="0">
                    <a:pos x="19" y="44"/>
                  </a:cxn>
                  <a:cxn ang="0">
                    <a:pos x="26" y="41"/>
                  </a:cxn>
                  <a:cxn ang="0">
                    <a:pos x="102" y="78"/>
                  </a:cxn>
                  <a:cxn ang="0">
                    <a:pos x="108" y="70"/>
                  </a:cxn>
                  <a:cxn ang="0">
                    <a:pos x="114" y="80"/>
                  </a:cxn>
                  <a:cxn ang="0">
                    <a:pos x="75" y="8"/>
                  </a:cxn>
                </a:cxnLst>
                <a:rect l="0" t="0" r="r" b="b"/>
                <a:pathLst>
                  <a:path w="123" h="108">
                    <a:moveTo>
                      <a:pt x="33" y="35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3"/>
                      <a:pt x="38" y="35"/>
                      <a:pt x="37" y="31"/>
                    </a:cubicBezTo>
                    <a:cubicBezTo>
                      <a:pt x="41" y="33"/>
                      <a:pt x="37" y="27"/>
                      <a:pt x="41" y="29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7" y="25"/>
                      <a:pt x="55" y="26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73" y="25"/>
                      <a:pt x="83" y="27"/>
                      <a:pt x="91" y="33"/>
                    </a:cubicBezTo>
                    <a:cubicBezTo>
                      <a:pt x="92" y="33"/>
                      <a:pt x="93" y="32"/>
                      <a:pt x="94" y="32"/>
                    </a:cubicBezTo>
                    <a:cubicBezTo>
                      <a:pt x="95" y="32"/>
                      <a:pt x="95" y="32"/>
                      <a:pt x="95" y="33"/>
                    </a:cubicBezTo>
                    <a:cubicBezTo>
                      <a:pt x="94" y="33"/>
                      <a:pt x="93" y="34"/>
                      <a:pt x="93" y="34"/>
                    </a:cubicBezTo>
                    <a:cubicBezTo>
                      <a:pt x="94" y="35"/>
                      <a:pt x="94" y="37"/>
                      <a:pt x="96" y="37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7" y="35"/>
                      <a:pt x="97" y="36"/>
                      <a:pt x="97" y="36"/>
                    </a:cubicBezTo>
                    <a:cubicBezTo>
                      <a:pt x="96" y="36"/>
                      <a:pt x="96" y="38"/>
                      <a:pt x="95" y="38"/>
                    </a:cubicBezTo>
                    <a:cubicBezTo>
                      <a:pt x="99" y="37"/>
                      <a:pt x="96" y="40"/>
                      <a:pt x="97" y="40"/>
                    </a:cubicBezTo>
                    <a:cubicBezTo>
                      <a:pt x="100" y="39"/>
                      <a:pt x="103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0"/>
                      <a:pt x="103" y="42"/>
                      <a:pt x="103" y="41"/>
                    </a:cubicBezTo>
                    <a:cubicBezTo>
                      <a:pt x="103" y="42"/>
                      <a:pt x="105" y="42"/>
                      <a:pt x="104" y="44"/>
                    </a:cubicBezTo>
                    <a:cubicBezTo>
                      <a:pt x="105" y="43"/>
                      <a:pt x="106" y="43"/>
                      <a:pt x="106" y="43"/>
                    </a:cubicBezTo>
                    <a:cubicBezTo>
                      <a:pt x="106" y="44"/>
                      <a:pt x="105" y="45"/>
                      <a:pt x="105" y="45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03" y="46"/>
                      <a:pt x="104" y="46"/>
                      <a:pt x="105" y="46"/>
                    </a:cubicBezTo>
                    <a:cubicBezTo>
                      <a:pt x="104" y="47"/>
                      <a:pt x="104" y="48"/>
                      <a:pt x="103" y="48"/>
                    </a:cubicBezTo>
                    <a:cubicBezTo>
                      <a:pt x="104" y="48"/>
                      <a:pt x="104" y="49"/>
                      <a:pt x="105" y="50"/>
                    </a:cubicBezTo>
                    <a:cubicBezTo>
                      <a:pt x="106" y="48"/>
                      <a:pt x="107" y="49"/>
                      <a:pt x="107" y="49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06" y="50"/>
                      <a:pt x="106" y="48"/>
                      <a:pt x="104" y="48"/>
                    </a:cubicBezTo>
                    <a:cubicBezTo>
                      <a:pt x="105" y="47"/>
                      <a:pt x="108" y="48"/>
                      <a:pt x="107" y="47"/>
                    </a:cubicBezTo>
                    <a:cubicBezTo>
                      <a:pt x="109" y="49"/>
                      <a:pt x="108" y="49"/>
                      <a:pt x="110" y="51"/>
                    </a:cubicBezTo>
                    <a:cubicBezTo>
                      <a:pt x="109" y="50"/>
                      <a:pt x="111" y="51"/>
                      <a:pt x="111" y="50"/>
                    </a:cubicBezTo>
                    <a:cubicBezTo>
                      <a:pt x="112" y="51"/>
                      <a:pt x="111" y="50"/>
                      <a:pt x="110" y="51"/>
                    </a:cubicBezTo>
                    <a:cubicBezTo>
                      <a:pt x="110" y="52"/>
                      <a:pt x="109" y="52"/>
                      <a:pt x="110" y="53"/>
                    </a:cubicBezTo>
                    <a:cubicBezTo>
                      <a:pt x="110" y="54"/>
                      <a:pt x="109" y="53"/>
                      <a:pt x="108" y="54"/>
                    </a:cubicBezTo>
                    <a:cubicBezTo>
                      <a:pt x="107" y="53"/>
                      <a:pt x="109" y="50"/>
                      <a:pt x="105" y="51"/>
                    </a:cubicBezTo>
                    <a:cubicBezTo>
                      <a:pt x="105" y="50"/>
                      <a:pt x="103" y="50"/>
                      <a:pt x="103" y="49"/>
                    </a:cubicBezTo>
                    <a:cubicBezTo>
                      <a:pt x="103" y="50"/>
                      <a:pt x="102" y="51"/>
                      <a:pt x="103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52"/>
                      <a:pt x="107" y="52"/>
                      <a:pt x="107" y="53"/>
                    </a:cubicBezTo>
                    <a:cubicBezTo>
                      <a:pt x="106" y="53"/>
                      <a:pt x="105" y="53"/>
                      <a:pt x="105" y="54"/>
                    </a:cubicBezTo>
                    <a:cubicBezTo>
                      <a:pt x="106" y="54"/>
                      <a:pt x="105" y="53"/>
                      <a:pt x="106" y="53"/>
                    </a:cubicBezTo>
                    <a:cubicBezTo>
                      <a:pt x="106" y="54"/>
                      <a:pt x="108" y="54"/>
                      <a:pt x="108" y="56"/>
                    </a:cubicBezTo>
                    <a:cubicBezTo>
                      <a:pt x="109" y="55"/>
                      <a:pt x="110" y="54"/>
                      <a:pt x="110" y="53"/>
                    </a:cubicBezTo>
                    <a:cubicBezTo>
                      <a:pt x="112" y="53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0" y="54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7"/>
                      <a:pt x="109" y="55"/>
                      <a:pt x="108" y="56"/>
                    </a:cubicBezTo>
                    <a:cubicBezTo>
                      <a:pt x="107" y="57"/>
                      <a:pt x="109" y="57"/>
                      <a:pt x="108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9" y="59"/>
                      <a:pt x="108" y="60"/>
                      <a:pt x="110" y="60"/>
                    </a:cubicBezTo>
                    <a:cubicBezTo>
                      <a:pt x="109" y="60"/>
                      <a:pt x="110" y="61"/>
                      <a:pt x="110" y="61"/>
                    </a:cubicBezTo>
                    <a:cubicBezTo>
                      <a:pt x="111" y="61"/>
                      <a:pt x="112" y="63"/>
                      <a:pt x="110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4"/>
                      <a:pt x="109" y="64"/>
                      <a:pt x="108" y="6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6" y="66"/>
                      <a:pt x="106" y="66"/>
                      <a:pt x="108" y="67"/>
                    </a:cubicBezTo>
                    <a:cubicBezTo>
                      <a:pt x="106" y="68"/>
                      <a:pt x="107" y="70"/>
                      <a:pt x="107" y="71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7" y="72"/>
                      <a:pt x="108" y="72"/>
                      <a:pt x="107" y="73"/>
                    </a:cubicBezTo>
                    <a:cubicBezTo>
                      <a:pt x="107" y="73"/>
                      <a:pt x="108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6" y="73"/>
                      <a:pt x="106" y="73"/>
                      <a:pt x="106" y="73"/>
                    </a:cubicBezTo>
                    <a:cubicBezTo>
                      <a:pt x="104" y="73"/>
                      <a:pt x="106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5" y="75"/>
                      <a:pt x="103" y="74"/>
                      <a:pt x="104" y="75"/>
                    </a:cubicBezTo>
                    <a:cubicBezTo>
                      <a:pt x="103" y="75"/>
                      <a:pt x="103" y="75"/>
                      <a:pt x="104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4" y="76"/>
                      <a:pt x="104" y="76"/>
                      <a:pt x="104" y="76"/>
                    </a:cubicBezTo>
                    <a:cubicBezTo>
                      <a:pt x="104" y="76"/>
                      <a:pt x="104" y="77"/>
                      <a:pt x="104" y="77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2" y="78"/>
                      <a:pt x="102" y="78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98" y="78"/>
                      <a:pt x="100" y="81"/>
                      <a:pt x="97" y="81"/>
                    </a:cubicBezTo>
                    <a:cubicBezTo>
                      <a:pt x="98" y="82"/>
                      <a:pt x="99" y="82"/>
                      <a:pt x="99" y="82"/>
                    </a:cubicBezTo>
                    <a:cubicBezTo>
                      <a:pt x="99" y="83"/>
                      <a:pt x="99" y="84"/>
                      <a:pt x="99" y="85"/>
                    </a:cubicBezTo>
                    <a:cubicBezTo>
                      <a:pt x="98" y="85"/>
                      <a:pt x="94" y="85"/>
                      <a:pt x="93" y="83"/>
                    </a:cubicBezTo>
                    <a:cubicBezTo>
                      <a:pt x="92" y="84"/>
                      <a:pt x="95" y="84"/>
                      <a:pt x="95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5" y="85"/>
                      <a:pt x="96" y="85"/>
                      <a:pt x="97" y="86"/>
                    </a:cubicBezTo>
                    <a:cubicBezTo>
                      <a:pt x="97" y="86"/>
                      <a:pt x="96" y="88"/>
                      <a:pt x="96" y="88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4" y="87"/>
                      <a:pt x="96" y="89"/>
                      <a:pt x="96" y="91"/>
                    </a:cubicBezTo>
                    <a:cubicBezTo>
                      <a:pt x="95" y="91"/>
                      <a:pt x="94" y="90"/>
                      <a:pt x="93" y="8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1" y="89"/>
                      <a:pt x="92" y="91"/>
                      <a:pt x="91" y="91"/>
                    </a:cubicBezTo>
                    <a:cubicBezTo>
                      <a:pt x="91" y="89"/>
                      <a:pt x="88" y="90"/>
                      <a:pt x="89" y="89"/>
                    </a:cubicBezTo>
                    <a:cubicBezTo>
                      <a:pt x="88" y="88"/>
                      <a:pt x="89" y="91"/>
                      <a:pt x="88" y="89"/>
                    </a:cubicBezTo>
                    <a:cubicBezTo>
                      <a:pt x="88" y="91"/>
                      <a:pt x="89" y="90"/>
                      <a:pt x="89" y="90"/>
                    </a:cubicBezTo>
                    <a:cubicBezTo>
                      <a:pt x="90" y="92"/>
                      <a:pt x="88" y="91"/>
                      <a:pt x="88" y="92"/>
                    </a:cubicBezTo>
                    <a:cubicBezTo>
                      <a:pt x="87" y="91"/>
                      <a:pt x="88" y="91"/>
                      <a:pt x="87" y="91"/>
                    </a:cubicBezTo>
                    <a:cubicBezTo>
                      <a:pt x="87" y="91"/>
                      <a:pt x="87" y="92"/>
                      <a:pt x="86" y="92"/>
                    </a:cubicBezTo>
                    <a:cubicBezTo>
                      <a:pt x="86" y="93"/>
                      <a:pt x="85" y="92"/>
                      <a:pt x="85" y="92"/>
                    </a:cubicBezTo>
                    <a:cubicBezTo>
                      <a:pt x="85" y="92"/>
                      <a:pt x="86" y="93"/>
                      <a:pt x="86" y="94"/>
                    </a:cubicBezTo>
                    <a:cubicBezTo>
                      <a:pt x="86" y="95"/>
                      <a:pt x="86" y="95"/>
                      <a:pt x="85" y="95"/>
                    </a:cubicBezTo>
                    <a:cubicBezTo>
                      <a:pt x="86" y="96"/>
                      <a:pt x="86" y="96"/>
                      <a:pt x="86" y="96"/>
                    </a:cubicBezTo>
                    <a:cubicBezTo>
                      <a:pt x="86" y="98"/>
                      <a:pt x="84" y="95"/>
                      <a:pt x="83" y="96"/>
                    </a:cubicBezTo>
                    <a:cubicBezTo>
                      <a:pt x="83" y="95"/>
                      <a:pt x="83" y="95"/>
                      <a:pt x="84" y="94"/>
                    </a:cubicBezTo>
                    <a:cubicBezTo>
                      <a:pt x="83" y="95"/>
                      <a:pt x="83" y="96"/>
                      <a:pt x="82" y="97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79" y="96"/>
                      <a:pt x="79" y="97"/>
                    </a:cubicBezTo>
                    <a:cubicBezTo>
                      <a:pt x="78" y="96"/>
                      <a:pt x="80" y="95"/>
                      <a:pt x="80" y="94"/>
                    </a:cubicBezTo>
                    <a:cubicBezTo>
                      <a:pt x="78" y="94"/>
                      <a:pt x="79" y="96"/>
                      <a:pt x="77" y="95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7" y="94"/>
                      <a:pt x="76" y="95"/>
                      <a:pt x="76" y="94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7" y="97"/>
                      <a:pt x="75" y="96"/>
                      <a:pt x="75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5" y="100"/>
                      <a:pt x="75" y="102"/>
                      <a:pt x="74" y="101"/>
                    </a:cubicBezTo>
                    <a:cubicBezTo>
                      <a:pt x="73" y="100"/>
                      <a:pt x="74" y="99"/>
                      <a:pt x="74" y="98"/>
                    </a:cubicBezTo>
                    <a:cubicBezTo>
                      <a:pt x="73" y="99"/>
                      <a:pt x="74" y="102"/>
                      <a:pt x="72" y="101"/>
                    </a:cubicBezTo>
                    <a:cubicBezTo>
                      <a:pt x="73" y="102"/>
                      <a:pt x="73" y="103"/>
                      <a:pt x="73" y="103"/>
                    </a:cubicBezTo>
                    <a:cubicBezTo>
                      <a:pt x="74" y="104"/>
                      <a:pt x="75" y="104"/>
                      <a:pt x="75" y="103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2"/>
                      <a:pt x="76" y="103"/>
                    </a:cubicBezTo>
                    <a:cubicBezTo>
                      <a:pt x="78" y="103"/>
                      <a:pt x="76" y="100"/>
                      <a:pt x="77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8" y="99"/>
                      <a:pt x="79" y="99"/>
                      <a:pt x="79" y="97"/>
                    </a:cubicBezTo>
                    <a:cubicBezTo>
                      <a:pt x="80" y="99"/>
                      <a:pt x="80" y="96"/>
                      <a:pt x="81" y="97"/>
                    </a:cubicBezTo>
                    <a:cubicBezTo>
                      <a:pt x="83" y="100"/>
                      <a:pt x="79" y="97"/>
                      <a:pt x="78" y="100"/>
                    </a:cubicBezTo>
                    <a:cubicBezTo>
                      <a:pt x="79" y="100"/>
                      <a:pt x="78" y="101"/>
                      <a:pt x="78" y="102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1"/>
                      <a:pt x="82" y="102"/>
                      <a:pt x="82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3" y="100"/>
                      <a:pt x="82" y="99"/>
                      <a:pt x="83" y="99"/>
                    </a:cubicBezTo>
                    <a:cubicBezTo>
                      <a:pt x="83" y="99"/>
                      <a:pt x="83" y="100"/>
                      <a:pt x="83" y="100"/>
                    </a:cubicBezTo>
                    <a:cubicBezTo>
                      <a:pt x="84" y="100"/>
                      <a:pt x="84" y="99"/>
                      <a:pt x="84" y="98"/>
                    </a:cubicBezTo>
                    <a:cubicBezTo>
                      <a:pt x="85" y="98"/>
                      <a:pt x="84" y="100"/>
                      <a:pt x="85" y="100"/>
                    </a:cubicBezTo>
                    <a:cubicBezTo>
                      <a:pt x="85" y="98"/>
                      <a:pt x="87" y="100"/>
                      <a:pt x="87" y="99"/>
                    </a:cubicBezTo>
                    <a:cubicBezTo>
                      <a:pt x="86" y="98"/>
                      <a:pt x="89" y="95"/>
                      <a:pt x="87" y="94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9" y="93"/>
                      <a:pt x="88" y="96"/>
                      <a:pt x="89" y="97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9" y="100"/>
                      <a:pt x="90" y="95"/>
                      <a:pt x="92" y="97"/>
                    </a:cubicBezTo>
                    <a:cubicBezTo>
                      <a:pt x="93" y="96"/>
                      <a:pt x="93" y="96"/>
                      <a:pt x="95" y="97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4" y="95"/>
                      <a:pt x="95" y="96"/>
                      <a:pt x="96" y="96"/>
                    </a:cubicBezTo>
                    <a:cubicBezTo>
                      <a:pt x="96" y="95"/>
                      <a:pt x="96" y="95"/>
                      <a:pt x="97" y="95"/>
                    </a:cubicBezTo>
                    <a:cubicBezTo>
                      <a:pt x="97" y="95"/>
                      <a:pt x="97" y="96"/>
                      <a:pt x="97" y="96"/>
                    </a:cubicBezTo>
                    <a:cubicBezTo>
                      <a:pt x="98" y="97"/>
                      <a:pt x="98" y="96"/>
                      <a:pt x="98" y="96"/>
                    </a:cubicBezTo>
                    <a:cubicBezTo>
                      <a:pt x="98" y="95"/>
                      <a:pt x="98" y="95"/>
                      <a:pt x="99" y="94"/>
                    </a:cubicBezTo>
                    <a:cubicBezTo>
                      <a:pt x="99" y="95"/>
                      <a:pt x="99" y="95"/>
                      <a:pt x="99" y="95"/>
                    </a:cubicBezTo>
                    <a:cubicBezTo>
                      <a:pt x="99" y="95"/>
                      <a:pt x="99" y="95"/>
                      <a:pt x="99" y="94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3"/>
                      <a:pt x="98" y="92"/>
                      <a:pt x="97" y="92"/>
                    </a:cubicBezTo>
                    <a:cubicBezTo>
                      <a:pt x="99" y="92"/>
                      <a:pt x="100" y="91"/>
                      <a:pt x="103" y="91"/>
                    </a:cubicBezTo>
                    <a:cubicBezTo>
                      <a:pt x="103" y="92"/>
                      <a:pt x="103" y="93"/>
                      <a:pt x="103" y="93"/>
                    </a:cubicBezTo>
                    <a:cubicBezTo>
                      <a:pt x="104" y="93"/>
                      <a:pt x="104" y="91"/>
                      <a:pt x="103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90"/>
                      <a:pt x="105" y="90"/>
                      <a:pt x="105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5" y="89"/>
                      <a:pt x="107" y="88"/>
                      <a:pt x="106" y="87"/>
                    </a:cubicBezTo>
                    <a:cubicBezTo>
                      <a:pt x="106" y="87"/>
                      <a:pt x="105" y="88"/>
                      <a:pt x="105" y="88"/>
                    </a:cubicBezTo>
                    <a:cubicBezTo>
                      <a:pt x="105" y="87"/>
                      <a:pt x="104" y="85"/>
                      <a:pt x="105" y="86"/>
                    </a:cubicBezTo>
                    <a:cubicBezTo>
                      <a:pt x="105" y="87"/>
                      <a:pt x="108" y="86"/>
                      <a:pt x="107" y="88"/>
                    </a:cubicBezTo>
                    <a:cubicBezTo>
                      <a:pt x="109" y="88"/>
                      <a:pt x="106" y="86"/>
                      <a:pt x="108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10" y="87"/>
                      <a:pt x="108" y="87"/>
                      <a:pt x="109" y="87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9" y="88"/>
                      <a:pt x="107" y="89"/>
                      <a:pt x="107" y="92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112" y="86"/>
                      <a:pt x="116" y="83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78"/>
                      <a:pt x="115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6" y="77"/>
                      <a:pt x="117" y="75"/>
                      <a:pt x="119" y="75"/>
                    </a:cubicBezTo>
                    <a:cubicBezTo>
                      <a:pt x="118" y="75"/>
                      <a:pt x="118" y="75"/>
                      <a:pt x="117" y="75"/>
                    </a:cubicBezTo>
                    <a:cubicBezTo>
                      <a:pt x="115" y="74"/>
                      <a:pt x="115" y="74"/>
                      <a:pt x="116" y="73"/>
                    </a:cubicBezTo>
                    <a:cubicBezTo>
                      <a:pt x="117" y="73"/>
                      <a:pt x="116" y="74"/>
                      <a:pt x="117" y="73"/>
                    </a:cubicBezTo>
                    <a:cubicBezTo>
                      <a:pt x="117" y="74"/>
                      <a:pt x="116" y="73"/>
                      <a:pt x="116" y="72"/>
                    </a:cubicBezTo>
                    <a:cubicBezTo>
                      <a:pt x="117" y="72"/>
                      <a:pt x="118" y="71"/>
                      <a:pt x="119" y="71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9" y="71"/>
                      <a:pt x="120" y="72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21" y="71"/>
                      <a:pt x="121" y="72"/>
                      <a:pt x="122" y="72"/>
                    </a:cubicBezTo>
                    <a:cubicBezTo>
                      <a:pt x="122" y="70"/>
                      <a:pt x="120" y="68"/>
                      <a:pt x="120" y="66"/>
                    </a:cubicBezTo>
                    <a:cubicBezTo>
                      <a:pt x="120" y="66"/>
                      <a:pt x="123" y="67"/>
                      <a:pt x="122" y="67"/>
                    </a:cubicBezTo>
                    <a:cubicBezTo>
                      <a:pt x="123" y="65"/>
                      <a:pt x="120" y="63"/>
                      <a:pt x="120" y="62"/>
                    </a:cubicBezTo>
                    <a:cubicBezTo>
                      <a:pt x="121" y="62"/>
                      <a:pt x="120" y="63"/>
                      <a:pt x="121" y="63"/>
                    </a:cubicBezTo>
                    <a:cubicBezTo>
                      <a:pt x="122" y="58"/>
                      <a:pt x="122" y="54"/>
                      <a:pt x="123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3" y="42"/>
                      <a:pt x="120" y="39"/>
                      <a:pt x="118" y="35"/>
                    </a:cubicBezTo>
                    <a:cubicBezTo>
                      <a:pt x="117" y="34"/>
                      <a:pt x="119" y="34"/>
                      <a:pt x="119" y="33"/>
                    </a:cubicBezTo>
                    <a:cubicBezTo>
                      <a:pt x="117" y="30"/>
                      <a:pt x="115" y="30"/>
                      <a:pt x="113" y="28"/>
                    </a:cubicBezTo>
                    <a:cubicBezTo>
                      <a:pt x="113" y="28"/>
                      <a:pt x="115" y="28"/>
                      <a:pt x="115" y="27"/>
                    </a:cubicBezTo>
                    <a:cubicBezTo>
                      <a:pt x="114" y="27"/>
                      <a:pt x="113" y="27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4" y="25"/>
                      <a:pt x="113" y="25"/>
                      <a:pt x="112" y="24"/>
                    </a:cubicBezTo>
                    <a:cubicBezTo>
                      <a:pt x="110" y="22"/>
                      <a:pt x="107" y="21"/>
                      <a:pt x="104" y="21"/>
                    </a:cubicBezTo>
                    <a:cubicBezTo>
                      <a:pt x="102" y="20"/>
                      <a:pt x="106" y="20"/>
                      <a:pt x="106" y="19"/>
                    </a:cubicBezTo>
                    <a:cubicBezTo>
                      <a:pt x="107" y="21"/>
                      <a:pt x="107" y="20"/>
                      <a:pt x="108" y="19"/>
                    </a:cubicBezTo>
                    <a:cubicBezTo>
                      <a:pt x="107" y="19"/>
                      <a:pt x="106" y="19"/>
                      <a:pt x="106" y="17"/>
                    </a:cubicBezTo>
                    <a:cubicBezTo>
                      <a:pt x="105" y="17"/>
                      <a:pt x="105" y="16"/>
                      <a:pt x="103" y="16"/>
                    </a:cubicBezTo>
                    <a:cubicBezTo>
                      <a:pt x="104" y="16"/>
                      <a:pt x="104" y="17"/>
                      <a:pt x="103" y="17"/>
                    </a:cubicBezTo>
                    <a:cubicBezTo>
                      <a:pt x="103" y="16"/>
                      <a:pt x="100" y="15"/>
                      <a:pt x="101" y="14"/>
                    </a:cubicBezTo>
                    <a:cubicBezTo>
                      <a:pt x="96" y="10"/>
                      <a:pt x="90" y="8"/>
                      <a:pt x="84" y="6"/>
                    </a:cubicBezTo>
                    <a:cubicBezTo>
                      <a:pt x="83" y="7"/>
                      <a:pt x="85" y="6"/>
                      <a:pt x="84" y="7"/>
                    </a:cubicBezTo>
                    <a:cubicBezTo>
                      <a:pt x="82" y="8"/>
                      <a:pt x="83" y="6"/>
                      <a:pt x="82" y="7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1" y="5"/>
                      <a:pt x="79" y="7"/>
                      <a:pt x="77" y="7"/>
                    </a:cubicBezTo>
                    <a:cubicBezTo>
                      <a:pt x="77" y="6"/>
                      <a:pt x="76" y="6"/>
                      <a:pt x="77" y="6"/>
                    </a:cubicBezTo>
                    <a:cubicBezTo>
                      <a:pt x="76" y="6"/>
                      <a:pt x="76" y="0"/>
                      <a:pt x="75" y="1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7"/>
                      <a:pt x="74" y="6"/>
                      <a:pt x="74" y="7"/>
                    </a:cubicBezTo>
                    <a:cubicBezTo>
                      <a:pt x="74" y="5"/>
                      <a:pt x="73" y="4"/>
                      <a:pt x="72" y="4"/>
                    </a:cubicBezTo>
                    <a:cubicBezTo>
                      <a:pt x="72" y="3"/>
                      <a:pt x="74" y="3"/>
                      <a:pt x="74" y="3"/>
                    </a:cubicBezTo>
                    <a:cubicBezTo>
                      <a:pt x="75" y="1"/>
                      <a:pt x="72" y="2"/>
                      <a:pt x="73" y="0"/>
                    </a:cubicBezTo>
                    <a:cubicBezTo>
                      <a:pt x="72" y="0"/>
                      <a:pt x="73" y="1"/>
                      <a:pt x="72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3"/>
                      <a:pt x="70" y="4"/>
                      <a:pt x="69" y="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3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3"/>
                      <a:pt x="65" y="3"/>
                      <a:pt x="64" y="2"/>
                    </a:cubicBezTo>
                    <a:cubicBezTo>
                      <a:pt x="65" y="0"/>
                      <a:pt x="65" y="2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1"/>
                      <a:pt x="63" y="2"/>
                      <a:pt x="64" y="3"/>
                    </a:cubicBezTo>
                    <a:cubicBezTo>
                      <a:pt x="63" y="4"/>
                      <a:pt x="63" y="6"/>
                      <a:pt x="60" y="6"/>
                    </a:cubicBezTo>
                    <a:cubicBezTo>
                      <a:pt x="59" y="4"/>
                      <a:pt x="61" y="4"/>
                      <a:pt x="61" y="3"/>
                    </a:cubicBezTo>
                    <a:cubicBezTo>
                      <a:pt x="58" y="2"/>
                      <a:pt x="58" y="7"/>
                      <a:pt x="56" y="7"/>
                    </a:cubicBezTo>
                    <a:cubicBezTo>
                      <a:pt x="54" y="7"/>
                      <a:pt x="54" y="8"/>
                      <a:pt x="52" y="9"/>
                    </a:cubicBezTo>
                    <a:cubicBezTo>
                      <a:pt x="53" y="7"/>
                      <a:pt x="51" y="8"/>
                      <a:pt x="50" y="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6"/>
                      <a:pt x="50" y="6"/>
                      <a:pt x="50" y="5"/>
                    </a:cubicBezTo>
                    <a:cubicBezTo>
                      <a:pt x="50" y="6"/>
                      <a:pt x="47" y="7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2" y="12"/>
                      <a:pt x="43" y="13"/>
                      <a:pt x="42" y="14"/>
                    </a:cubicBezTo>
                    <a:cubicBezTo>
                      <a:pt x="41" y="14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2" y="11"/>
                    </a:cubicBezTo>
                    <a:cubicBezTo>
                      <a:pt x="44" y="9"/>
                      <a:pt x="45" y="6"/>
                      <a:pt x="47" y="6"/>
                    </a:cubicBezTo>
                    <a:cubicBezTo>
                      <a:pt x="48" y="3"/>
                      <a:pt x="46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5"/>
                      <a:pt x="46" y="4"/>
                      <a:pt x="46" y="3"/>
                    </a:cubicBezTo>
                    <a:cubicBezTo>
                      <a:pt x="45" y="3"/>
                      <a:pt x="46" y="6"/>
                      <a:pt x="44" y="5"/>
                    </a:cubicBezTo>
                    <a:cubicBezTo>
                      <a:pt x="43" y="6"/>
                      <a:pt x="41" y="4"/>
                      <a:pt x="40" y="4"/>
                    </a:cubicBezTo>
                    <a:cubicBezTo>
                      <a:pt x="40" y="6"/>
                      <a:pt x="41" y="8"/>
                      <a:pt x="39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7"/>
                      <a:pt x="39" y="9"/>
                      <a:pt x="37" y="10"/>
                    </a:cubicBezTo>
                    <a:cubicBezTo>
                      <a:pt x="38" y="10"/>
                      <a:pt x="37" y="12"/>
                      <a:pt x="38" y="11"/>
                    </a:cubicBezTo>
                    <a:cubicBezTo>
                      <a:pt x="38" y="12"/>
                      <a:pt x="37" y="13"/>
                      <a:pt x="35" y="13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7" y="15"/>
                      <a:pt x="37" y="12"/>
                      <a:pt x="39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0" y="12"/>
                      <a:pt x="41" y="13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6"/>
                      <a:pt x="40" y="13"/>
                      <a:pt x="40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2" y="17"/>
                      <a:pt x="40" y="18"/>
                      <a:pt x="39" y="18"/>
                    </a:cubicBezTo>
                    <a:cubicBezTo>
                      <a:pt x="38" y="17"/>
                      <a:pt x="37" y="18"/>
                      <a:pt x="36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6" y="15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3" y="17"/>
                      <a:pt x="32" y="18"/>
                      <a:pt x="32" y="18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8"/>
                      <a:pt x="34" y="19"/>
                      <a:pt x="34" y="20"/>
                    </a:cubicBezTo>
                    <a:cubicBezTo>
                      <a:pt x="33" y="21"/>
                      <a:pt x="32" y="19"/>
                      <a:pt x="31" y="19"/>
                    </a:cubicBezTo>
                    <a:cubicBezTo>
                      <a:pt x="30" y="17"/>
                      <a:pt x="32" y="18"/>
                      <a:pt x="32" y="17"/>
                    </a:cubicBezTo>
                    <a:cubicBezTo>
                      <a:pt x="31" y="15"/>
                      <a:pt x="31" y="18"/>
                      <a:pt x="29" y="17"/>
                    </a:cubicBezTo>
                    <a:cubicBezTo>
                      <a:pt x="28" y="15"/>
                      <a:pt x="30" y="16"/>
                      <a:pt x="30" y="15"/>
                    </a:cubicBezTo>
                    <a:cubicBezTo>
                      <a:pt x="28" y="15"/>
                      <a:pt x="29" y="16"/>
                      <a:pt x="27" y="17"/>
                    </a:cubicBezTo>
                    <a:cubicBezTo>
                      <a:pt x="27" y="16"/>
                      <a:pt x="28" y="15"/>
                      <a:pt x="28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3"/>
                      <a:pt x="25" y="12"/>
                      <a:pt x="26" y="11"/>
                    </a:cubicBezTo>
                    <a:cubicBezTo>
                      <a:pt x="25" y="11"/>
                      <a:pt x="26" y="13"/>
                      <a:pt x="24" y="13"/>
                    </a:cubicBezTo>
                    <a:cubicBezTo>
                      <a:pt x="25" y="13"/>
                      <a:pt x="27" y="14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5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4" y="15"/>
                    </a:cubicBezTo>
                    <a:cubicBezTo>
                      <a:pt x="23" y="15"/>
                      <a:pt x="24" y="18"/>
                      <a:pt x="24" y="19"/>
                    </a:cubicBezTo>
                    <a:cubicBezTo>
                      <a:pt x="23" y="20"/>
                      <a:pt x="23" y="20"/>
                      <a:pt x="22" y="20"/>
                    </a:cubicBezTo>
                    <a:cubicBezTo>
                      <a:pt x="22" y="22"/>
                      <a:pt x="20" y="24"/>
                      <a:pt x="20" y="26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8" y="24"/>
                      <a:pt x="17" y="22"/>
                      <a:pt x="16" y="21"/>
                    </a:cubicBezTo>
                    <a:cubicBezTo>
                      <a:pt x="15" y="22"/>
                      <a:pt x="16" y="24"/>
                      <a:pt x="17" y="24"/>
                    </a:cubicBezTo>
                    <a:cubicBezTo>
                      <a:pt x="16" y="24"/>
                      <a:pt x="17" y="26"/>
                      <a:pt x="16" y="26"/>
                    </a:cubicBezTo>
                    <a:cubicBezTo>
                      <a:pt x="15" y="26"/>
                      <a:pt x="15" y="24"/>
                      <a:pt x="14" y="24"/>
                    </a:cubicBezTo>
                    <a:cubicBezTo>
                      <a:pt x="13" y="25"/>
                      <a:pt x="15" y="26"/>
                      <a:pt x="14" y="27"/>
                    </a:cubicBezTo>
                    <a:cubicBezTo>
                      <a:pt x="14" y="26"/>
                      <a:pt x="14" y="26"/>
                      <a:pt x="13" y="26"/>
                    </a:cubicBezTo>
                    <a:cubicBezTo>
                      <a:pt x="12" y="26"/>
                      <a:pt x="12" y="28"/>
                      <a:pt x="13" y="28"/>
                    </a:cubicBezTo>
                    <a:cubicBezTo>
                      <a:pt x="11" y="28"/>
                      <a:pt x="12" y="31"/>
                      <a:pt x="10" y="29"/>
                    </a:cubicBezTo>
                    <a:cubicBezTo>
                      <a:pt x="9" y="32"/>
                      <a:pt x="11" y="30"/>
                      <a:pt x="12" y="31"/>
                    </a:cubicBezTo>
                    <a:cubicBezTo>
                      <a:pt x="12" y="32"/>
                      <a:pt x="10" y="33"/>
                      <a:pt x="10" y="33"/>
                    </a:cubicBezTo>
                    <a:cubicBezTo>
                      <a:pt x="10" y="33"/>
                      <a:pt x="10" y="32"/>
                      <a:pt x="10" y="3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6" y="33"/>
                      <a:pt x="11" y="35"/>
                      <a:pt x="8" y="36"/>
                    </a:cubicBezTo>
                    <a:cubicBezTo>
                      <a:pt x="8" y="35"/>
                      <a:pt x="7" y="35"/>
                      <a:pt x="7" y="34"/>
                    </a:cubicBezTo>
                    <a:cubicBezTo>
                      <a:pt x="7" y="34"/>
                      <a:pt x="5" y="36"/>
                      <a:pt x="7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9"/>
                      <a:pt x="6" y="40"/>
                      <a:pt x="6" y="41"/>
                    </a:cubicBezTo>
                    <a:cubicBezTo>
                      <a:pt x="6" y="42"/>
                      <a:pt x="4" y="43"/>
                      <a:pt x="3" y="43"/>
                    </a:cubicBezTo>
                    <a:cubicBezTo>
                      <a:pt x="3" y="46"/>
                      <a:pt x="1" y="49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5"/>
                      <a:pt x="4" y="51"/>
                      <a:pt x="4" y="54"/>
                    </a:cubicBezTo>
                    <a:cubicBezTo>
                      <a:pt x="2" y="53"/>
                      <a:pt x="2" y="55"/>
                      <a:pt x="1" y="56"/>
                    </a:cubicBezTo>
                    <a:cubicBezTo>
                      <a:pt x="0" y="59"/>
                      <a:pt x="3" y="62"/>
                      <a:pt x="2" y="65"/>
                    </a:cubicBezTo>
                    <a:cubicBezTo>
                      <a:pt x="2" y="65"/>
                      <a:pt x="1" y="65"/>
                      <a:pt x="1" y="64"/>
                    </a:cubicBezTo>
                    <a:cubicBezTo>
                      <a:pt x="1" y="67"/>
                      <a:pt x="1" y="68"/>
                      <a:pt x="2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4"/>
                      <a:pt x="4" y="77"/>
                      <a:pt x="7" y="79"/>
                    </a:cubicBezTo>
                    <a:cubicBezTo>
                      <a:pt x="6" y="79"/>
                      <a:pt x="6" y="79"/>
                      <a:pt x="5" y="79"/>
                    </a:cubicBezTo>
                    <a:cubicBezTo>
                      <a:pt x="6" y="81"/>
                      <a:pt x="7" y="84"/>
                      <a:pt x="9" y="83"/>
                    </a:cubicBezTo>
                    <a:cubicBezTo>
                      <a:pt x="9" y="86"/>
                      <a:pt x="11" y="84"/>
                      <a:pt x="11" y="87"/>
                    </a:cubicBezTo>
                    <a:cubicBezTo>
                      <a:pt x="11" y="88"/>
                      <a:pt x="10" y="88"/>
                      <a:pt x="10" y="87"/>
                    </a:cubicBezTo>
                    <a:cubicBezTo>
                      <a:pt x="11" y="89"/>
                      <a:pt x="11" y="89"/>
                      <a:pt x="12" y="90"/>
                    </a:cubicBezTo>
                    <a:cubicBezTo>
                      <a:pt x="15" y="92"/>
                      <a:pt x="17" y="90"/>
                      <a:pt x="19" y="93"/>
                    </a:cubicBezTo>
                    <a:cubicBezTo>
                      <a:pt x="17" y="95"/>
                      <a:pt x="17" y="92"/>
                      <a:pt x="16" y="94"/>
                    </a:cubicBezTo>
                    <a:cubicBezTo>
                      <a:pt x="16" y="94"/>
                      <a:pt x="17" y="94"/>
                      <a:pt x="17" y="95"/>
                    </a:cubicBezTo>
                    <a:cubicBezTo>
                      <a:pt x="16" y="95"/>
                      <a:pt x="17" y="95"/>
                      <a:pt x="16" y="96"/>
                    </a:cubicBezTo>
                    <a:cubicBezTo>
                      <a:pt x="16" y="97"/>
                      <a:pt x="20" y="95"/>
                      <a:pt x="20" y="95"/>
                    </a:cubicBezTo>
                    <a:cubicBezTo>
                      <a:pt x="20" y="95"/>
                      <a:pt x="20" y="95"/>
                      <a:pt x="20" y="94"/>
                    </a:cubicBezTo>
                    <a:cubicBezTo>
                      <a:pt x="21" y="94"/>
                      <a:pt x="22" y="96"/>
                      <a:pt x="24" y="96"/>
                    </a:cubicBezTo>
                    <a:cubicBezTo>
                      <a:pt x="23" y="96"/>
                      <a:pt x="22" y="95"/>
                      <a:pt x="24" y="94"/>
                    </a:cubicBezTo>
                    <a:cubicBezTo>
                      <a:pt x="25" y="96"/>
                      <a:pt x="27" y="94"/>
                      <a:pt x="29" y="94"/>
                    </a:cubicBezTo>
                    <a:cubicBezTo>
                      <a:pt x="30" y="96"/>
                      <a:pt x="26" y="95"/>
                      <a:pt x="26" y="97"/>
                    </a:cubicBezTo>
                    <a:cubicBezTo>
                      <a:pt x="25" y="98"/>
                      <a:pt x="25" y="99"/>
                      <a:pt x="24" y="99"/>
                    </a:cubicBezTo>
                    <a:cubicBezTo>
                      <a:pt x="25" y="101"/>
                      <a:pt x="27" y="100"/>
                      <a:pt x="29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30" y="102"/>
                      <a:pt x="34" y="101"/>
                      <a:pt x="35" y="102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5" y="101"/>
                      <a:pt x="35" y="102"/>
                      <a:pt x="36" y="101"/>
                    </a:cubicBezTo>
                    <a:cubicBezTo>
                      <a:pt x="36" y="102"/>
                      <a:pt x="37" y="103"/>
                      <a:pt x="36" y="104"/>
                    </a:cubicBezTo>
                    <a:cubicBezTo>
                      <a:pt x="38" y="101"/>
                      <a:pt x="41" y="104"/>
                      <a:pt x="43" y="102"/>
                    </a:cubicBezTo>
                    <a:cubicBezTo>
                      <a:pt x="43" y="102"/>
                      <a:pt x="42" y="103"/>
                      <a:pt x="42" y="104"/>
                    </a:cubicBezTo>
                    <a:cubicBezTo>
                      <a:pt x="41" y="103"/>
                      <a:pt x="41" y="103"/>
                      <a:pt x="40" y="104"/>
                    </a:cubicBezTo>
                    <a:cubicBezTo>
                      <a:pt x="41" y="104"/>
                      <a:pt x="41" y="105"/>
                      <a:pt x="41" y="105"/>
                    </a:cubicBezTo>
                    <a:cubicBezTo>
                      <a:pt x="43" y="104"/>
                      <a:pt x="45" y="104"/>
                      <a:pt x="46" y="102"/>
                    </a:cubicBezTo>
                    <a:cubicBezTo>
                      <a:pt x="47" y="103"/>
                      <a:pt x="47" y="104"/>
                      <a:pt x="47" y="105"/>
                    </a:cubicBezTo>
                    <a:cubicBezTo>
                      <a:pt x="50" y="105"/>
                      <a:pt x="46" y="101"/>
                      <a:pt x="50" y="101"/>
                    </a:cubicBezTo>
                    <a:cubicBezTo>
                      <a:pt x="51" y="103"/>
                      <a:pt x="48" y="103"/>
                      <a:pt x="50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0" y="108"/>
                      <a:pt x="51" y="102"/>
                      <a:pt x="53" y="102"/>
                    </a:cubicBezTo>
                    <a:cubicBezTo>
                      <a:pt x="53" y="104"/>
                      <a:pt x="51" y="104"/>
                      <a:pt x="52" y="105"/>
                    </a:cubicBezTo>
                    <a:cubicBezTo>
                      <a:pt x="54" y="105"/>
                      <a:pt x="55" y="102"/>
                      <a:pt x="57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7" y="103"/>
                      <a:pt x="59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1" y="103"/>
                      <a:pt x="62" y="105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2" y="103"/>
                      <a:pt x="61" y="102"/>
                      <a:pt x="60" y="103"/>
                    </a:cubicBezTo>
                    <a:cubicBezTo>
                      <a:pt x="61" y="102"/>
                      <a:pt x="58" y="100"/>
                      <a:pt x="59" y="98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6" y="96"/>
                      <a:pt x="53" y="96"/>
                      <a:pt x="51" y="93"/>
                    </a:cubicBezTo>
                    <a:cubicBezTo>
                      <a:pt x="49" y="95"/>
                      <a:pt x="48" y="92"/>
                      <a:pt x="46" y="93"/>
                    </a:cubicBezTo>
                    <a:cubicBezTo>
                      <a:pt x="45" y="95"/>
                      <a:pt x="45" y="93"/>
                      <a:pt x="44" y="93"/>
                    </a:cubicBezTo>
                    <a:cubicBezTo>
                      <a:pt x="45" y="93"/>
                      <a:pt x="44" y="91"/>
                      <a:pt x="44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0"/>
                      <a:pt x="42" y="88"/>
                      <a:pt x="40" y="89"/>
                    </a:cubicBezTo>
                    <a:cubicBezTo>
                      <a:pt x="40" y="88"/>
                      <a:pt x="41" y="88"/>
                      <a:pt x="41" y="88"/>
                    </a:cubicBezTo>
                    <a:cubicBezTo>
                      <a:pt x="41" y="87"/>
                      <a:pt x="40" y="89"/>
                      <a:pt x="40" y="88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8" y="86"/>
                      <a:pt x="37" y="85"/>
                    </a:cubicBezTo>
                    <a:cubicBezTo>
                      <a:pt x="36" y="87"/>
                      <a:pt x="36" y="85"/>
                      <a:pt x="35" y="85"/>
                    </a:cubicBezTo>
                    <a:cubicBezTo>
                      <a:pt x="35" y="84"/>
                      <a:pt x="34" y="84"/>
                      <a:pt x="34" y="83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1" y="85"/>
                      <a:pt x="32" y="83"/>
                      <a:pt x="31" y="83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30" y="83"/>
                      <a:pt x="29" y="81"/>
                      <a:pt x="29" y="79"/>
                    </a:cubicBezTo>
                    <a:cubicBezTo>
                      <a:pt x="21" y="77"/>
                      <a:pt x="24" y="69"/>
                      <a:pt x="21" y="65"/>
                    </a:cubicBezTo>
                    <a:cubicBezTo>
                      <a:pt x="20" y="64"/>
                      <a:pt x="20" y="65"/>
                      <a:pt x="19" y="65"/>
                    </a:cubicBezTo>
                    <a:cubicBezTo>
                      <a:pt x="18" y="65"/>
                      <a:pt x="18" y="65"/>
                      <a:pt x="18" y="64"/>
                    </a:cubicBezTo>
                    <a:cubicBezTo>
                      <a:pt x="17" y="65"/>
                      <a:pt x="18" y="64"/>
                      <a:pt x="18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9" y="66"/>
                      <a:pt x="19" y="66"/>
                    </a:cubicBezTo>
                    <a:cubicBezTo>
                      <a:pt x="18" y="66"/>
                      <a:pt x="16" y="66"/>
                      <a:pt x="17" y="65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5"/>
                      <a:pt x="16" y="65"/>
                      <a:pt x="17" y="64"/>
                    </a:cubicBezTo>
                    <a:cubicBezTo>
                      <a:pt x="17" y="64"/>
                      <a:pt x="16" y="64"/>
                      <a:pt x="17" y="64"/>
                    </a:cubicBezTo>
                    <a:cubicBezTo>
                      <a:pt x="17" y="63"/>
                      <a:pt x="17" y="62"/>
                      <a:pt x="18" y="62"/>
                    </a:cubicBezTo>
                    <a:cubicBezTo>
                      <a:pt x="15" y="61"/>
                      <a:pt x="17" y="59"/>
                      <a:pt x="17" y="59"/>
                    </a:cubicBezTo>
                    <a:cubicBezTo>
                      <a:pt x="19" y="59"/>
                      <a:pt x="18" y="60"/>
                      <a:pt x="20" y="61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0" y="57"/>
                      <a:pt x="21" y="57"/>
                    </a:cubicBezTo>
                    <a:cubicBezTo>
                      <a:pt x="22" y="55"/>
                      <a:pt x="19" y="55"/>
                      <a:pt x="21" y="53"/>
                    </a:cubicBezTo>
                    <a:cubicBezTo>
                      <a:pt x="21" y="53"/>
                      <a:pt x="19" y="52"/>
                      <a:pt x="19" y="52"/>
                    </a:cubicBezTo>
                    <a:cubicBezTo>
                      <a:pt x="20" y="51"/>
                      <a:pt x="20" y="51"/>
                      <a:pt x="21" y="52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3" y="50"/>
                      <a:pt x="22" y="49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8"/>
                      <a:pt x="22" y="47"/>
                      <a:pt x="23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7"/>
                      <a:pt x="22" y="45"/>
                      <a:pt x="23" y="45"/>
                    </a:cubicBezTo>
                    <a:cubicBezTo>
                      <a:pt x="22" y="44"/>
                      <a:pt x="21" y="44"/>
                      <a:pt x="19" y="44"/>
                    </a:cubicBezTo>
                    <a:cubicBezTo>
                      <a:pt x="21" y="44"/>
                      <a:pt x="22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3" y="42"/>
                      <a:pt x="23" y="43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39"/>
                      <a:pt x="26" y="38"/>
                      <a:pt x="27" y="38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9" y="40"/>
                      <a:pt x="28" y="39"/>
                      <a:pt x="27" y="39"/>
                    </a:cubicBezTo>
                    <a:cubicBezTo>
                      <a:pt x="28" y="37"/>
                      <a:pt x="29" y="38"/>
                      <a:pt x="30" y="39"/>
                    </a:cubicBezTo>
                    <a:cubicBezTo>
                      <a:pt x="30" y="36"/>
                      <a:pt x="34" y="38"/>
                      <a:pt x="33" y="35"/>
                    </a:cubicBezTo>
                    <a:close/>
                    <a:moveTo>
                      <a:pt x="102" y="78"/>
                    </a:moveTo>
                    <a:cubicBezTo>
                      <a:pt x="102" y="78"/>
                      <a:pt x="102" y="78"/>
                      <a:pt x="102" y="78"/>
                    </a:cubicBezTo>
                    <a:cubicBezTo>
                      <a:pt x="102" y="79"/>
                      <a:pt x="102" y="79"/>
                      <a:pt x="102" y="78"/>
                    </a:cubicBezTo>
                    <a:close/>
                    <a:moveTo>
                      <a:pt x="108" y="70"/>
                    </a:moveTo>
                    <a:cubicBezTo>
                      <a:pt x="108" y="72"/>
                      <a:pt x="108" y="71"/>
                      <a:pt x="107" y="71"/>
                    </a:cubicBezTo>
                    <a:cubicBezTo>
                      <a:pt x="108" y="70"/>
                      <a:pt x="108" y="69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8"/>
                      <a:pt x="108" y="67"/>
                      <a:pt x="109" y="68"/>
                    </a:cubicBezTo>
                    <a:cubicBezTo>
                      <a:pt x="111" y="69"/>
                      <a:pt x="107" y="70"/>
                      <a:pt x="108" y="70"/>
                    </a:cubicBezTo>
                    <a:close/>
                    <a:moveTo>
                      <a:pt x="98" y="95"/>
                    </a:moveTo>
                    <a:cubicBezTo>
                      <a:pt x="98" y="95"/>
                      <a:pt x="98" y="95"/>
                      <a:pt x="98" y="95"/>
                    </a:cubicBezTo>
                    <a:cubicBezTo>
                      <a:pt x="98" y="95"/>
                      <a:pt x="98" y="95"/>
                      <a:pt x="98" y="95"/>
                    </a:cubicBezTo>
                    <a:close/>
                    <a:moveTo>
                      <a:pt x="103" y="90"/>
                    </a:moveTo>
                    <a:cubicBezTo>
                      <a:pt x="103" y="90"/>
                      <a:pt x="103" y="90"/>
                      <a:pt x="104" y="90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  <a:moveTo>
                      <a:pt x="114" y="80"/>
                    </a:moveTo>
                    <a:cubicBezTo>
                      <a:pt x="115" y="80"/>
                      <a:pt x="115" y="79"/>
                      <a:pt x="116" y="78"/>
                    </a:cubicBezTo>
                    <a:cubicBezTo>
                      <a:pt x="115" y="79"/>
                      <a:pt x="115" y="79"/>
                      <a:pt x="114" y="80"/>
                    </a:cubicBezTo>
                    <a:close/>
                    <a:moveTo>
                      <a:pt x="75" y="8"/>
                    </a:moveTo>
                    <a:cubicBezTo>
                      <a:pt x="76" y="8"/>
                      <a:pt x="77" y="7"/>
                      <a:pt x="76" y="7"/>
                    </a:cubicBezTo>
                    <a:cubicBezTo>
                      <a:pt x="75" y="7"/>
                      <a:pt x="75" y="6"/>
                      <a:pt x="74" y="7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8"/>
                      <a:pt x="75" y="8"/>
                    </a:cubicBezTo>
                    <a:close/>
                    <a:moveTo>
                      <a:pt x="36" y="21"/>
                    </a:move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21"/>
                      <a:pt x="34" y="21"/>
                      <a:pt x="36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94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4011870" y="3650151"/>
                <a:ext cx="919721" cy="168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5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695337">
                <a:off x="4232445" y="4448596"/>
                <a:ext cx="919721" cy="168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6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7904663" flipV="1">
                <a:off x="3822731" y="4448596"/>
                <a:ext cx="919721" cy="168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7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20340392">
                <a:off x="4399119" y="3441151"/>
                <a:ext cx="919721" cy="168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4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2167430" flipV="1">
                <a:off x="3709598" y="3422201"/>
                <a:ext cx="919721" cy="168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17" name="Freeform 39"/>
            <p:cNvSpPr>
              <a:spLocks/>
            </p:cNvSpPr>
            <p:nvPr/>
          </p:nvSpPr>
          <p:spPr bwMode="auto">
            <a:xfrm>
              <a:off x="3510394" y="2864112"/>
              <a:ext cx="2059295" cy="2008416"/>
            </a:xfrm>
            <a:custGeom>
              <a:avLst/>
              <a:gdLst/>
              <a:ahLst/>
              <a:cxnLst>
                <a:cxn ang="0">
                  <a:pos x="206" y="291"/>
                </a:cxn>
                <a:cxn ang="0">
                  <a:pos x="3" y="705"/>
                </a:cxn>
                <a:cxn ang="0">
                  <a:pos x="6" y="828"/>
                </a:cxn>
                <a:cxn ang="0">
                  <a:pos x="8" y="853"/>
                </a:cxn>
                <a:cxn ang="0">
                  <a:pos x="143" y="1150"/>
                </a:cxn>
                <a:cxn ang="0">
                  <a:pos x="336" y="1329"/>
                </a:cxn>
                <a:cxn ang="0">
                  <a:pos x="503" y="1414"/>
                </a:cxn>
                <a:cxn ang="0">
                  <a:pos x="550" y="1429"/>
                </a:cxn>
                <a:cxn ang="0">
                  <a:pos x="733" y="1488"/>
                </a:cxn>
                <a:cxn ang="0">
                  <a:pos x="1471" y="1392"/>
                </a:cxn>
                <a:cxn ang="0">
                  <a:pos x="1535" y="1356"/>
                </a:cxn>
                <a:cxn ang="0">
                  <a:pos x="1871" y="987"/>
                </a:cxn>
                <a:cxn ang="0">
                  <a:pos x="1687" y="273"/>
                </a:cxn>
                <a:cxn ang="0">
                  <a:pos x="1440" y="112"/>
                </a:cxn>
                <a:cxn ang="0">
                  <a:pos x="1361" y="108"/>
                </a:cxn>
                <a:cxn ang="0">
                  <a:pos x="1611" y="247"/>
                </a:cxn>
                <a:cxn ang="0">
                  <a:pos x="1714" y="344"/>
                </a:cxn>
                <a:cxn ang="0">
                  <a:pos x="1876" y="650"/>
                </a:cxn>
                <a:cxn ang="0">
                  <a:pos x="1880" y="860"/>
                </a:cxn>
                <a:cxn ang="0">
                  <a:pos x="1869" y="904"/>
                </a:cxn>
                <a:cxn ang="0">
                  <a:pos x="1756" y="1140"/>
                </a:cxn>
                <a:cxn ang="0">
                  <a:pos x="1689" y="1205"/>
                </a:cxn>
                <a:cxn ang="0">
                  <a:pos x="1476" y="1355"/>
                </a:cxn>
                <a:cxn ang="0">
                  <a:pos x="1214" y="1448"/>
                </a:cxn>
                <a:cxn ang="0">
                  <a:pos x="1115" y="1467"/>
                </a:cxn>
                <a:cxn ang="0">
                  <a:pos x="1006" y="1477"/>
                </a:cxn>
                <a:cxn ang="0">
                  <a:pos x="906" y="1474"/>
                </a:cxn>
                <a:cxn ang="0">
                  <a:pos x="832" y="1472"/>
                </a:cxn>
                <a:cxn ang="0">
                  <a:pos x="647" y="1433"/>
                </a:cxn>
                <a:cxn ang="0">
                  <a:pos x="562" y="1406"/>
                </a:cxn>
                <a:cxn ang="0">
                  <a:pos x="472" y="1371"/>
                </a:cxn>
                <a:cxn ang="0">
                  <a:pos x="444" y="1353"/>
                </a:cxn>
                <a:cxn ang="0">
                  <a:pos x="253" y="1223"/>
                </a:cxn>
                <a:cxn ang="0">
                  <a:pos x="184" y="1145"/>
                </a:cxn>
                <a:cxn ang="0">
                  <a:pos x="31" y="783"/>
                </a:cxn>
                <a:cxn ang="0">
                  <a:pos x="55" y="605"/>
                </a:cxn>
                <a:cxn ang="0">
                  <a:pos x="88" y="513"/>
                </a:cxn>
                <a:cxn ang="0">
                  <a:pos x="96" y="493"/>
                </a:cxn>
                <a:cxn ang="0">
                  <a:pos x="268" y="272"/>
                </a:cxn>
                <a:cxn ang="0">
                  <a:pos x="255" y="290"/>
                </a:cxn>
                <a:cxn ang="0">
                  <a:pos x="417" y="172"/>
                </a:cxn>
                <a:cxn ang="0">
                  <a:pos x="567" y="103"/>
                </a:cxn>
                <a:cxn ang="0">
                  <a:pos x="601" y="93"/>
                </a:cxn>
                <a:cxn ang="0">
                  <a:pos x="716" y="61"/>
                </a:cxn>
                <a:cxn ang="0">
                  <a:pos x="810" y="38"/>
                </a:cxn>
                <a:cxn ang="0">
                  <a:pos x="1157" y="26"/>
                </a:cxn>
                <a:cxn ang="0">
                  <a:pos x="568" y="73"/>
                </a:cxn>
              </a:cxnLst>
              <a:rect l="0" t="0" r="r" b="b"/>
              <a:pathLst>
                <a:path w="1913" h="1533">
                  <a:moveTo>
                    <a:pt x="568" y="73"/>
                  </a:moveTo>
                  <a:cubicBezTo>
                    <a:pt x="481" y="104"/>
                    <a:pt x="429" y="130"/>
                    <a:pt x="377" y="159"/>
                  </a:cubicBezTo>
                  <a:cubicBezTo>
                    <a:pt x="326" y="190"/>
                    <a:pt x="274" y="223"/>
                    <a:pt x="206" y="291"/>
                  </a:cubicBezTo>
                  <a:cubicBezTo>
                    <a:pt x="140" y="355"/>
                    <a:pt x="82" y="437"/>
                    <a:pt x="48" y="521"/>
                  </a:cubicBezTo>
                  <a:cubicBezTo>
                    <a:pt x="34" y="562"/>
                    <a:pt x="9" y="634"/>
                    <a:pt x="7" y="685"/>
                  </a:cubicBezTo>
                  <a:cubicBezTo>
                    <a:pt x="3" y="705"/>
                    <a:pt x="3" y="705"/>
                    <a:pt x="3" y="705"/>
                  </a:cubicBezTo>
                  <a:cubicBezTo>
                    <a:pt x="2" y="722"/>
                    <a:pt x="3" y="743"/>
                    <a:pt x="1" y="760"/>
                  </a:cubicBezTo>
                  <a:cubicBezTo>
                    <a:pt x="0" y="759"/>
                    <a:pt x="0" y="759"/>
                    <a:pt x="0" y="759"/>
                  </a:cubicBezTo>
                  <a:cubicBezTo>
                    <a:pt x="2" y="785"/>
                    <a:pt x="3" y="815"/>
                    <a:pt x="6" y="828"/>
                  </a:cubicBezTo>
                  <a:cubicBezTo>
                    <a:pt x="5" y="827"/>
                    <a:pt x="5" y="827"/>
                    <a:pt x="5" y="827"/>
                  </a:cubicBezTo>
                  <a:cubicBezTo>
                    <a:pt x="6" y="837"/>
                    <a:pt x="8" y="847"/>
                    <a:pt x="10" y="858"/>
                  </a:cubicBezTo>
                  <a:cubicBezTo>
                    <a:pt x="8" y="853"/>
                    <a:pt x="8" y="853"/>
                    <a:pt x="8" y="853"/>
                  </a:cubicBezTo>
                  <a:cubicBezTo>
                    <a:pt x="17" y="897"/>
                    <a:pt x="30" y="943"/>
                    <a:pt x="44" y="981"/>
                  </a:cubicBezTo>
                  <a:cubicBezTo>
                    <a:pt x="45" y="977"/>
                    <a:pt x="45" y="977"/>
                    <a:pt x="45" y="977"/>
                  </a:cubicBezTo>
                  <a:cubicBezTo>
                    <a:pt x="77" y="1060"/>
                    <a:pt x="99" y="1085"/>
                    <a:pt x="143" y="1150"/>
                  </a:cubicBezTo>
                  <a:cubicBezTo>
                    <a:pt x="142" y="1150"/>
                    <a:pt x="142" y="1150"/>
                    <a:pt x="142" y="1150"/>
                  </a:cubicBezTo>
                  <a:cubicBezTo>
                    <a:pt x="209" y="1223"/>
                    <a:pt x="246" y="1270"/>
                    <a:pt x="333" y="1325"/>
                  </a:cubicBezTo>
                  <a:cubicBezTo>
                    <a:pt x="322" y="1318"/>
                    <a:pt x="337" y="1329"/>
                    <a:pt x="336" y="1329"/>
                  </a:cubicBezTo>
                  <a:cubicBezTo>
                    <a:pt x="376" y="1355"/>
                    <a:pt x="420" y="1379"/>
                    <a:pt x="423" y="1375"/>
                  </a:cubicBezTo>
                  <a:cubicBezTo>
                    <a:pt x="454" y="1391"/>
                    <a:pt x="447" y="1389"/>
                    <a:pt x="451" y="1393"/>
                  </a:cubicBezTo>
                  <a:cubicBezTo>
                    <a:pt x="451" y="1391"/>
                    <a:pt x="478" y="1403"/>
                    <a:pt x="503" y="1414"/>
                  </a:cubicBezTo>
                  <a:cubicBezTo>
                    <a:pt x="491" y="1409"/>
                    <a:pt x="491" y="1409"/>
                    <a:pt x="491" y="1409"/>
                  </a:cubicBezTo>
                  <a:cubicBezTo>
                    <a:pt x="515" y="1420"/>
                    <a:pt x="539" y="1429"/>
                    <a:pt x="563" y="1437"/>
                  </a:cubicBezTo>
                  <a:cubicBezTo>
                    <a:pt x="550" y="1429"/>
                    <a:pt x="550" y="1429"/>
                    <a:pt x="550" y="1429"/>
                  </a:cubicBezTo>
                  <a:cubicBezTo>
                    <a:pt x="588" y="1443"/>
                    <a:pt x="558" y="1437"/>
                    <a:pt x="595" y="1448"/>
                  </a:cubicBezTo>
                  <a:cubicBezTo>
                    <a:pt x="596" y="1445"/>
                    <a:pt x="596" y="1445"/>
                    <a:pt x="596" y="1445"/>
                  </a:cubicBezTo>
                  <a:cubicBezTo>
                    <a:pt x="649" y="1463"/>
                    <a:pt x="680" y="1475"/>
                    <a:pt x="733" y="1488"/>
                  </a:cubicBezTo>
                  <a:cubicBezTo>
                    <a:pt x="956" y="1533"/>
                    <a:pt x="1205" y="1500"/>
                    <a:pt x="1402" y="1423"/>
                  </a:cubicBezTo>
                  <a:cubicBezTo>
                    <a:pt x="1411" y="1422"/>
                    <a:pt x="1411" y="1422"/>
                    <a:pt x="1411" y="1422"/>
                  </a:cubicBezTo>
                  <a:cubicBezTo>
                    <a:pt x="1416" y="1424"/>
                    <a:pt x="1462" y="1394"/>
                    <a:pt x="1471" y="1392"/>
                  </a:cubicBezTo>
                  <a:cubicBezTo>
                    <a:pt x="1478" y="1389"/>
                    <a:pt x="1485" y="1384"/>
                    <a:pt x="1492" y="1380"/>
                  </a:cubicBezTo>
                  <a:cubicBezTo>
                    <a:pt x="1498" y="1377"/>
                    <a:pt x="1511" y="1371"/>
                    <a:pt x="1501" y="1377"/>
                  </a:cubicBezTo>
                  <a:cubicBezTo>
                    <a:pt x="1521" y="1367"/>
                    <a:pt x="1521" y="1366"/>
                    <a:pt x="1535" y="1356"/>
                  </a:cubicBezTo>
                  <a:cubicBezTo>
                    <a:pt x="1557" y="1346"/>
                    <a:pt x="1557" y="1346"/>
                    <a:pt x="1557" y="1346"/>
                  </a:cubicBezTo>
                  <a:cubicBezTo>
                    <a:pt x="1633" y="1298"/>
                    <a:pt x="1691" y="1247"/>
                    <a:pt x="1753" y="1175"/>
                  </a:cubicBezTo>
                  <a:cubicBezTo>
                    <a:pt x="1792" y="1134"/>
                    <a:pt x="1840" y="1066"/>
                    <a:pt x="1871" y="987"/>
                  </a:cubicBezTo>
                  <a:cubicBezTo>
                    <a:pt x="1903" y="909"/>
                    <a:pt x="1913" y="823"/>
                    <a:pt x="1912" y="762"/>
                  </a:cubicBezTo>
                  <a:cubicBezTo>
                    <a:pt x="1910" y="675"/>
                    <a:pt x="1892" y="581"/>
                    <a:pt x="1853" y="495"/>
                  </a:cubicBezTo>
                  <a:cubicBezTo>
                    <a:pt x="1814" y="409"/>
                    <a:pt x="1754" y="331"/>
                    <a:pt x="1687" y="273"/>
                  </a:cubicBezTo>
                  <a:cubicBezTo>
                    <a:pt x="1683" y="269"/>
                    <a:pt x="1671" y="260"/>
                    <a:pt x="1671" y="260"/>
                  </a:cubicBezTo>
                  <a:cubicBezTo>
                    <a:pt x="1630" y="224"/>
                    <a:pt x="1586" y="193"/>
                    <a:pt x="1540" y="165"/>
                  </a:cubicBezTo>
                  <a:cubicBezTo>
                    <a:pt x="1540" y="165"/>
                    <a:pt x="1499" y="138"/>
                    <a:pt x="1440" y="112"/>
                  </a:cubicBezTo>
                  <a:cubicBezTo>
                    <a:pt x="1382" y="85"/>
                    <a:pt x="1306" y="60"/>
                    <a:pt x="1247" y="48"/>
                  </a:cubicBezTo>
                  <a:cubicBezTo>
                    <a:pt x="1187" y="35"/>
                    <a:pt x="1145" y="32"/>
                    <a:pt x="1155" y="37"/>
                  </a:cubicBezTo>
                  <a:cubicBezTo>
                    <a:pt x="1163" y="44"/>
                    <a:pt x="1227" y="52"/>
                    <a:pt x="1361" y="108"/>
                  </a:cubicBezTo>
                  <a:cubicBezTo>
                    <a:pt x="1357" y="108"/>
                    <a:pt x="1357" y="108"/>
                    <a:pt x="1357" y="108"/>
                  </a:cubicBezTo>
                  <a:cubicBezTo>
                    <a:pt x="1437" y="140"/>
                    <a:pt x="1485" y="166"/>
                    <a:pt x="1537" y="194"/>
                  </a:cubicBezTo>
                  <a:cubicBezTo>
                    <a:pt x="1543" y="202"/>
                    <a:pt x="1597" y="233"/>
                    <a:pt x="1611" y="247"/>
                  </a:cubicBezTo>
                  <a:cubicBezTo>
                    <a:pt x="1609" y="246"/>
                    <a:pt x="1609" y="246"/>
                    <a:pt x="1609" y="246"/>
                  </a:cubicBezTo>
                  <a:cubicBezTo>
                    <a:pt x="1653" y="275"/>
                    <a:pt x="1690" y="318"/>
                    <a:pt x="1725" y="354"/>
                  </a:cubicBezTo>
                  <a:cubicBezTo>
                    <a:pt x="1724" y="352"/>
                    <a:pt x="1722" y="352"/>
                    <a:pt x="1714" y="344"/>
                  </a:cubicBezTo>
                  <a:cubicBezTo>
                    <a:pt x="1740" y="370"/>
                    <a:pt x="1771" y="410"/>
                    <a:pt x="1769" y="414"/>
                  </a:cubicBezTo>
                  <a:cubicBezTo>
                    <a:pt x="1823" y="484"/>
                    <a:pt x="1866" y="599"/>
                    <a:pt x="1877" y="654"/>
                  </a:cubicBezTo>
                  <a:cubicBezTo>
                    <a:pt x="1876" y="650"/>
                    <a:pt x="1876" y="650"/>
                    <a:pt x="1876" y="650"/>
                  </a:cubicBezTo>
                  <a:cubicBezTo>
                    <a:pt x="1884" y="681"/>
                    <a:pt x="1883" y="691"/>
                    <a:pt x="1887" y="727"/>
                  </a:cubicBezTo>
                  <a:cubicBezTo>
                    <a:pt x="1887" y="728"/>
                    <a:pt x="1887" y="731"/>
                    <a:pt x="1887" y="731"/>
                  </a:cubicBezTo>
                  <a:cubicBezTo>
                    <a:pt x="1893" y="765"/>
                    <a:pt x="1884" y="832"/>
                    <a:pt x="1880" y="860"/>
                  </a:cubicBezTo>
                  <a:cubicBezTo>
                    <a:pt x="1878" y="862"/>
                    <a:pt x="1878" y="862"/>
                    <a:pt x="1878" y="862"/>
                  </a:cubicBezTo>
                  <a:cubicBezTo>
                    <a:pt x="1874" y="884"/>
                    <a:pt x="1868" y="907"/>
                    <a:pt x="1862" y="929"/>
                  </a:cubicBezTo>
                  <a:cubicBezTo>
                    <a:pt x="1865" y="921"/>
                    <a:pt x="1867" y="912"/>
                    <a:pt x="1869" y="904"/>
                  </a:cubicBezTo>
                  <a:cubicBezTo>
                    <a:pt x="1872" y="914"/>
                    <a:pt x="1853" y="954"/>
                    <a:pt x="1835" y="1001"/>
                  </a:cubicBezTo>
                  <a:cubicBezTo>
                    <a:pt x="1815" y="1043"/>
                    <a:pt x="1799" y="1091"/>
                    <a:pt x="1767" y="1130"/>
                  </a:cubicBezTo>
                  <a:cubicBezTo>
                    <a:pt x="1754" y="1150"/>
                    <a:pt x="1777" y="1111"/>
                    <a:pt x="1756" y="1140"/>
                  </a:cubicBezTo>
                  <a:cubicBezTo>
                    <a:pt x="1754" y="1139"/>
                    <a:pt x="1765" y="1126"/>
                    <a:pt x="1758" y="1132"/>
                  </a:cubicBezTo>
                  <a:cubicBezTo>
                    <a:pt x="1738" y="1160"/>
                    <a:pt x="1720" y="1174"/>
                    <a:pt x="1692" y="1205"/>
                  </a:cubicBezTo>
                  <a:cubicBezTo>
                    <a:pt x="1689" y="1205"/>
                    <a:pt x="1689" y="1205"/>
                    <a:pt x="1689" y="1205"/>
                  </a:cubicBezTo>
                  <a:cubicBezTo>
                    <a:pt x="1652" y="1247"/>
                    <a:pt x="1609" y="1273"/>
                    <a:pt x="1581" y="1296"/>
                  </a:cubicBezTo>
                  <a:cubicBezTo>
                    <a:pt x="1535" y="1330"/>
                    <a:pt x="1547" y="1313"/>
                    <a:pt x="1497" y="1346"/>
                  </a:cubicBezTo>
                  <a:cubicBezTo>
                    <a:pt x="1476" y="1355"/>
                    <a:pt x="1476" y="1355"/>
                    <a:pt x="1476" y="1355"/>
                  </a:cubicBezTo>
                  <a:cubicBezTo>
                    <a:pt x="1453" y="1366"/>
                    <a:pt x="1461" y="1366"/>
                    <a:pt x="1435" y="1378"/>
                  </a:cubicBezTo>
                  <a:cubicBezTo>
                    <a:pt x="1436" y="1376"/>
                    <a:pt x="1402" y="1391"/>
                    <a:pt x="1416" y="1383"/>
                  </a:cubicBezTo>
                  <a:cubicBezTo>
                    <a:pt x="1357" y="1405"/>
                    <a:pt x="1297" y="1435"/>
                    <a:pt x="1214" y="1448"/>
                  </a:cubicBezTo>
                  <a:cubicBezTo>
                    <a:pt x="1197" y="1456"/>
                    <a:pt x="1154" y="1461"/>
                    <a:pt x="1141" y="1466"/>
                  </a:cubicBezTo>
                  <a:cubicBezTo>
                    <a:pt x="1139" y="1465"/>
                    <a:pt x="1057" y="1476"/>
                    <a:pt x="1104" y="1468"/>
                  </a:cubicBezTo>
                  <a:cubicBezTo>
                    <a:pt x="1108" y="1467"/>
                    <a:pt x="1115" y="1466"/>
                    <a:pt x="1115" y="1467"/>
                  </a:cubicBezTo>
                  <a:cubicBezTo>
                    <a:pt x="1120" y="1464"/>
                    <a:pt x="1120" y="1464"/>
                    <a:pt x="1120" y="1464"/>
                  </a:cubicBezTo>
                  <a:cubicBezTo>
                    <a:pt x="1072" y="1467"/>
                    <a:pt x="1034" y="1475"/>
                    <a:pt x="986" y="1476"/>
                  </a:cubicBezTo>
                  <a:cubicBezTo>
                    <a:pt x="1000" y="1476"/>
                    <a:pt x="1019" y="1475"/>
                    <a:pt x="1006" y="1477"/>
                  </a:cubicBezTo>
                  <a:cubicBezTo>
                    <a:pt x="962" y="1478"/>
                    <a:pt x="962" y="1478"/>
                    <a:pt x="962" y="1478"/>
                  </a:cubicBezTo>
                  <a:cubicBezTo>
                    <a:pt x="971" y="1476"/>
                    <a:pt x="971" y="1476"/>
                    <a:pt x="971" y="1476"/>
                  </a:cubicBezTo>
                  <a:cubicBezTo>
                    <a:pt x="950" y="1476"/>
                    <a:pt x="928" y="1475"/>
                    <a:pt x="906" y="1474"/>
                  </a:cubicBezTo>
                  <a:cubicBezTo>
                    <a:pt x="915" y="1476"/>
                    <a:pt x="915" y="1476"/>
                    <a:pt x="915" y="1476"/>
                  </a:cubicBezTo>
                  <a:cubicBezTo>
                    <a:pt x="883" y="1474"/>
                    <a:pt x="872" y="1470"/>
                    <a:pt x="835" y="1469"/>
                  </a:cubicBezTo>
                  <a:cubicBezTo>
                    <a:pt x="819" y="1469"/>
                    <a:pt x="865" y="1475"/>
                    <a:pt x="832" y="1472"/>
                  </a:cubicBezTo>
                  <a:cubicBezTo>
                    <a:pt x="789" y="1466"/>
                    <a:pt x="726" y="1454"/>
                    <a:pt x="673" y="1439"/>
                  </a:cubicBezTo>
                  <a:cubicBezTo>
                    <a:pt x="677" y="1443"/>
                    <a:pt x="663" y="1439"/>
                    <a:pt x="648" y="1436"/>
                  </a:cubicBezTo>
                  <a:cubicBezTo>
                    <a:pt x="647" y="1433"/>
                    <a:pt x="647" y="1433"/>
                    <a:pt x="647" y="1433"/>
                  </a:cubicBezTo>
                  <a:cubicBezTo>
                    <a:pt x="591" y="1419"/>
                    <a:pt x="627" y="1424"/>
                    <a:pt x="572" y="1407"/>
                  </a:cubicBezTo>
                  <a:cubicBezTo>
                    <a:pt x="578" y="1408"/>
                    <a:pt x="578" y="1408"/>
                    <a:pt x="578" y="1408"/>
                  </a:cubicBezTo>
                  <a:cubicBezTo>
                    <a:pt x="562" y="1406"/>
                    <a:pt x="562" y="1406"/>
                    <a:pt x="562" y="1406"/>
                  </a:cubicBezTo>
                  <a:cubicBezTo>
                    <a:pt x="512" y="1391"/>
                    <a:pt x="537" y="1393"/>
                    <a:pt x="482" y="1374"/>
                  </a:cubicBezTo>
                  <a:cubicBezTo>
                    <a:pt x="503" y="1383"/>
                    <a:pt x="490" y="1383"/>
                    <a:pt x="465" y="1370"/>
                  </a:cubicBezTo>
                  <a:cubicBezTo>
                    <a:pt x="472" y="1371"/>
                    <a:pt x="472" y="1371"/>
                    <a:pt x="472" y="1371"/>
                  </a:cubicBezTo>
                  <a:cubicBezTo>
                    <a:pt x="458" y="1365"/>
                    <a:pt x="453" y="1363"/>
                    <a:pt x="444" y="1358"/>
                  </a:cubicBezTo>
                  <a:cubicBezTo>
                    <a:pt x="453" y="1361"/>
                    <a:pt x="449" y="1358"/>
                    <a:pt x="429" y="1347"/>
                  </a:cubicBezTo>
                  <a:cubicBezTo>
                    <a:pt x="444" y="1353"/>
                    <a:pt x="444" y="1353"/>
                    <a:pt x="444" y="1353"/>
                  </a:cubicBezTo>
                  <a:cubicBezTo>
                    <a:pt x="404" y="1335"/>
                    <a:pt x="404" y="1335"/>
                    <a:pt x="404" y="1335"/>
                  </a:cubicBezTo>
                  <a:cubicBezTo>
                    <a:pt x="377" y="1316"/>
                    <a:pt x="331" y="1289"/>
                    <a:pt x="322" y="1278"/>
                  </a:cubicBezTo>
                  <a:cubicBezTo>
                    <a:pt x="322" y="1278"/>
                    <a:pt x="267" y="1233"/>
                    <a:pt x="253" y="1223"/>
                  </a:cubicBezTo>
                  <a:cubicBezTo>
                    <a:pt x="265" y="1231"/>
                    <a:pt x="237" y="1204"/>
                    <a:pt x="246" y="1210"/>
                  </a:cubicBezTo>
                  <a:cubicBezTo>
                    <a:pt x="232" y="1199"/>
                    <a:pt x="192" y="1161"/>
                    <a:pt x="181" y="1142"/>
                  </a:cubicBezTo>
                  <a:cubicBezTo>
                    <a:pt x="184" y="1145"/>
                    <a:pt x="184" y="1145"/>
                    <a:pt x="184" y="1145"/>
                  </a:cubicBezTo>
                  <a:cubicBezTo>
                    <a:pt x="135" y="1081"/>
                    <a:pt x="101" y="1033"/>
                    <a:pt x="77" y="965"/>
                  </a:cubicBezTo>
                  <a:cubicBezTo>
                    <a:pt x="76" y="969"/>
                    <a:pt x="64" y="933"/>
                    <a:pt x="64" y="943"/>
                  </a:cubicBezTo>
                  <a:cubicBezTo>
                    <a:pt x="37" y="872"/>
                    <a:pt x="41" y="809"/>
                    <a:pt x="31" y="783"/>
                  </a:cubicBezTo>
                  <a:cubicBezTo>
                    <a:pt x="29" y="748"/>
                    <a:pt x="34" y="742"/>
                    <a:pt x="34" y="725"/>
                  </a:cubicBezTo>
                  <a:cubicBezTo>
                    <a:pt x="34" y="733"/>
                    <a:pt x="34" y="733"/>
                    <a:pt x="34" y="733"/>
                  </a:cubicBezTo>
                  <a:cubicBezTo>
                    <a:pt x="38" y="669"/>
                    <a:pt x="43" y="651"/>
                    <a:pt x="55" y="605"/>
                  </a:cubicBezTo>
                  <a:cubicBezTo>
                    <a:pt x="60" y="582"/>
                    <a:pt x="57" y="576"/>
                    <a:pt x="74" y="537"/>
                  </a:cubicBezTo>
                  <a:cubicBezTo>
                    <a:pt x="70" y="550"/>
                    <a:pt x="76" y="534"/>
                    <a:pt x="83" y="519"/>
                  </a:cubicBezTo>
                  <a:cubicBezTo>
                    <a:pt x="79" y="529"/>
                    <a:pt x="78" y="532"/>
                    <a:pt x="88" y="513"/>
                  </a:cubicBezTo>
                  <a:cubicBezTo>
                    <a:pt x="88" y="510"/>
                    <a:pt x="90" y="506"/>
                    <a:pt x="92" y="502"/>
                  </a:cubicBezTo>
                  <a:cubicBezTo>
                    <a:pt x="92" y="502"/>
                    <a:pt x="93" y="502"/>
                    <a:pt x="93" y="502"/>
                  </a:cubicBezTo>
                  <a:cubicBezTo>
                    <a:pt x="104" y="478"/>
                    <a:pt x="101" y="482"/>
                    <a:pt x="96" y="493"/>
                  </a:cubicBezTo>
                  <a:cubicBezTo>
                    <a:pt x="96" y="492"/>
                    <a:pt x="95" y="493"/>
                    <a:pt x="93" y="496"/>
                  </a:cubicBezTo>
                  <a:cubicBezTo>
                    <a:pt x="106" y="472"/>
                    <a:pt x="131" y="429"/>
                    <a:pt x="136" y="428"/>
                  </a:cubicBezTo>
                  <a:cubicBezTo>
                    <a:pt x="180" y="361"/>
                    <a:pt x="219" y="317"/>
                    <a:pt x="268" y="272"/>
                  </a:cubicBezTo>
                  <a:cubicBezTo>
                    <a:pt x="275" y="268"/>
                    <a:pt x="264" y="279"/>
                    <a:pt x="250" y="293"/>
                  </a:cubicBezTo>
                  <a:cubicBezTo>
                    <a:pt x="262" y="282"/>
                    <a:pt x="273" y="271"/>
                    <a:pt x="285" y="261"/>
                  </a:cubicBezTo>
                  <a:cubicBezTo>
                    <a:pt x="286" y="263"/>
                    <a:pt x="265" y="280"/>
                    <a:pt x="255" y="290"/>
                  </a:cubicBezTo>
                  <a:cubicBezTo>
                    <a:pt x="299" y="255"/>
                    <a:pt x="343" y="213"/>
                    <a:pt x="402" y="182"/>
                  </a:cubicBezTo>
                  <a:cubicBezTo>
                    <a:pt x="413" y="174"/>
                    <a:pt x="413" y="174"/>
                    <a:pt x="413" y="174"/>
                  </a:cubicBezTo>
                  <a:cubicBezTo>
                    <a:pt x="417" y="172"/>
                    <a:pt x="417" y="172"/>
                    <a:pt x="417" y="172"/>
                  </a:cubicBezTo>
                  <a:cubicBezTo>
                    <a:pt x="416" y="171"/>
                    <a:pt x="429" y="163"/>
                    <a:pt x="437" y="158"/>
                  </a:cubicBezTo>
                  <a:cubicBezTo>
                    <a:pt x="447" y="155"/>
                    <a:pt x="439" y="162"/>
                    <a:pt x="468" y="147"/>
                  </a:cubicBezTo>
                  <a:cubicBezTo>
                    <a:pt x="492" y="137"/>
                    <a:pt x="535" y="116"/>
                    <a:pt x="567" y="103"/>
                  </a:cubicBezTo>
                  <a:cubicBezTo>
                    <a:pt x="550" y="109"/>
                    <a:pt x="555" y="106"/>
                    <a:pt x="562" y="103"/>
                  </a:cubicBezTo>
                  <a:cubicBezTo>
                    <a:pt x="578" y="97"/>
                    <a:pt x="587" y="96"/>
                    <a:pt x="599" y="91"/>
                  </a:cubicBezTo>
                  <a:cubicBezTo>
                    <a:pt x="601" y="93"/>
                    <a:pt x="601" y="93"/>
                    <a:pt x="601" y="93"/>
                  </a:cubicBezTo>
                  <a:cubicBezTo>
                    <a:pt x="594" y="93"/>
                    <a:pt x="642" y="77"/>
                    <a:pt x="647" y="75"/>
                  </a:cubicBezTo>
                  <a:cubicBezTo>
                    <a:pt x="657" y="74"/>
                    <a:pt x="623" y="84"/>
                    <a:pt x="620" y="87"/>
                  </a:cubicBezTo>
                  <a:cubicBezTo>
                    <a:pt x="683" y="69"/>
                    <a:pt x="651" y="76"/>
                    <a:pt x="716" y="61"/>
                  </a:cubicBezTo>
                  <a:cubicBezTo>
                    <a:pt x="750" y="52"/>
                    <a:pt x="709" y="60"/>
                    <a:pt x="725" y="55"/>
                  </a:cubicBezTo>
                  <a:cubicBezTo>
                    <a:pt x="756" y="48"/>
                    <a:pt x="786" y="42"/>
                    <a:pt x="821" y="39"/>
                  </a:cubicBezTo>
                  <a:cubicBezTo>
                    <a:pt x="810" y="38"/>
                    <a:pt x="810" y="38"/>
                    <a:pt x="810" y="38"/>
                  </a:cubicBezTo>
                  <a:cubicBezTo>
                    <a:pt x="868" y="30"/>
                    <a:pt x="904" y="28"/>
                    <a:pt x="943" y="30"/>
                  </a:cubicBezTo>
                  <a:cubicBezTo>
                    <a:pt x="1053" y="24"/>
                    <a:pt x="1115" y="31"/>
                    <a:pt x="1144" y="32"/>
                  </a:cubicBezTo>
                  <a:cubicBezTo>
                    <a:pt x="1174" y="33"/>
                    <a:pt x="1172" y="31"/>
                    <a:pt x="1157" y="26"/>
                  </a:cubicBezTo>
                  <a:cubicBezTo>
                    <a:pt x="1126" y="16"/>
                    <a:pt x="1038" y="6"/>
                    <a:pt x="1037" y="7"/>
                  </a:cubicBezTo>
                  <a:cubicBezTo>
                    <a:pt x="950" y="0"/>
                    <a:pt x="882" y="3"/>
                    <a:pt x="812" y="13"/>
                  </a:cubicBezTo>
                  <a:cubicBezTo>
                    <a:pt x="741" y="23"/>
                    <a:pt x="667" y="38"/>
                    <a:pt x="568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29" name="Gruppieren 128"/>
          <p:cNvGrpSpPr/>
          <p:nvPr/>
        </p:nvGrpSpPr>
        <p:grpSpPr>
          <a:xfrm>
            <a:off x="4144855" y="1556792"/>
            <a:ext cx="1152876" cy="1124392"/>
            <a:chOff x="4144855" y="1556792"/>
            <a:chExt cx="1152876" cy="1124392"/>
          </a:xfrm>
        </p:grpSpPr>
        <p:grpSp>
          <p:nvGrpSpPr>
            <p:cNvPr id="116" name="Gruppieren 115"/>
            <p:cNvGrpSpPr/>
            <p:nvPr/>
          </p:nvGrpSpPr>
          <p:grpSpPr>
            <a:xfrm>
              <a:off x="4592178" y="1716571"/>
              <a:ext cx="256735" cy="777834"/>
              <a:chOff x="6248110" y="1594605"/>
              <a:chExt cx="512967" cy="1554147"/>
            </a:xfrm>
          </p:grpSpPr>
          <p:sp>
            <p:nvSpPr>
              <p:cNvPr id="110" name="Freeform 234"/>
              <p:cNvSpPr>
                <a:spLocks noEditPoints="1"/>
              </p:cNvSpPr>
              <p:nvPr/>
            </p:nvSpPr>
            <p:spPr bwMode="auto">
              <a:xfrm>
                <a:off x="6248110" y="1594605"/>
                <a:ext cx="456519" cy="401422"/>
              </a:xfrm>
              <a:custGeom>
                <a:avLst/>
                <a:gdLst/>
                <a:ahLst/>
                <a:cxnLst>
                  <a:cxn ang="0">
                    <a:pos x="61" y="24"/>
                  </a:cxn>
                  <a:cxn ang="0">
                    <a:pos x="97" y="36"/>
                  </a:cxn>
                  <a:cxn ang="0">
                    <a:pos x="106" y="43"/>
                  </a:cxn>
                  <a:cxn ang="0">
                    <a:pos x="107" y="48"/>
                  </a:cxn>
                  <a:cxn ang="0">
                    <a:pos x="108" y="54"/>
                  </a:cxn>
                  <a:cxn ang="0">
                    <a:pos x="106" y="53"/>
                  </a:cxn>
                  <a:cxn ang="0">
                    <a:pos x="108" y="58"/>
                  </a:cxn>
                  <a:cxn ang="0">
                    <a:pos x="110" y="63"/>
                  </a:cxn>
                  <a:cxn ang="0">
                    <a:pos x="108" y="71"/>
                  </a:cxn>
                  <a:cxn ang="0">
                    <a:pos x="105" y="75"/>
                  </a:cxn>
                  <a:cxn ang="0">
                    <a:pos x="102" y="78"/>
                  </a:cxn>
                  <a:cxn ang="0">
                    <a:pos x="95" y="85"/>
                  </a:cxn>
                  <a:cxn ang="0">
                    <a:pos x="93" y="90"/>
                  </a:cxn>
                  <a:cxn ang="0">
                    <a:pos x="87" y="91"/>
                  </a:cxn>
                  <a:cxn ang="0">
                    <a:pos x="84" y="94"/>
                  </a:cxn>
                  <a:cxn ang="0">
                    <a:pos x="76" y="94"/>
                  </a:cxn>
                  <a:cxn ang="0">
                    <a:pos x="73" y="103"/>
                  </a:cxn>
                  <a:cxn ang="0">
                    <a:pos x="79" y="97"/>
                  </a:cxn>
                  <a:cxn ang="0">
                    <a:pos x="83" y="99"/>
                  </a:cxn>
                  <a:cxn ang="0">
                    <a:pos x="89" y="97"/>
                  </a:cxn>
                  <a:cxn ang="0">
                    <a:pos x="97" y="96"/>
                  </a:cxn>
                  <a:cxn ang="0">
                    <a:pos x="103" y="91"/>
                  </a:cxn>
                  <a:cxn ang="0">
                    <a:pos x="105" y="88"/>
                  </a:cxn>
                  <a:cxn ang="0">
                    <a:pos x="107" y="92"/>
                  </a:cxn>
                  <a:cxn ang="0">
                    <a:pos x="119" y="75"/>
                  </a:cxn>
                  <a:cxn ang="0">
                    <a:pos x="120" y="72"/>
                  </a:cxn>
                  <a:cxn ang="0">
                    <a:pos x="123" y="50"/>
                  </a:cxn>
                  <a:cxn ang="0">
                    <a:pos x="113" y="26"/>
                  </a:cxn>
                  <a:cxn ang="0">
                    <a:pos x="103" y="16"/>
                  </a:cxn>
                  <a:cxn ang="0">
                    <a:pos x="77" y="7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56" y="7"/>
                  </a:cxn>
                  <a:cxn ang="0">
                    <a:pos x="43" y="11"/>
                  </a:cxn>
                  <a:cxn ang="0">
                    <a:pos x="44" y="6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4" y="17"/>
                  </a:cxn>
                  <a:cxn ang="0">
                    <a:pos x="32" y="17"/>
                  </a:cxn>
                  <a:cxn ang="0">
                    <a:pos x="24" y="13"/>
                  </a:cxn>
                  <a:cxn ang="0">
                    <a:pos x="22" y="20"/>
                  </a:cxn>
                  <a:cxn ang="0">
                    <a:pos x="14" y="27"/>
                  </a:cxn>
                  <a:cxn ang="0">
                    <a:pos x="9" y="31"/>
                  </a:cxn>
                  <a:cxn ang="0">
                    <a:pos x="2" y="52"/>
                  </a:cxn>
                  <a:cxn ang="0">
                    <a:pos x="2" y="70"/>
                  </a:cxn>
                  <a:cxn ang="0">
                    <a:pos x="19" y="93"/>
                  </a:cxn>
                  <a:cxn ang="0">
                    <a:pos x="24" y="94"/>
                  </a:cxn>
                  <a:cxn ang="0">
                    <a:pos x="34" y="101"/>
                  </a:cxn>
                  <a:cxn ang="0">
                    <a:pos x="46" y="102"/>
                  </a:cxn>
                  <a:cxn ang="0">
                    <a:pos x="57" y="103"/>
                  </a:cxn>
                  <a:cxn ang="0">
                    <a:pos x="59" y="98"/>
                  </a:cxn>
                  <a:cxn ang="0">
                    <a:pos x="40" y="89"/>
                  </a:cxn>
                  <a:cxn ang="0">
                    <a:pos x="33" y="84"/>
                  </a:cxn>
                  <a:cxn ang="0">
                    <a:pos x="18" y="65"/>
                  </a:cxn>
                  <a:cxn ang="0">
                    <a:pos x="17" y="64"/>
                  </a:cxn>
                  <a:cxn ang="0">
                    <a:pos x="20" y="59"/>
                  </a:cxn>
                  <a:cxn ang="0">
                    <a:pos x="21" y="52"/>
                  </a:cxn>
                  <a:cxn ang="0">
                    <a:pos x="19" y="44"/>
                  </a:cxn>
                  <a:cxn ang="0">
                    <a:pos x="26" y="41"/>
                  </a:cxn>
                  <a:cxn ang="0">
                    <a:pos x="102" y="78"/>
                  </a:cxn>
                  <a:cxn ang="0">
                    <a:pos x="108" y="70"/>
                  </a:cxn>
                  <a:cxn ang="0">
                    <a:pos x="114" y="80"/>
                  </a:cxn>
                  <a:cxn ang="0">
                    <a:pos x="75" y="8"/>
                  </a:cxn>
                </a:cxnLst>
                <a:rect l="0" t="0" r="r" b="b"/>
                <a:pathLst>
                  <a:path w="123" h="108">
                    <a:moveTo>
                      <a:pt x="33" y="35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3"/>
                      <a:pt x="38" y="35"/>
                      <a:pt x="37" y="31"/>
                    </a:cubicBezTo>
                    <a:cubicBezTo>
                      <a:pt x="41" y="33"/>
                      <a:pt x="37" y="27"/>
                      <a:pt x="41" y="29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7" y="25"/>
                      <a:pt x="55" y="26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73" y="25"/>
                      <a:pt x="83" y="27"/>
                      <a:pt x="91" y="33"/>
                    </a:cubicBezTo>
                    <a:cubicBezTo>
                      <a:pt x="92" y="33"/>
                      <a:pt x="93" y="32"/>
                      <a:pt x="94" y="32"/>
                    </a:cubicBezTo>
                    <a:cubicBezTo>
                      <a:pt x="95" y="32"/>
                      <a:pt x="95" y="32"/>
                      <a:pt x="95" y="33"/>
                    </a:cubicBezTo>
                    <a:cubicBezTo>
                      <a:pt x="94" y="33"/>
                      <a:pt x="93" y="34"/>
                      <a:pt x="93" y="34"/>
                    </a:cubicBezTo>
                    <a:cubicBezTo>
                      <a:pt x="94" y="35"/>
                      <a:pt x="94" y="37"/>
                      <a:pt x="96" y="37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7" y="35"/>
                      <a:pt x="97" y="36"/>
                      <a:pt x="97" y="36"/>
                    </a:cubicBezTo>
                    <a:cubicBezTo>
                      <a:pt x="96" y="36"/>
                      <a:pt x="96" y="38"/>
                      <a:pt x="95" y="38"/>
                    </a:cubicBezTo>
                    <a:cubicBezTo>
                      <a:pt x="99" y="37"/>
                      <a:pt x="96" y="40"/>
                      <a:pt x="97" y="40"/>
                    </a:cubicBezTo>
                    <a:cubicBezTo>
                      <a:pt x="100" y="39"/>
                      <a:pt x="103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0"/>
                      <a:pt x="103" y="42"/>
                      <a:pt x="103" y="41"/>
                    </a:cubicBezTo>
                    <a:cubicBezTo>
                      <a:pt x="103" y="42"/>
                      <a:pt x="105" y="42"/>
                      <a:pt x="104" y="44"/>
                    </a:cubicBezTo>
                    <a:cubicBezTo>
                      <a:pt x="105" y="43"/>
                      <a:pt x="106" y="43"/>
                      <a:pt x="106" y="43"/>
                    </a:cubicBezTo>
                    <a:cubicBezTo>
                      <a:pt x="106" y="44"/>
                      <a:pt x="105" y="45"/>
                      <a:pt x="105" y="45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03" y="46"/>
                      <a:pt x="104" y="46"/>
                      <a:pt x="105" y="46"/>
                    </a:cubicBezTo>
                    <a:cubicBezTo>
                      <a:pt x="104" y="47"/>
                      <a:pt x="104" y="48"/>
                      <a:pt x="103" y="48"/>
                    </a:cubicBezTo>
                    <a:cubicBezTo>
                      <a:pt x="104" y="48"/>
                      <a:pt x="104" y="49"/>
                      <a:pt x="105" y="50"/>
                    </a:cubicBezTo>
                    <a:cubicBezTo>
                      <a:pt x="106" y="48"/>
                      <a:pt x="107" y="49"/>
                      <a:pt x="107" y="49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06" y="50"/>
                      <a:pt x="106" y="48"/>
                      <a:pt x="104" y="48"/>
                    </a:cubicBezTo>
                    <a:cubicBezTo>
                      <a:pt x="105" y="47"/>
                      <a:pt x="108" y="48"/>
                      <a:pt x="107" y="47"/>
                    </a:cubicBezTo>
                    <a:cubicBezTo>
                      <a:pt x="109" y="49"/>
                      <a:pt x="108" y="49"/>
                      <a:pt x="110" y="51"/>
                    </a:cubicBezTo>
                    <a:cubicBezTo>
                      <a:pt x="109" y="50"/>
                      <a:pt x="111" y="51"/>
                      <a:pt x="111" y="50"/>
                    </a:cubicBezTo>
                    <a:cubicBezTo>
                      <a:pt x="112" y="51"/>
                      <a:pt x="111" y="50"/>
                      <a:pt x="110" y="51"/>
                    </a:cubicBezTo>
                    <a:cubicBezTo>
                      <a:pt x="110" y="52"/>
                      <a:pt x="109" y="52"/>
                      <a:pt x="110" y="53"/>
                    </a:cubicBezTo>
                    <a:cubicBezTo>
                      <a:pt x="110" y="54"/>
                      <a:pt x="109" y="53"/>
                      <a:pt x="108" y="54"/>
                    </a:cubicBezTo>
                    <a:cubicBezTo>
                      <a:pt x="107" y="53"/>
                      <a:pt x="109" y="50"/>
                      <a:pt x="105" y="51"/>
                    </a:cubicBezTo>
                    <a:cubicBezTo>
                      <a:pt x="105" y="50"/>
                      <a:pt x="103" y="50"/>
                      <a:pt x="103" y="49"/>
                    </a:cubicBezTo>
                    <a:cubicBezTo>
                      <a:pt x="103" y="50"/>
                      <a:pt x="102" y="51"/>
                      <a:pt x="103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52"/>
                      <a:pt x="107" y="52"/>
                      <a:pt x="107" y="53"/>
                    </a:cubicBezTo>
                    <a:cubicBezTo>
                      <a:pt x="106" y="53"/>
                      <a:pt x="105" y="53"/>
                      <a:pt x="105" y="54"/>
                    </a:cubicBezTo>
                    <a:cubicBezTo>
                      <a:pt x="106" y="54"/>
                      <a:pt x="105" y="53"/>
                      <a:pt x="106" y="53"/>
                    </a:cubicBezTo>
                    <a:cubicBezTo>
                      <a:pt x="106" y="54"/>
                      <a:pt x="108" y="54"/>
                      <a:pt x="108" y="56"/>
                    </a:cubicBezTo>
                    <a:cubicBezTo>
                      <a:pt x="109" y="55"/>
                      <a:pt x="110" y="54"/>
                      <a:pt x="110" y="53"/>
                    </a:cubicBezTo>
                    <a:cubicBezTo>
                      <a:pt x="112" y="53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0" y="54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7"/>
                      <a:pt x="109" y="55"/>
                      <a:pt x="108" y="56"/>
                    </a:cubicBezTo>
                    <a:cubicBezTo>
                      <a:pt x="107" y="57"/>
                      <a:pt x="109" y="57"/>
                      <a:pt x="108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9" y="59"/>
                      <a:pt x="108" y="60"/>
                      <a:pt x="110" y="60"/>
                    </a:cubicBezTo>
                    <a:cubicBezTo>
                      <a:pt x="109" y="60"/>
                      <a:pt x="110" y="61"/>
                      <a:pt x="110" y="61"/>
                    </a:cubicBezTo>
                    <a:cubicBezTo>
                      <a:pt x="111" y="61"/>
                      <a:pt x="112" y="63"/>
                      <a:pt x="110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4"/>
                      <a:pt x="109" y="64"/>
                      <a:pt x="108" y="6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6" y="66"/>
                      <a:pt x="106" y="66"/>
                      <a:pt x="108" y="67"/>
                    </a:cubicBezTo>
                    <a:cubicBezTo>
                      <a:pt x="106" y="68"/>
                      <a:pt x="107" y="70"/>
                      <a:pt x="107" y="71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7" y="72"/>
                      <a:pt x="108" y="72"/>
                      <a:pt x="107" y="73"/>
                    </a:cubicBezTo>
                    <a:cubicBezTo>
                      <a:pt x="107" y="73"/>
                      <a:pt x="108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6" y="73"/>
                      <a:pt x="106" y="73"/>
                      <a:pt x="106" y="73"/>
                    </a:cubicBezTo>
                    <a:cubicBezTo>
                      <a:pt x="104" y="73"/>
                      <a:pt x="106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5" y="75"/>
                      <a:pt x="103" y="74"/>
                      <a:pt x="104" y="75"/>
                    </a:cubicBezTo>
                    <a:cubicBezTo>
                      <a:pt x="103" y="75"/>
                      <a:pt x="103" y="75"/>
                      <a:pt x="104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4" y="76"/>
                      <a:pt x="104" y="76"/>
                      <a:pt x="104" y="76"/>
                    </a:cubicBezTo>
                    <a:cubicBezTo>
                      <a:pt x="104" y="76"/>
                      <a:pt x="104" y="77"/>
                      <a:pt x="104" y="77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2" y="78"/>
                      <a:pt x="102" y="78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98" y="78"/>
                      <a:pt x="100" y="81"/>
                      <a:pt x="97" y="81"/>
                    </a:cubicBezTo>
                    <a:cubicBezTo>
                      <a:pt x="98" y="82"/>
                      <a:pt x="99" y="82"/>
                      <a:pt x="99" y="82"/>
                    </a:cubicBezTo>
                    <a:cubicBezTo>
                      <a:pt x="99" y="83"/>
                      <a:pt x="99" y="84"/>
                      <a:pt x="99" y="85"/>
                    </a:cubicBezTo>
                    <a:cubicBezTo>
                      <a:pt x="98" y="85"/>
                      <a:pt x="94" y="85"/>
                      <a:pt x="93" y="83"/>
                    </a:cubicBezTo>
                    <a:cubicBezTo>
                      <a:pt x="92" y="84"/>
                      <a:pt x="95" y="84"/>
                      <a:pt x="95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5" y="85"/>
                      <a:pt x="96" y="85"/>
                      <a:pt x="97" y="86"/>
                    </a:cubicBezTo>
                    <a:cubicBezTo>
                      <a:pt x="97" y="86"/>
                      <a:pt x="96" y="88"/>
                      <a:pt x="96" y="88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4" y="87"/>
                      <a:pt x="96" y="89"/>
                      <a:pt x="96" y="91"/>
                    </a:cubicBezTo>
                    <a:cubicBezTo>
                      <a:pt x="95" y="91"/>
                      <a:pt x="94" y="90"/>
                      <a:pt x="93" y="8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1" y="89"/>
                      <a:pt x="92" y="91"/>
                      <a:pt x="91" y="91"/>
                    </a:cubicBezTo>
                    <a:cubicBezTo>
                      <a:pt x="91" y="89"/>
                      <a:pt x="88" y="90"/>
                      <a:pt x="89" y="89"/>
                    </a:cubicBezTo>
                    <a:cubicBezTo>
                      <a:pt x="88" y="88"/>
                      <a:pt x="89" y="91"/>
                      <a:pt x="88" y="89"/>
                    </a:cubicBezTo>
                    <a:cubicBezTo>
                      <a:pt x="88" y="91"/>
                      <a:pt x="89" y="90"/>
                      <a:pt x="89" y="90"/>
                    </a:cubicBezTo>
                    <a:cubicBezTo>
                      <a:pt x="90" y="92"/>
                      <a:pt x="88" y="91"/>
                      <a:pt x="88" y="92"/>
                    </a:cubicBezTo>
                    <a:cubicBezTo>
                      <a:pt x="87" y="91"/>
                      <a:pt x="88" y="91"/>
                      <a:pt x="87" y="91"/>
                    </a:cubicBezTo>
                    <a:cubicBezTo>
                      <a:pt x="87" y="91"/>
                      <a:pt x="87" y="92"/>
                      <a:pt x="86" y="92"/>
                    </a:cubicBezTo>
                    <a:cubicBezTo>
                      <a:pt x="86" y="93"/>
                      <a:pt x="85" y="92"/>
                      <a:pt x="85" y="92"/>
                    </a:cubicBezTo>
                    <a:cubicBezTo>
                      <a:pt x="85" y="92"/>
                      <a:pt x="86" y="93"/>
                      <a:pt x="86" y="94"/>
                    </a:cubicBezTo>
                    <a:cubicBezTo>
                      <a:pt x="86" y="95"/>
                      <a:pt x="86" y="95"/>
                      <a:pt x="85" y="95"/>
                    </a:cubicBezTo>
                    <a:cubicBezTo>
                      <a:pt x="86" y="96"/>
                      <a:pt x="86" y="96"/>
                      <a:pt x="86" y="96"/>
                    </a:cubicBezTo>
                    <a:cubicBezTo>
                      <a:pt x="86" y="98"/>
                      <a:pt x="84" y="95"/>
                      <a:pt x="83" y="96"/>
                    </a:cubicBezTo>
                    <a:cubicBezTo>
                      <a:pt x="83" y="95"/>
                      <a:pt x="83" y="95"/>
                      <a:pt x="84" y="94"/>
                    </a:cubicBezTo>
                    <a:cubicBezTo>
                      <a:pt x="83" y="95"/>
                      <a:pt x="83" y="96"/>
                      <a:pt x="82" y="97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79" y="96"/>
                      <a:pt x="79" y="97"/>
                    </a:cubicBezTo>
                    <a:cubicBezTo>
                      <a:pt x="78" y="96"/>
                      <a:pt x="80" y="95"/>
                      <a:pt x="80" y="94"/>
                    </a:cubicBezTo>
                    <a:cubicBezTo>
                      <a:pt x="78" y="94"/>
                      <a:pt x="79" y="96"/>
                      <a:pt x="77" y="95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7" y="94"/>
                      <a:pt x="76" y="95"/>
                      <a:pt x="76" y="94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7" y="97"/>
                      <a:pt x="75" y="96"/>
                      <a:pt x="75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5" y="100"/>
                      <a:pt x="75" y="102"/>
                      <a:pt x="74" y="101"/>
                    </a:cubicBezTo>
                    <a:cubicBezTo>
                      <a:pt x="73" y="100"/>
                      <a:pt x="74" y="99"/>
                      <a:pt x="74" y="98"/>
                    </a:cubicBezTo>
                    <a:cubicBezTo>
                      <a:pt x="73" y="99"/>
                      <a:pt x="74" y="102"/>
                      <a:pt x="72" y="101"/>
                    </a:cubicBezTo>
                    <a:cubicBezTo>
                      <a:pt x="73" y="102"/>
                      <a:pt x="73" y="103"/>
                      <a:pt x="73" y="103"/>
                    </a:cubicBezTo>
                    <a:cubicBezTo>
                      <a:pt x="74" y="104"/>
                      <a:pt x="75" y="104"/>
                      <a:pt x="75" y="103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2"/>
                      <a:pt x="76" y="103"/>
                    </a:cubicBezTo>
                    <a:cubicBezTo>
                      <a:pt x="78" y="103"/>
                      <a:pt x="76" y="100"/>
                      <a:pt x="77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8" y="99"/>
                      <a:pt x="79" y="99"/>
                      <a:pt x="79" y="97"/>
                    </a:cubicBezTo>
                    <a:cubicBezTo>
                      <a:pt x="80" y="99"/>
                      <a:pt x="80" y="96"/>
                      <a:pt x="81" y="97"/>
                    </a:cubicBezTo>
                    <a:cubicBezTo>
                      <a:pt x="83" y="100"/>
                      <a:pt x="79" y="97"/>
                      <a:pt x="78" y="100"/>
                    </a:cubicBezTo>
                    <a:cubicBezTo>
                      <a:pt x="79" y="100"/>
                      <a:pt x="78" y="101"/>
                      <a:pt x="78" y="102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1"/>
                      <a:pt x="82" y="102"/>
                      <a:pt x="82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3" y="100"/>
                      <a:pt x="82" y="99"/>
                      <a:pt x="83" y="99"/>
                    </a:cubicBezTo>
                    <a:cubicBezTo>
                      <a:pt x="83" y="99"/>
                      <a:pt x="83" y="100"/>
                      <a:pt x="83" y="100"/>
                    </a:cubicBezTo>
                    <a:cubicBezTo>
                      <a:pt x="84" y="100"/>
                      <a:pt x="84" y="99"/>
                      <a:pt x="84" y="98"/>
                    </a:cubicBezTo>
                    <a:cubicBezTo>
                      <a:pt x="85" y="98"/>
                      <a:pt x="84" y="100"/>
                      <a:pt x="85" y="100"/>
                    </a:cubicBezTo>
                    <a:cubicBezTo>
                      <a:pt x="85" y="98"/>
                      <a:pt x="87" y="100"/>
                      <a:pt x="87" y="99"/>
                    </a:cubicBezTo>
                    <a:cubicBezTo>
                      <a:pt x="86" y="98"/>
                      <a:pt x="89" y="95"/>
                      <a:pt x="87" y="94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9" y="93"/>
                      <a:pt x="88" y="96"/>
                      <a:pt x="89" y="97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9" y="100"/>
                      <a:pt x="90" y="95"/>
                      <a:pt x="92" y="97"/>
                    </a:cubicBezTo>
                    <a:cubicBezTo>
                      <a:pt x="93" y="96"/>
                      <a:pt x="93" y="96"/>
                      <a:pt x="95" y="97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4" y="95"/>
                      <a:pt x="95" y="96"/>
                      <a:pt x="96" y="96"/>
                    </a:cubicBezTo>
                    <a:cubicBezTo>
                      <a:pt x="96" y="95"/>
                      <a:pt x="96" y="95"/>
                      <a:pt x="97" y="95"/>
                    </a:cubicBezTo>
                    <a:cubicBezTo>
                      <a:pt x="97" y="95"/>
                      <a:pt x="97" y="96"/>
                      <a:pt x="97" y="96"/>
                    </a:cubicBezTo>
                    <a:cubicBezTo>
                      <a:pt x="98" y="97"/>
                      <a:pt x="98" y="96"/>
                      <a:pt x="98" y="96"/>
                    </a:cubicBezTo>
                    <a:cubicBezTo>
                      <a:pt x="98" y="95"/>
                      <a:pt x="98" y="95"/>
                      <a:pt x="99" y="94"/>
                    </a:cubicBezTo>
                    <a:cubicBezTo>
                      <a:pt x="99" y="95"/>
                      <a:pt x="99" y="95"/>
                      <a:pt x="99" y="95"/>
                    </a:cubicBezTo>
                    <a:cubicBezTo>
                      <a:pt x="99" y="95"/>
                      <a:pt x="99" y="95"/>
                      <a:pt x="99" y="94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3"/>
                      <a:pt x="98" y="92"/>
                      <a:pt x="97" y="92"/>
                    </a:cubicBezTo>
                    <a:cubicBezTo>
                      <a:pt x="99" y="92"/>
                      <a:pt x="100" y="91"/>
                      <a:pt x="103" y="91"/>
                    </a:cubicBezTo>
                    <a:cubicBezTo>
                      <a:pt x="103" y="92"/>
                      <a:pt x="103" y="93"/>
                      <a:pt x="103" y="93"/>
                    </a:cubicBezTo>
                    <a:cubicBezTo>
                      <a:pt x="104" y="93"/>
                      <a:pt x="104" y="91"/>
                      <a:pt x="103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90"/>
                      <a:pt x="105" y="90"/>
                      <a:pt x="105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5" y="89"/>
                      <a:pt x="107" y="88"/>
                      <a:pt x="106" y="87"/>
                    </a:cubicBezTo>
                    <a:cubicBezTo>
                      <a:pt x="106" y="87"/>
                      <a:pt x="105" y="88"/>
                      <a:pt x="105" y="88"/>
                    </a:cubicBezTo>
                    <a:cubicBezTo>
                      <a:pt x="105" y="87"/>
                      <a:pt x="104" y="85"/>
                      <a:pt x="105" y="86"/>
                    </a:cubicBezTo>
                    <a:cubicBezTo>
                      <a:pt x="105" y="87"/>
                      <a:pt x="108" y="86"/>
                      <a:pt x="107" y="88"/>
                    </a:cubicBezTo>
                    <a:cubicBezTo>
                      <a:pt x="109" y="88"/>
                      <a:pt x="106" y="86"/>
                      <a:pt x="108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10" y="87"/>
                      <a:pt x="108" y="87"/>
                      <a:pt x="109" y="87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9" y="88"/>
                      <a:pt x="107" y="89"/>
                      <a:pt x="107" y="92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112" y="86"/>
                      <a:pt x="116" y="83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78"/>
                      <a:pt x="115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6" y="77"/>
                      <a:pt x="117" y="75"/>
                      <a:pt x="119" y="75"/>
                    </a:cubicBezTo>
                    <a:cubicBezTo>
                      <a:pt x="118" y="75"/>
                      <a:pt x="118" y="75"/>
                      <a:pt x="117" y="75"/>
                    </a:cubicBezTo>
                    <a:cubicBezTo>
                      <a:pt x="115" y="74"/>
                      <a:pt x="115" y="74"/>
                      <a:pt x="116" y="73"/>
                    </a:cubicBezTo>
                    <a:cubicBezTo>
                      <a:pt x="117" y="73"/>
                      <a:pt x="116" y="74"/>
                      <a:pt x="117" y="73"/>
                    </a:cubicBezTo>
                    <a:cubicBezTo>
                      <a:pt x="117" y="74"/>
                      <a:pt x="116" y="73"/>
                      <a:pt x="116" y="72"/>
                    </a:cubicBezTo>
                    <a:cubicBezTo>
                      <a:pt x="117" y="72"/>
                      <a:pt x="118" y="71"/>
                      <a:pt x="119" y="71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9" y="71"/>
                      <a:pt x="120" y="72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21" y="71"/>
                      <a:pt x="121" y="72"/>
                      <a:pt x="122" y="72"/>
                    </a:cubicBezTo>
                    <a:cubicBezTo>
                      <a:pt x="122" y="70"/>
                      <a:pt x="120" y="68"/>
                      <a:pt x="120" y="66"/>
                    </a:cubicBezTo>
                    <a:cubicBezTo>
                      <a:pt x="120" y="66"/>
                      <a:pt x="123" y="67"/>
                      <a:pt x="122" y="67"/>
                    </a:cubicBezTo>
                    <a:cubicBezTo>
                      <a:pt x="123" y="65"/>
                      <a:pt x="120" y="63"/>
                      <a:pt x="120" y="62"/>
                    </a:cubicBezTo>
                    <a:cubicBezTo>
                      <a:pt x="121" y="62"/>
                      <a:pt x="120" y="63"/>
                      <a:pt x="121" y="63"/>
                    </a:cubicBezTo>
                    <a:cubicBezTo>
                      <a:pt x="122" y="58"/>
                      <a:pt x="122" y="54"/>
                      <a:pt x="123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3" y="42"/>
                      <a:pt x="120" y="39"/>
                      <a:pt x="118" y="35"/>
                    </a:cubicBezTo>
                    <a:cubicBezTo>
                      <a:pt x="117" y="34"/>
                      <a:pt x="119" y="34"/>
                      <a:pt x="119" y="33"/>
                    </a:cubicBezTo>
                    <a:cubicBezTo>
                      <a:pt x="117" y="30"/>
                      <a:pt x="115" y="30"/>
                      <a:pt x="113" y="28"/>
                    </a:cubicBezTo>
                    <a:cubicBezTo>
                      <a:pt x="113" y="28"/>
                      <a:pt x="115" y="28"/>
                      <a:pt x="115" y="27"/>
                    </a:cubicBezTo>
                    <a:cubicBezTo>
                      <a:pt x="114" y="27"/>
                      <a:pt x="113" y="27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4" y="25"/>
                      <a:pt x="113" y="25"/>
                      <a:pt x="112" y="24"/>
                    </a:cubicBezTo>
                    <a:cubicBezTo>
                      <a:pt x="110" y="22"/>
                      <a:pt x="107" y="21"/>
                      <a:pt x="104" y="21"/>
                    </a:cubicBezTo>
                    <a:cubicBezTo>
                      <a:pt x="102" y="20"/>
                      <a:pt x="106" y="20"/>
                      <a:pt x="106" y="19"/>
                    </a:cubicBezTo>
                    <a:cubicBezTo>
                      <a:pt x="107" y="21"/>
                      <a:pt x="107" y="20"/>
                      <a:pt x="108" y="19"/>
                    </a:cubicBezTo>
                    <a:cubicBezTo>
                      <a:pt x="107" y="19"/>
                      <a:pt x="106" y="19"/>
                      <a:pt x="106" y="17"/>
                    </a:cubicBezTo>
                    <a:cubicBezTo>
                      <a:pt x="105" y="17"/>
                      <a:pt x="105" y="16"/>
                      <a:pt x="103" y="16"/>
                    </a:cubicBezTo>
                    <a:cubicBezTo>
                      <a:pt x="104" y="16"/>
                      <a:pt x="104" y="17"/>
                      <a:pt x="103" y="17"/>
                    </a:cubicBezTo>
                    <a:cubicBezTo>
                      <a:pt x="103" y="16"/>
                      <a:pt x="100" y="15"/>
                      <a:pt x="101" y="14"/>
                    </a:cubicBezTo>
                    <a:cubicBezTo>
                      <a:pt x="96" y="10"/>
                      <a:pt x="90" y="8"/>
                      <a:pt x="84" y="6"/>
                    </a:cubicBezTo>
                    <a:cubicBezTo>
                      <a:pt x="83" y="7"/>
                      <a:pt x="85" y="6"/>
                      <a:pt x="84" y="7"/>
                    </a:cubicBezTo>
                    <a:cubicBezTo>
                      <a:pt x="82" y="8"/>
                      <a:pt x="83" y="6"/>
                      <a:pt x="82" y="7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1" y="5"/>
                      <a:pt x="79" y="7"/>
                      <a:pt x="77" y="7"/>
                    </a:cubicBezTo>
                    <a:cubicBezTo>
                      <a:pt x="77" y="6"/>
                      <a:pt x="76" y="6"/>
                      <a:pt x="77" y="6"/>
                    </a:cubicBezTo>
                    <a:cubicBezTo>
                      <a:pt x="76" y="6"/>
                      <a:pt x="76" y="0"/>
                      <a:pt x="75" y="1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7"/>
                      <a:pt x="74" y="6"/>
                      <a:pt x="74" y="7"/>
                    </a:cubicBezTo>
                    <a:cubicBezTo>
                      <a:pt x="74" y="5"/>
                      <a:pt x="73" y="4"/>
                      <a:pt x="72" y="4"/>
                    </a:cubicBezTo>
                    <a:cubicBezTo>
                      <a:pt x="72" y="3"/>
                      <a:pt x="74" y="3"/>
                      <a:pt x="74" y="3"/>
                    </a:cubicBezTo>
                    <a:cubicBezTo>
                      <a:pt x="75" y="1"/>
                      <a:pt x="72" y="2"/>
                      <a:pt x="73" y="0"/>
                    </a:cubicBezTo>
                    <a:cubicBezTo>
                      <a:pt x="72" y="0"/>
                      <a:pt x="73" y="1"/>
                      <a:pt x="72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3"/>
                      <a:pt x="70" y="4"/>
                      <a:pt x="69" y="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3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3"/>
                      <a:pt x="65" y="3"/>
                      <a:pt x="64" y="2"/>
                    </a:cubicBezTo>
                    <a:cubicBezTo>
                      <a:pt x="65" y="0"/>
                      <a:pt x="65" y="2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1"/>
                      <a:pt x="63" y="2"/>
                      <a:pt x="64" y="3"/>
                    </a:cubicBezTo>
                    <a:cubicBezTo>
                      <a:pt x="63" y="4"/>
                      <a:pt x="63" y="6"/>
                      <a:pt x="60" y="6"/>
                    </a:cubicBezTo>
                    <a:cubicBezTo>
                      <a:pt x="59" y="4"/>
                      <a:pt x="61" y="4"/>
                      <a:pt x="61" y="3"/>
                    </a:cubicBezTo>
                    <a:cubicBezTo>
                      <a:pt x="58" y="2"/>
                      <a:pt x="58" y="7"/>
                      <a:pt x="56" y="7"/>
                    </a:cubicBezTo>
                    <a:cubicBezTo>
                      <a:pt x="54" y="7"/>
                      <a:pt x="54" y="8"/>
                      <a:pt x="52" y="9"/>
                    </a:cubicBezTo>
                    <a:cubicBezTo>
                      <a:pt x="53" y="7"/>
                      <a:pt x="51" y="8"/>
                      <a:pt x="50" y="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6"/>
                      <a:pt x="50" y="6"/>
                      <a:pt x="50" y="5"/>
                    </a:cubicBezTo>
                    <a:cubicBezTo>
                      <a:pt x="50" y="6"/>
                      <a:pt x="47" y="7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2" y="12"/>
                      <a:pt x="43" y="13"/>
                      <a:pt x="42" y="14"/>
                    </a:cubicBezTo>
                    <a:cubicBezTo>
                      <a:pt x="41" y="14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2" y="11"/>
                    </a:cubicBezTo>
                    <a:cubicBezTo>
                      <a:pt x="44" y="9"/>
                      <a:pt x="45" y="6"/>
                      <a:pt x="47" y="6"/>
                    </a:cubicBezTo>
                    <a:cubicBezTo>
                      <a:pt x="48" y="3"/>
                      <a:pt x="46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5"/>
                      <a:pt x="46" y="4"/>
                      <a:pt x="46" y="3"/>
                    </a:cubicBezTo>
                    <a:cubicBezTo>
                      <a:pt x="45" y="3"/>
                      <a:pt x="46" y="6"/>
                      <a:pt x="44" y="5"/>
                    </a:cubicBezTo>
                    <a:cubicBezTo>
                      <a:pt x="43" y="6"/>
                      <a:pt x="41" y="4"/>
                      <a:pt x="40" y="4"/>
                    </a:cubicBezTo>
                    <a:cubicBezTo>
                      <a:pt x="40" y="6"/>
                      <a:pt x="41" y="8"/>
                      <a:pt x="39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7"/>
                      <a:pt x="39" y="9"/>
                      <a:pt x="37" y="10"/>
                    </a:cubicBezTo>
                    <a:cubicBezTo>
                      <a:pt x="38" y="10"/>
                      <a:pt x="37" y="12"/>
                      <a:pt x="38" y="11"/>
                    </a:cubicBezTo>
                    <a:cubicBezTo>
                      <a:pt x="38" y="12"/>
                      <a:pt x="37" y="13"/>
                      <a:pt x="35" y="13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7" y="15"/>
                      <a:pt x="37" y="12"/>
                      <a:pt x="39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0" y="12"/>
                      <a:pt x="41" y="13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6"/>
                      <a:pt x="40" y="13"/>
                      <a:pt x="40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2" y="17"/>
                      <a:pt x="40" y="18"/>
                      <a:pt x="39" y="18"/>
                    </a:cubicBezTo>
                    <a:cubicBezTo>
                      <a:pt x="38" y="17"/>
                      <a:pt x="37" y="18"/>
                      <a:pt x="36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6" y="15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3" y="17"/>
                      <a:pt x="32" y="18"/>
                      <a:pt x="32" y="18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8"/>
                      <a:pt x="34" y="19"/>
                      <a:pt x="34" y="20"/>
                    </a:cubicBezTo>
                    <a:cubicBezTo>
                      <a:pt x="33" y="21"/>
                      <a:pt x="32" y="19"/>
                      <a:pt x="31" y="19"/>
                    </a:cubicBezTo>
                    <a:cubicBezTo>
                      <a:pt x="30" y="17"/>
                      <a:pt x="32" y="18"/>
                      <a:pt x="32" y="17"/>
                    </a:cubicBezTo>
                    <a:cubicBezTo>
                      <a:pt x="31" y="15"/>
                      <a:pt x="31" y="18"/>
                      <a:pt x="29" y="17"/>
                    </a:cubicBezTo>
                    <a:cubicBezTo>
                      <a:pt x="28" y="15"/>
                      <a:pt x="30" y="16"/>
                      <a:pt x="30" y="15"/>
                    </a:cubicBezTo>
                    <a:cubicBezTo>
                      <a:pt x="28" y="15"/>
                      <a:pt x="29" y="16"/>
                      <a:pt x="27" y="17"/>
                    </a:cubicBezTo>
                    <a:cubicBezTo>
                      <a:pt x="27" y="16"/>
                      <a:pt x="28" y="15"/>
                      <a:pt x="28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3"/>
                      <a:pt x="25" y="12"/>
                      <a:pt x="26" y="11"/>
                    </a:cubicBezTo>
                    <a:cubicBezTo>
                      <a:pt x="25" y="11"/>
                      <a:pt x="26" y="13"/>
                      <a:pt x="24" y="13"/>
                    </a:cubicBezTo>
                    <a:cubicBezTo>
                      <a:pt x="25" y="13"/>
                      <a:pt x="27" y="14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5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4" y="15"/>
                    </a:cubicBezTo>
                    <a:cubicBezTo>
                      <a:pt x="23" y="15"/>
                      <a:pt x="24" y="18"/>
                      <a:pt x="24" y="19"/>
                    </a:cubicBezTo>
                    <a:cubicBezTo>
                      <a:pt x="23" y="20"/>
                      <a:pt x="23" y="20"/>
                      <a:pt x="22" y="20"/>
                    </a:cubicBezTo>
                    <a:cubicBezTo>
                      <a:pt x="22" y="22"/>
                      <a:pt x="20" y="24"/>
                      <a:pt x="20" y="26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8" y="24"/>
                      <a:pt x="17" y="22"/>
                      <a:pt x="16" y="21"/>
                    </a:cubicBezTo>
                    <a:cubicBezTo>
                      <a:pt x="15" y="22"/>
                      <a:pt x="16" y="24"/>
                      <a:pt x="17" y="24"/>
                    </a:cubicBezTo>
                    <a:cubicBezTo>
                      <a:pt x="16" y="24"/>
                      <a:pt x="17" y="26"/>
                      <a:pt x="16" y="26"/>
                    </a:cubicBezTo>
                    <a:cubicBezTo>
                      <a:pt x="15" y="26"/>
                      <a:pt x="15" y="24"/>
                      <a:pt x="14" y="24"/>
                    </a:cubicBezTo>
                    <a:cubicBezTo>
                      <a:pt x="13" y="25"/>
                      <a:pt x="15" y="26"/>
                      <a:pt x="14" y="27"/>
                    </a:cubicBezTo>
                    <a:cubicBezTo>
                      <a:pt x="14" y="26"/>
                      <a:pt x="14" y="26"/>
                      <a:pt x="13" y="26"/>
                    </a:cubicBezTo>
                    <a:cubicBezTo>
                      <a:pt x="12" y="26"/>
                      <a:pt x="12" y="28"/>
                      <a:pt x="13" y="28"/>
                    </a:cubicBezTo>
                    <a:cubicBezTo>
                      <a:pt x="11" y="28"/>
                      <a:pt x="12" y="31"/>
                      <a:pt x="10" y="29"/>
                    </a:cubicBezTo>
                    <a:cubicBezTo>
                      <a:pt x="9" y="32"/>
                      <a:pt x="11" y="30"/>
                      <a:pt x="12" y="31"/>
                    </a:cubicBezTo>
                    <a:cubicBezTo>
                      <a:pt x="12" y="32"/>
                      <a:pt x="10" y="33"/>
                      <a:pt x="10" y="33"/>
                    </a:cubicBezTo>
                    <a:cubicBezTo>
                      <a:pt x="10" y="33"/>
                      <a:pt x="10" y="32"/>
                      <a:pt x="10" y="3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6" y="33"/>
                      <a:pt x="11" y="35"/>
                      <a:pt x="8" y="36"/>
                    </a:cubicBezTo>
                    <a:cubicBezTo>
                      <a:pt x="8" y="35"/>
                      <a:pt x="7" y="35"/>
                      <a:pt x="7" y="34"/>
                    </a:cubicBezTo>
                    <a:cubicBezTo>
                      <a:pt x="7" y="34"/>
                      <a:pt x="5" y="36"/>
                      <a:pt x="7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9"/>
                      <a:pt x="6" y="40"/>
                      <a:pt x="6" y="41"/>
                    </a:cubicBezTo>
                    <a:cubicBezTo>
                      <a:pt x="6" y="42"/>
                      <a:pt x="4" y="43"/>
                      <a:pt x="3" y="43"/>
                    </a:cubicBezTo>
                    <a:cubicBezTo>
                      <a:pt x="3" y="46"/>
                      <a:pt x="1" y="49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5"/>
                      <a:pt x="4" y="51"/>
                      <a:pt x="4" y="54"/>
                    </a:cubicBezTo>
                    <a:cubicBezTo>
                      <a:pt x="2" y="53"/>
                      <a:pt x="2" y="55"/>
                      <a:pt x="1" y="56"/>
                    </a:cubicBezTo>
                    <a:cubicBezTo>
                      <a:pt x="0" y="59"/>
                      <a:pt x="3" y="62"/>
                      <a:pt x="2" y="65"/>
                    </a:cubicBezTo>
                    <a:cubicBezTo>
                      <a:pt x="2" y="65"/>
                      <a:pt x="1" y="65"/>
                      <a:pt x="1" y="64"/>
                    </a:cubicBezTo>
                    <a:cubicBezTo>
                      <a:pt x="1" y="67"/>
                      <a:pt x="1" y="68"/>
                      <a:pt x="2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4"/>
                      <a:pt x="4" y="77"/>
                      <a:pt x="7" y="79"/>
                    </a:cubicBezTo>
                    <a:cubicBezTo>
                      <a:pt x="6" y="79"/>
                      <a:pt x="6" y="79"/>
                      <a:pt x="5" y="79"/>
                    </a:cubicBezTo>
                    <a:cubicBezTo>
                      <a:pt x="6" y="81"/>
                      <a:pt x="7" y="84"/>
                      <a:pt x="9" y="83"/>
                    </a:cubicBezTo>
                    <a:cubicBezTo>
                      <a:pt x="9" y="86"/>
                      <a:pt x="11" y="84"/>
                      <a:pt x="11" y="87"/>
                    </a:cubicBezTo>
                    <a:cubicBezTo>
                      <a:pt x="11" y="88"/>
                      <a:pt x="10" y="88"/>
                      <a:pt x="10" y="87"/>
                    </a:cubicBezTo>
                    <a:cubicBezTo>
                      <a:pt x="11" y="89"/>
                      <a:pt x="11" y="89"/>
                      <a:pt x="12" y="90"/>
                    </a:cubicBezTo>
                    <a:cubicBezTo>
                      <a:pt x="15" y="92"/>
                      <a:pt x="17" y="90"/>
                      <a:pt x="19" y="93"/>
                    </a:cubicBezTo>
                    <a:cubicBezTo>
                      <a:pt x="17" y="95"/>
                      <a:pt x="17" y="92"/>
                      <a:pt x="16" y="94"/>
                    </a:cubicBezTo>
                    <a:cubicBezTo>
                      <a:pt x="16" y="94"/>
                      <a:pt x="17" y="94"/>
                      <a:pt x="17" y="95"/>
                    </a:cubicBezTo>
                    <a:cubicBezTo>
                      <a:pt x="16" y="95"/>
                      <a:pt x="17" y="95"/>
                      <a:pt x="16" y="96"/>
                    </a:cubicBezTo>
                    <a:cubicBezTo>
                      <a:pt x="16" y="97"/>
                      <a:pt x="20" y="95"/>
                      <a:pt x="20" y="95"/>
                    </a:cubicBezTo>
                    <a:cubicBezTo>
                      <a:pt x="20" y="95"/>
                      <a:pt x="20" y="95"/>
                      <a:pt x="20" y="94"/>
                    </a:cubicBezTo>
                    <a:cubicBezTo>
                      <a:pt x="21" y="94"/>
                      <a:pt x="22" y="96"/>
                      <a:pt x="24" y="96"/>
                    </a:cubicBezTo>
                    <a:cubicBezTo>
                      <a:pt x="23" y="96"/>
                      <a:pt x="22" y="95"/>
                      <a:pt x="24" y="94"/>
                    </a:cubicBezTo>
                    <a:cubicBezTo>
                      <a:pt x="25" y="96"/>
                      <a:pt x="27" y="94"/>
                      <a:pt x="29" y="94"/>
                    </a:cubicBezTo>
                    <a:cubicBezTo>
                      <a:pt x="30" y="96"/>
                      <a:pt x="26" y="95"/>
                      <a:pt x="26" y="97"/>
                    </a:cubicBezTo>
                    <a:cubicBezTo>
                      <a:pt x="25" y="98"/>
                      <a:pt x="25" y="99"/>
                      <a:pt x="24" y="99"/>
                    </a:cubicBezTo>
                    <a:cubicBezTo>
                      <a:pt x="25" y="101"/>
                      <a:pt x="27" y="100"/>
                      <a:pt x="29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30" y="102"/>
                      <a:pt x="34" y="101"/>
                      <a:pt x="35" y="102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5" y="101"/>
                      <a:pt x="35" y="102"/>
                      <a:pt x="36" y="101"/>
                    </a:cubicBezTo>
                    <a:cubicBezTo>
                      <a:pt x="36" y="102"/>
                      <a:pt x="37" y="103"/>
                      <a:pt x="36" y="104"/>
                    </a:cubicBezTo>
                    <a:cubicBezTo>
                      <a:pt x="38" y="101"/>
                      <a:pt x="41" y="104"/>
                      <a:pt x="43" y="102"/>
                    </a:cubicBezTo>
                    <a:cubicBezTo>
                      <a:pt x="43" y="102"/>
                      <a:pt x="42" y="103"/>
                      <a:pt x="42" y="104"/>
                    </a:cubicBezTo>
                    <a:cubicBezTo>
                      <a:pt x="41" y="103"/>
                      <a:pt x="41" y="103"/>
                      <a:pt x="40" y="104"/>
                    </a:cubicBezTo>
                    <a:cubicBezTo>
                      <a:pt x="41" y="104"/>
                      <a:pt x="41" y="105"/>
                      <a:pt x="41" y="105"/>
                    </a:cubicBezTo>
                    <a:cubicBezTo>
                      <a:pt x="43" y="104"/>
                      <a:pt x="45" y="104"/>
                      <a:pt x="46" y="102"/>
                    </a:cubicBezTo>
                    <a:cubicBezTo>
                      <a:pt x="47" y="103"/>
                      <a:pt x="47" y="104"/>
                      <a:pt x="47" y="105"/>
                    </a:cubicBezTo>
                    <a:cubicBezTo>
                      <a:pt x="50" y="105"/>
                      <a:pt x="46" y="101"/>
                      <a:pt x="50" y="101"/>
                    </a:cubicBezTo>
                    <a:cubicBezTo>
                      <a:pt x="51" y="103"/>
                      <a:pt x="48" y="103"/>
                      <a:pt x="50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0" y="108"/>
                      <a:pt x="51" y="102"/>
                      <a:pt x="53" y="102"/>
                    </a:cubicBezTo>
                    <a:cubicBezTo>
                      <a:pt x="53" y="104"/>
                      <a:pt x="51" y="104"/>
                      <a:pt x="52" y="105"/>
                    </a:cubicBezTo>
                    <a:cubicBezTo>
                      <a:pt x="54" y="105"/>
                      <a:pt x="55" y="102"/>
                      <a:pt x="57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7" y="103"/>
                      <a:pt x="59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1" y="103"/>
                      <a:pt x="62" y="105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2" y="103"/>
                      <a:pt x="61" y="102"/>
                      <a:pt x="60" y="103"/>
                    </a:cubicBezTo>
                    <a:cubicBezTo>
                      <a:pt x="61" y="102"/>
                      <a:pt x="58" y="100"/>
                      <a:pt x="59" y="98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6" y="96"/>
                      <a:pt x="53" y="96"/>
                      <a:pt x="51" y="93"/>
                    </a:cubicBezTo>
                    <a:cubicBezTo>
                      <a:pt x="49" y="95"/>
                      <a:pt x="48" y="92"/>
                      <a:pt x="46" y="93"/>
                    </a:cubicBezTo>
                    <a:cubicBezTo>
                      <a:pt x="45" y="95"/>
                      <a:pt x="45" y="93"/>
                      <a:pt x="44" y="93"/>
                    </a:cubicBezTo>
                    <a:cubicBezTo>
                      <a:pt x="45" y="93"/>
                      <a:pt x="44" y="91"/>
                      <a:pt x="44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0"/>
                      <a:pt x="42" y="88"/>
                      <a:pt x="40" y="89"/>
                    </a:cubicBezTo>
                    <a:cubicBezTo>
                      <a:pt x="40" y="88"/>
                      <a:pt x="41" y="88"/>
                      <a:pt x="41" y="88"/>
                    </a:cubicBezTo>
                    <a:cubicBezTo>
                      <a:pt x="41" y="87"/>
                      <a:pt x="40" y="89"/>
                      <a:pt x="40" y="88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8" y="86"/>
                      <a:pt x="37" y="85"/>
                    </a:cubicBezTo>
                    <a:cubicBezTo>
                      <a:pt x="36" y="87"/>
                      <a:pt x="36" y="85"/>
                      <a:pt x="35" y="85"/>
                    </a:cubicBezTo>
                    <a:cubicBezTo>
                      <a:pt x="35" y="84"/>
                      <a:pt x="34" y="84"/>
                      <a:pt x="34" y="83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1" y="85"/>
                      <a:pt x="32" y="83"/>
                      <a:pt x="31" y="83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30" y="83"/>
                      <a:pt x="29" y="81"/>
                      <a:pt x="29" y="79"/>
                    </a:cubicBezTo>
                    <a:cubicBezTo>
                      <a:pt x="21" y="77"/>
                      <a:pt x="24" y="69"/>
                      <a:pt x="21" y="65"/>
                    </a:cubicBezTo>
                    <a:cubicBezTo>
                      <a:pt x="20" y="64"/>
                      <a:pt x="20" y="65"/>
                      <a:pt x="19" y="65"/>
                    </a:cubicBezTo>
                    <a:cubicBezTo>
                      <a:pt x="18" y="65"/>
                      <a:pt x="18" y="65"/>
                      <a:pt x="18" y="64"/>
                    </a:cubicBezTo>
                    <a:cubicBezTo>
                      <a:pt x="17" y="65"/>
                      <a:pt x="18" y="64"/>
                      <a:pt x="18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9" y="66"/>
                      <a:pt x="19" y="66"/>
                    </a:cubicBezTo>
                    <a:cubicBezTo>
                      <a:pt x="18" y="66"/>
                      <a:pt x="16" y="66"/>
                      <a:pt x="17" y="65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5"/>
                      <a:pt x="16" y="65"/>
                      <a:pt x="17" y="64"/>
                    </a:cubicBezTo>
                    <a:cubicBezTo>
                      <a:pt x="17" y="64"/>
                      <a:pt x="16" y="64"/>
                      <a:pt x="17" y="64"/>
                    </a:cubicBezTo>
                    <a:cubicBezTo>
                      <a:pt x="17" y="63"/>
                      <a:pt x="17" y="62"/>
                      <a:pt x="18" y="62"/>
                    </a:cubicBezTo>
                    <a:cubicBezTo>
                      <a:pt x="15" y="61"/>
                      <a:pt x="17" y="59"/>
                      <a:pt x="17" y="59"/>
                    </a:cubicBezTo>
                    <a:cubicBezTo>
                      <a:pt x="19" y="59"/>
                      <a:pt x="18" y="60"/>
                      <a:pt x="20" y="61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0" y="57"/>
                      <a:pt x="21" y="57"/>
                    </a:cubicBezTo>
                    <a:cubicBezTo>
                      <a:pt x="22" y="55"/>
                      <a:pt x="19" y="55"/>
                      <a:pt x="21" y="53"/>
                    </a:cubicBezTo>
                    <a:cubicBezTo>
                      <a:pt x="21" y="53"/>
                      <a:pt x="19" y="52"/>
                      <a:pt x="19" y="52"/>
                    </a:cubicBezTo>
                    <a:cubicBezTo>
                      <a:pt x="20" y="51"/>
                      <a:pt x="20" y="51"/>
                      <a:pt x="21" y="52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3" y="50"/>
                      <a:pt x="22" y="49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8"/>
                      <a:pt x="22" y="47"/>
                      <a:pt x="23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7"/>
                      <a:pt x="22" y="45"/>
                      <a:pt x="23" y="45"/>
                    </a:cubicBezTo>
                    <a:cubicBezTo>
                      <a:pt x="22" y="44"/>
                      <a:pt x="21" y="44"/>
                      <a:pt x="19" y="44"/>
                    </a:cubicBezTo>
                    <a:cubicBezTo>
                      <a:pt x="21" y="44"/>
                      <a:pt x="22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3" y="42"/>
                      <a:pt x="23" y="43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39"/>
                      <a:pt x="26" y="38"/>
                      <a:pt x="27" y="38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9" y="40"/>
                      <a:pt x="28" y="39"/>
                      <a:pt x="27" y="39"/>
                    </a:cubicBezTo>
                    <a:cubicBezTo>
                      <a:pt x="28" y="37"/>
                      <a:pt x="29" y="38"/>
                      <a:pt x="30" y="39"/>
                    </a:cubicBezTo>
                    <a:cubicBezTo>
                      <a:pt x="30" y="36"/>
                      <a:pt x="34" y="38"/>
                      <a:pt x="33" y="35"/>
                    </a:cubicBezTo>
                    <a:close/>
                    <a:moveTo>
                      <a:pt x="102" y="78"/>
                    </a:moveTo>
                    <a:cubicBezTo>
                      <a:pt x="102" y="78"/>
                      <a:pt x="102" y="78"/>
                      <a:pt x="102" y="78"/>
                    </a:cubicBezTo>
                    <a:cubicBezTo>
                      <a:pt x="102" y="79"/>
                      <a:pt x="102" y="79"/>
                      <a:pt x="102" y="78"/>
                    </a:cubicBezTo>
                    <a:close/>
                    <a:moveTo>
                      <a:pt x="108" y="70"/>
                    </a:moveTo>
                    <a:cubicBezTo>
                      <a:pt x="108" y="72"/>
                      <a:pt x="108" y="71"/>
                      <a:pt x="107" y="71"/>
                    </a:cubicBezTo>
                    <a:cubicBezTo>
                      <a:pt x="108" y="70"/>
                      <a:pt x="108" y="69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8"/>
                      <a:pt x="108" y="67"/>
                      <a:pt x="109" y="68"/>
                    </a:cubicBezTo>
                    <a:cubicBezTo>
                      <a:pt x="111" y="69"/>
                      <a:pt x="107" y="70"/>
                      <a:pt x="108" y="70"/>
                    </a:cubicBezTo>
                    <a:close/>
                    <a:moveTo>
                      <a:pt x="98" y="95"/>
                    </a:moveTo>
                    <a:cubicBezTo>
                      <a:pt x="98" y="95"/>
                      <a:pt x="98" y="95"/>
                      <a:pt x="98" y="95"/>
                    </a:cubicBezTo>
                    <a:cubicBezTo>
                      <a:pt x="98" y="95"/>
                      <a:pt x="98" y="95"/>
                      <a:pt x="98" y="95"/>
                    </a:cubicBezTo>
                    <a:close/>
                    <a:moveTo>
                      <a:pt x="103" y="90"/>
                    </a:moveTo>
                    <a:cubicBezTo>
                      <a:pt x="103" y="90"/>
                      <a:pt x="103" y="90"/>
                      <a:pt x="104" y="90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  <a:moveTo>
                      <a:pt x="114" y="80"/>
                    </a:moveTo>
                    <a:cubicBezTo>
                      <a:pt x="115" y="80"/>
                      <a:pt x="115" y="79"/>
                      <a:pt x="116" y="78"/>
                    </a:cubicBezTo>
                    <a:cubicBezTo>
                      <a:pt x="115" y="79"/>
                      <a:pt x="115" y="79"/>
                      <a:pt x="114" y="80"/>
                    </a:cubicBezTo>
                    <a:close/>
                    <a:moveTo>
                      <a:pt x="75" y="8"/>
                    </a:moveTo>
                    <a:cubicBezTo>
                      <a:pt x="76" y="8"/>
                      <a:pt x="77" y="7"/>
                      <a:pt x="76" y="7"/>
                    </a:cubicBezTo>
                    <a:cubicBezTo>
                      <a:pt x="75" y="7"/>
                      <a:pt x="75" y="6"/>
                      <a:pt x="74" y="7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8"/>
                      <a:pt x="75" y="8"/>
                    </a:cubicBezTo>
                    <a:close/>
                    <a:moveTo>
                      <a:pt x="36" y="21"/>
                    </a:move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21"/>
                      <a:pt x="34" y="21"/>
                      <a:pt x="36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11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6202084" y="224810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12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695337">
                <a:off x="635006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13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7904663" flipV="1">
                <a:off x="607518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14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137895">
                <a:off x="6396106" y="2341166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15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7211738" flipV="1">
                <a:off x="6037443" y="2357590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22" name="Freeform 39"/>
            <p:cNvSpPr>
              <a:spLocks/>
            </p:cNvSpPr>
            <p:nvPr/>
          </p:nvSpPr>
          <p:spPr bwMode="auto">
            <a:xfrm>
              <a:off x="4144855" y="1556792"/>
              <a:ext cx="1152876" cy="1124392"/>
            </a:xfrm>
            <a:custGeom>
              <a:avLst/>
              <a:gdLst/>
              <a:ahLst/>
              <a:cxnLst>
                <a:cxn ang="0">
                  <a:pos x="206" y="291"/>
                </a:cxn>
                <a:cxn ang="0">
                  <a:pos x="3" y="705"/>
                </a:cxn>
                <a:cxn ang="0">
                  <a:pos x="6" y="828"/>
                </a:cxn>
                <a:cxn ang="0">
                  <a:pos x="8" y="853"/>
                </a:cxn>
                <a:cxn ang="0">
                  <a:pos x="143" y="1150"/>
                </a:cxn>
                <a:cxn ang="0">
                  <a:pos x="336" y="1329"/>
                </a:cxn>
                <a:cxn ang="0">
                  <a:pos x="503" y="1414"/>
                </a:cxn>
                <a:cxn ang="0">
                  <a:pos x="550" y="1429"/>
                </a:cxn>
                <a:cxn ang="0">
                  <a:pos x="733" y="1488"/>
                </a:cxn>
                <a:cxn ang="0">
                  <a:pos x="1471" y="1392"/>
                </a:cxn>
                <a:cxn ang="0">
                  <a:pos x="1535" y="1356"/>
                </a:cxn>
                <a:cxn ang="0">
                  <a:pos x="1871" y="987"/>
                </a:cxn>
                <a:cxn ang="0">
                  <a:pos x="1687" y="273"/>
                </a:cxn>
                <a:cxn ang="0">
                  <a:pos x="1440" y="112"/>
                </a:cxn>
                <a:cxn ang="0">
                  <a:pos x="1361" y="108"/>
                </a:cxn>
                <a:cxn ang="0">
                  <a:pos x="1611" y="247"/>
                </a:cxn>
                <a:cxn ang="0">
                  <a:pos x="1714" y="344"/>
                </a:cxn>
                <a:cxn ang="0">
                  <a:pos x="1876" y="650"/>
                </a:cxn>
                <a:cxn ang="0">
                  <a:pos x="1880" y="860"/>
                </a:cxn>
                <a:cxn ang="0">
                  <a:pos x="1869" y="904"/>
                </a:cxn>
                <a:cxn ang="0">
                  <a:pos x="1756" y="1140"/>
                </a:cxn>
                <a:cxn ang="0">
                  <a:pos x="1689" y="1205"/>
                </a:cxn>
                <a:cxn ang="0">
                  <a:pos x="1476" y="1355"/>
                </a:cxn>
                <a:cxn ang="0">
                  <a:pos x="1214" y="1448"/>
                </a:cxn>
                <a:cxn ang="0">
                  <a:pos x="1115" y="1467"/>
                </a:cxn>
                <a:cxn ang="0">
                  <a:pos x="1006" y="1477"/>
                </a:cxn>
                <a:cxn ang="0">
                  <a:pos x="906" y="1474"/>
                </a:cxn>
                <a:cxn ang="0">
                  <a:pos x="832" y="1472"/>
                </a:cxn>
                <a:cxn ang="0">
                  <a:pos x="647" y="1433"/>
                </a:cxn>
                <a:cxn ang="0">
                  <a:pos x="562" y="1406"/>
                </a:cxn>
                <a:cxn ang="0">
                  <a:pos x="472" y="1371"/>
                </a:cxn>
                <a:cxn ang="0">
                  <a:pos x="444" y="1353"/>
                </a:cxn>
                <a:cxn ang="0">
                  <a:pos x="253" y="1223"/>
                </a:cxn>
                <a:cxn ang="0">
                  <a:pos x="184" y="1145"/>
                </a:cxn>
                <a:cxn ang="0">
                  <a:pos x="31" y="783"/>
                </a:cxn>
                <a:cxn ang="0">
                  <a:pos x="55" y="605"/>
                </a:cxn>
                <a:cxn ang="0">
                  <a:pos x="88" y="513"/>
                </a:cxn>
                <a:cxn ang="0">
                  <a:pos x="96" y="493"/>
                </a:cxn>
                <a:cxn ang="0">
                  <a:pos x="268" y="272"/>
                </a:cxn>
                <a:cxn ang="0">
                  <a:pos x="255" y="290"/>
                </a:cxn>
                <a:cxn ang="0">
                  <a:pos x="417" y="172"/>
                </a:cxn>
                <a:cxn ang="0">
                  <a:pos x="567" y="103"/>
                </a:cxn>
                <a:cxn ang="0">
                  <a:pos x="601" y="93"/>
                </a:cxn>
                <a:cxn ang="0">
                  <a:pos x="716" y="61"/>
                </a:cxn>
                <a:cxn ang="0">
                  <a:pos x="810" y="38"/>
                </a:cxn>
                <a:cxn ang="0">
                  <a:pos x="1157" y="26"/>
                </a:cxn>
                <a:cxn ang="0">
                  <a:pos x="568" y="73"/>
                </a:cxn>
              </a:cxnLst>
              <a:rect l="0" t="0" r="r" b="b"/>
              <a:pathLst>
                <a:path w="1913" h="1533">
                  <a:moveTo>
                    <a:pt x="568" y="73"/>
                  </a:moveTo>
                  <a:cubicBezTo>
                    <a:pt x="481" y="104"/>
                    <a:pt x="429" y="130"/>
                    <a:pt x="377" y="159"/>
                  </a:cubicBezTo>
                  <a:cubicBezTo>
                    <a:pt x="326" y="190"/>
                    <a:pt x="274" y="223"/>
                    <a:pt x="206" y="291"/>
                  </a:cubicBezTo>
                  <a:cubicBezTo>
                    <a:pt x="140" y="355"/>
                    <a:pt x="82" y="437"/>
                    <a:pt x="48" y="521"/>
                  </a:cubicBezTo>
                  <a:cubicBezTo>
                    <a:pt x="34" y="562"/>
                    <a:pt x="9" y="634"/>
                    <a:pt x="7" y="685"/>
                  </a:cubicBezTo>
                  <a:cubicBezTo>
                    <a:pt x="3" y="705"/>
                    <a:pt x="3" y="705"/>
                    <a:pt x="3" y="705"/>
                  </a:cubicBezTo>
                  <a:cubicBezTo>
                    <a:pt x="2" y="722"/>
                    <a:pt x="3" y="743"/>
                    <a:pt x="1" y="760"/>
                  </a:cubicBezTo>
                  <a:cubicBezTo>
                    <a:pt x="0" y="759"/>
                    <a:pt x="0" y="759"/>
                    <a:pt x="0" y="759"/>
                  </a:cubicBezTo>
                  <a:cubicBezTo>
                    <a:pt x="2" y="785"/>
                    <a:pt x="3" y="815"/>
                    <a:pt x="6" y="828"/>
                  </a:cubicBezTo>
                  <a:cubicBezTo>
                    <a:pt x="5" y="827"/>
                    <a:pt x="5" y="827"/>
                    <a:pt x="5" y="827"/>
                  </a:cubicBezTo>
                  <a:cubicBezTo>
                    <a:pt x="6" y="837"/>
                    <a:pt x="8" y="847"/>
                    <a:pt x="10" y="858"/>
                  </a:cubicBezTo>
                  <a:cubicBezTo>
                    <a:pt x="8" y="853"/>
                    <a:pt x="8" y="853"/>
                    <a:pt x="8" y="853"/>
                  </a:cubicBezTo>
                  <a:cubicBezTo>
                    <a:pt x="17" y="897"/>
                    <a:pt x="30" y="943"/>
                    <a:pt x="44" y="981"/>
                  </a:cubicBezTo>
                  <a:cubicBezTo>
                    <a:pt x="45" y="977"/>
                    <a:pt x="45" y="977"/>
                    <a:pt x="45" y="977"/>
                  </a:cubicBezTo>
                  <a:cubicBezTo>
                    <a:pt x="77" y="1060"/>
                    <a:pt x="99" y="1085"/>
                    <a:pt x="143" y="1150"/>
                  </a:cubicBezTo>
                  <a:cubicBezTo>
                    <a:pt x="142" y="1150"/>
                    <a:pt x="142" y="1150"/>
                    <a:pt x="142" y="1150"/>
                  </a:cubicBezTo>
                  <a:cubicBezTo>
                    <a:pt x="209" y="1223"/>
                    <a:pt x="246" y="1270"/>
                    <a:pt x="333" y="1325"/>
                  </a:cubicBezTo>
                  <a:cubicBezTo>
                    <a:pt x="322" y="1318"/>
                    <a:pt x="337" y="1329"/>
                    <a:pt x="336" y="1329"/>
                  </a:cubicBezTo>
                  <a:cubicBezTo>
                    <a:pt x="376" y="1355"/>
                    <a:pt x="420" y="1379"/>
                    <a:pt x="423" y="1375"/>
                  </a:cubicBezTo>
                  <a:cubicBezTo>
                    <a:pt x="454" y="1391"/>
                    <a:pt x="447" y="1389"/>
                    <a:pt x="451" y="1393"/>
                  </a:cubicBezTo>
                  <a:cubicBezTo>
                    <a:pt x="451" y="1391"/>
                    <a:pt x="478" y="1403"/>
                    <a:pt x="503" y="1414"/>
                  </a:cubicBezTo>
                  <a:cubicBezTo>
                    <a:pt x="491" y="1409"/>
                    <a:pt x="491" y="1409"/>
                    <a:pt x="491" y="1409"/>
                  </a:cubicBezTo>
                  <a:cubicBezTo>
                    <a:pt x="515" y="1420"/>
                    <a:pt x="539" y="1429"/>
                    <a:pt x="563" y="1437"/>
                  </a:cubicBezTo>
                  <a:cubicBezTo>
                    <a:pt x="550" y="1429"/>
                    <a:pt x="550" y="1429"/>
                    <a:pt x="550" y="1429"/>
                  </a:cubicBezTo>
                  <a:cubicBezTo>
                    <a:pt x="588" y="1443"/>
                    <a:pt x="558" y="1437"/>
                    <a:pt x="595" y="1448"/>
                  </a:cubicBezTo>
                  <a:cubicBezTo>
                    <a:pt x="596" y="1445"/>
                    <a:pt x="596" y="1445"/>
                    <a:pt x="596" y="1445"/>
                  </a:cubicBezTo>
                  <a:cubicBezTo>
                    <a:pt x="649" y="1463"/>
                    <a:pt x="680" y="1475"/>
                    <a:pt x="733" y="1488"/>
                  </a:cubicBezTo>
                  <a:cubicBezTo>
                    <a:pt x="956" y="1533"/>
                    <a:pt x="1205" y="1500"/>
                    <a:pt x="1402" y="1423"/>
                  </a:cubicBezTo>
                  <a:cubicBezTo>
                    <a:pt x="1411" y="1422"/>
                    <a:pt x="1411" y="1422"/>
                    <a:pt x="1411" y="1422"/>
                  </a:cubicBezTo>
                  <a:cubicBezTo>
                    <a:pt x="1416" y="1424"/>
                    <a:pt x="1462" y="1394"/>
                    <a:pt x="1471" y="1392"/>
                  </a:cubicBezTo>
                  <a:cubicBezTo>
                    <a:pt x="1478" y="1389"/>
                    <a:pt x="1485" y="1384"/>
                    <a:pt x="1492" y="1380"/>
                  </a:cubicBezTo>
                  <a:cubicBezTo>
                    <a:pt x="1498" y="1377"/>
                    <a:pt x="1511" y="1371"/>
                    <a:pt x="1501" y="1377"/>
                  </a:cubicBezTo>
                  <a:cubicBezTo>
                    <a:pt x="1521" y="1367"/>
                    <a:pt x="1521" y="1366"/>
                    <a:pt x="1535" y="1356"/>
                  </a:cubicBezTo>
                  <a:cubicBezTo>
                    <a:pt x="1557" y="1346"/>
                    <a:pt x="1557" y="1346"/>
                    <a:pt x="1557" y="1346"/>
                  </a:cubicBezTo>
                  <a:cubicBezTo>
                    <a:pt x="1633" y="1298"/>
                    <a:pt x="1691" y="1247"/>
                    <a:pt x="1753" y="1175"/>
                  </a:cubicBezTo>
                  <a:cubicBezTo>
                    <a:pt x="1792" y="1134"/>
                    <a:pt x="1840" y="1066"/>
                    <a:pt x="1871" y="987"/>
                  </a:cubicBezTo>
                  <a:cubicBezTo>
                    <a:pt x="1903" y="909"/>
                    <a:pt x="1913" y="823"/>
                    <a:pt x="1912" y="762"/>
                  </a:cubicBezTo>
                  <a:cubicBezTo>
                    <a:pt x="1910" y="675"/>
                    <a:pt x="1892" y="581"/>
                    <a:pt x="1853" y="495"/>
                  </a:cubicBezTo>
                  <a:cubicBezTo>
                    <a:pt x="1814" y="409"/>
                    <a:pt x="1754" y="331"/>
                    <a:pt x="1687" y="273"/>
                  </a:cubicBezTo>
                  <a:cubicBezTo>
                    <a:pt x="1683" y="269"/>
                    <a:pt x="1671" y="260"/>
                    <a:pt x="1671" y="260"/>
                  </a:cubicBezTo>
                  <a:cubicBezTo>
                    <a:pt x="1630" y="224"/>
                    <a:pt x="1586" y="193"/>
                    <a:pt x="1540" y="165"/>
                  </a:cubicBezTo>
                  <a:cubicBezTo>
                    <a:pt x="1540" y="165"/>
                    <a:pt x="1499" y="138"/>
                    <a:pt x="1440" y="112"/>
                  </a:cubicBezTo>
                  <a:cubicBezTo>
                    <a:pt x="1382" y="85"/>
                    <a:pt x="1306" y="60"/>
                    <a:pt x="1247" y="48"/>
                  </a:cubicBezTo>
                  <a:cubicBezTo>
                    <a:pt x="1187" y="35"/>
                    <a:pt x="1145" y="32"/>
                    <a:pt x="1155" y="37"/>
                  </a:cubicBezTo>
                  <a:cubicBezTo>
                    <a:pt x="1163" y="44"/>
                    <a:pt x="1227" y="52"/>
                    <a:pt x="1361" y="108"/>
                  </a:cubicBezTo>
                  <a:cubicBezTo>
                    <a:pt x="1357" y="108"/>
                    <a:pt x="1357" y="108"/>
                    <a:pt x="1357" y="108"/>
                  </a:cubicBezTo>
                  <a:cubicBezTo>
                    <a:pt x="1437" y="140"/>
                    <a:pt x="1485" y="166"/>
                    <a:pt x="1537" y="194"/>
                  </a:cubicBezTo>
                  <a:cubicBezTo>
                    <a:pt x="1543" y="202"/>
                    <a:pt x="1597" y="233"/>
                    <a:pt x="1611" y="247"/>
                  </a:cubicBezTo>
                  <a:cubicBezTo>
                    <a:pt x="1609" y="246"/>
                    <a:pt x="1609" y="246"/>
                    <a:pt x="1609" y="246"/>
                  </a:cubicBezTo>
                  <a:cubicBezTo>
                    <a:pt x="1653" y="275"/>
                    <a:pt x="1690" y="318"/>
                    <a:pt x="1725" y="354"/>
                  </a:cubicBezTo>
                  <a:cubicBezTo>
                    <a:pt x="1724" y="352"/>
                    <a:pt x="1722" y="352"/>
                    <a:pt x="1714" y="344"/>
                  </a:cubicBezTo>
                  <a:cubicBezTo>
                    <a:pt x="1740" y="370"/>
                    <a:pt x="1771" y="410"/>
                    <a:pt x="1769" y="414"/>
                  </a:cubicBezTo>
                  <a:cubicBezTo>
                    <a:pt x="1823" y="484"/>
                    <a:pt x="1866" y="599"/>
                    <a:pt x="1877" y="654"/>
                  </a:cubicBezTo>
                  <a:cubicBezTo>
                    <a:pt x="1876" y="650"/>
                    <a:pt x="1876" y="650"/>
                    <a:pt x="1876" y="650"/>
                  </a:cubicBezTo>
                  <a:cubicBezTo>
                    <a:pt x="1884" y="681"/>
                    <a:pt x="1883" y="691"/>
                    <a:pt x="1887" y="727"/>
                  </a:cubicBezTo>
                  <a:cubicBezTo>
                    <a:pt x="1887" y="728"/>
                    <a:pt x="1887" y="731"/>
                    <a:pt x="1887" y="731"/>
                  </a:cubicBezTo>
                  <a:cubicBezTo>
                    <a:pt x="1893" y="765"/>
                    <a:pt x="1884" y="832"/>
                    <a:pt x="1880" y="860"/>
                  </a:cubicBezTo>
                  <a:cubicBezTo>
                    <a:pt x="1878" y="862"/>
                    <a:pt x="1878" y="862"/>
                    <a:pt x="1878" y="862"/>
                  </a:cubicBezTo>
                  <a:cubicBezTo>
                    <a:pt x="1874" y="884"/>
                    <a:pt x="1868" y="907"/>
                    <a:pt x="1862" y="929"/>
                  </a:cubicBezTo>
                  <a:cubicBezTo>
                    <a:pt x="1865" y="921"/>
                    <a:pt x="1867" y="912"/>
                    <a:pt x="1869" y="904"/>
                  </a:cubicBezTo>
                  <a:cubicBezTo>
                    <a:pt x="1872" y="914"/>
                    <a:pt x="1853" y="954"/>
                    <a:pt x="1835" y="1001"/>
                  </a:cubicBezTo>
                  <a:cubicBezTo>
                    <a:pt x="1815" y="1043"/>
                    <a:pt x="1799" y="1091"/>
                    <a:pt x="1767" y="1130"/>
                  </a:cubicBezTo>
                  <a:cubicBezTo>
                    <a:pt x="1754" y="1150"/>
                    <a:pt x="1777" y="1111"/>
                    <a:pt x="1756" y="1140"/>
                  </a:cubicBezTo>
                  <a:cubicBezTo>
                    <a:pt x="1754" y="1139"/>
                    <a:pt x="1765" y="1126"/>
                    <a:pt x="1758" y="1132"/>
                  </a:cubicBezTo>
                  <a:cubicBezTo>
                    <a:pt x="1738" y="1160"/>
                    <a:pt x="1720" y="1174"/>
                    <a:pt x="1692" y="1205"/>
                  </a:cubicBezTo>
                  <a:cubicBezTo>
                    <a:pt x="1689" y="1205"/>
                    <a:pt x="1689" y="1205"/>
                    <a:pt x="1689" y="1205"/>
                  </a:cubicBezTo>
                  <a:cubicBezTo>
                    <a:pt x="1652" y="1247"/>
                    <a:pt x="1609" y="1273"/>
                    <a:pt x="1581" y="1296"/>
                  </a:cubicBezTo>
                  <a:cubicBezTo>
                    <a:pt x="1535" y="1330"/>
                    <a:pt x="1547" y="1313"/>
                    <a:pt x="1497" y="1346"/>
                  </a:cubicBezTo>
                  <a:cubicBezTo>
                    <a:pt x="1476" y="1355"/>
                    <a:pt x="1476" y="1355"/>
                    <a:pt x="1476" y="1355"/>
                  </a:cubicBezTo>
                  <a:cubicBezTo>
                    <a:pt x="1453" y="1366"/>
                    <a:pt x="1461" y="1366"/>
                    <a:pt x="1435" y="1378"/>
                  </a:cubicBezTo>
                  <a:cubicBezTo>
                    <a:pt x="1436" y="1376"/>
                    <a:pt x="1402" y="1391"/>
                    <a:pt x="1416" y="1383"/>
                  </a:cubicBezTo>
                  <a:cubicBezTo>
                    <a:pt x="1357" y="1405"/>
                    <a:pt x="1297" y="1435"/>
                    <a:pt x="1214" y="1448"/>
                  </a:cubicBezTo>
                  <a:cubicBezTo>
                    <a:pt x="1197" y="1456"/>
                    <a:pt x="1154" y="1461"/>
                    <a:pt x="1141" y="1466"/>
                  </a:cubicBezTo>
                  <a:cubicBezTo>
                    <a:pt x="1139" y="1465"/>
                    <a:pt x="1057" y="1476"/>
                    <a:pt x="1104" y="1468"/>
                  </a:cubicBezTo>
                  <a:cubicBezTo>
                    <a:pt x="1108" y="1467"/>
                    <a:pt x="1115" y="1466"/>
                    <a:pt x="1115" y="1467"/>
                  </a:cubicBezTo>
                  <a:cubicBezTo>
                    <a:pt x="1120" y="1464"/>
                    <a:pt x="1120" y="1464"/>
                    <a:pt x="1120" y="1464"/>
                  </a:cubicBezTo>
                  <a:cubicBezTo>
                    <a:pt x="1072" y="1467"/>
                    <a:pt x="1034" y="1475"/>
                    <a:pt x="986" y="1476"/>
                  </a:cubicBezTo>
                  <a:cubicBezTo>
                    <a:pt x="1000" y="1476"/>
                    <a:pt x="1019" y="1475"/>
                    <a:pt x="1006" y="1477"/>
                  </a:cubicBezTo>
                  <a:cubicBezTo>
                    <a:pt x="962" y="1478"/>
                    <a:pt x="962" y="1478"/>
                    <a:pt x="962" y="1478"/>
                  </a:cubicBezTo>
                  <a:cubicBezTo>
                    <a:pt x="971" y="1476"/>
                    <a:pt x="971" y="1476"/>
                    <a:pt x="971" y="1476"/>
                  </a:cubicBezTo>
                  <a:cubicBezTo>
                    <a:pt x="950" y="1476"/>
                    <a:pt x="928" y="1475"/>
                    <a:pt x="906" y="1474"/>
                  </a:cubicBezTo>
                  <a:cubicBezTo>
                    <a:pt x="915" y="1476"/>
                    <a:pt x="915" y="1476"/>
                    <a:pt x="915" y="1476"/>
                  </a:cubicBezTo>
                  <a:cubicBezTo>
                    <a:pt x="883" y="1474"/>
                    <a:pt x="872" y="1470"/>
                    <a:pt x="835" y="1469"/>
                  </a:cubicBezTo>
                  <a:cubicBezTo>
                    <a:pt x="819" y="1469"/>
                    <a:pt x="865" y="1475"/>
                    <a:pt x="832" y="1472"/>
                  </a:cubicBezTo>
                  <a:cubicBezTo>
                    <a:pt x="789" y="1466"/>
                    <a:pt x="726" y="1454"/>
                    <a:pt x="673" y="1439"/>
                  </a:cubicBezTo>
                  <a:cubicBezTo>
                    <a:pt x="677" y="1443"/>
                    <a:pt x="663" y="1439"/>
                    <a:pt x="648" y="1436"/>
                  </a:cubicBezTo>
                  <a:cubicBezTo>
                    <a:pt x="647" y="1433"/>
                    <a:pt x="647" y="1433"/>
                    <a:pt x="647" y="1433"/>
                  </a:cubicBezTo>
                  <a:cubicBezTo>
                    <a:pt x="591" y="1419"/>
                    <a:pt x="627" y="1424"/>
                    <a:pt x="572" y="1407"/>
                  </a:cubicBezTo>
                  <a:cubicBezTo>
                    <a:pt x="578" y="1408"/>
                    <a:pt x="578" y="1408"/>
                    <a:pt x="578" y="1408"/>
                  </a:cubicBezTo>
                  <a:cubicBezTo>
                    <a:pt x="562" y="1406"/>
                    <a:pt x="562" y="1406"/>
                    <a:pt x="562" y="1406"/>
                  </a:cubicBezTo>
                  <a:cubicBezTo>
                    <a:pt x="512" y="1391"/>
                    <a:pt x="537" y="1393"/>
                    <a:pt x="482" y="1374"/>
                  </a:cubicBezTo>
                  <a:cubicBezTo>
                    <a:pt x="503" y="1383"/>
                    <a:pt x="490" y="1383"/>
                    <a:pt x="465" y="1370"/>
                  </a:cubicBezTo>
                  <a:cubicBezTo>
                    <a:pt x="472" y="1371"/>
                    <a:pt x="472" y="1371"/>
                    <a:pt x="472" y="1371"/>
                  </a:cubicBezTo>
                  <a:cubicBezTo>
                    <a:pt x="458" y="1365"/>
                    <a:pt x="453" y="1363"/>
                    <a:pt x="444" y="1358"/>
                  </a:cubicBezTo>
                  <a:cubicBezTo>
                    <a:pt x="453" y="1361"/>
                    <a:pt x="449" y="1358"/>
                    <a:pt x="429" y="1347"/>
                  </a:cubicBezTo>
                  <a:cubicBezTo>
                    <a:pt x="444" y="1353"/>
                    <a:pt x="444" y="1353"/>
                    <a:pt x="444" y="1353"/>
                  </a:cubicBezTo>
                  <a:cubicBezTo>
                    <a:pt x="404" y="1335"/>
                    <a:pt x="404" y="1335"/>
                    <a:pt x="404" y="1335"/>
                  </a:cubicBezTo>
                  <a:cubicBezTo>
                    <a:pt x="377" y="1316"/>
                    <a:pt x="331" y="1289"/>
                    <a:pt x="322" y="1278"/>
                  </a:cubicBezTo>
                  <a:cubicBezTo>
                    <a:pt x="322" y="1278"/>
                    <a:pt x="267" y="1233"/>
                    <a:pt x="253" y="1223"/>
                  </a:cubicBezTo>
                  <a:cubicBezTo>
                    <a:pt x="265" y="1231"/>
                    <a:pt x="237" y="1204"/>
                    <a:pt x="246" y="1210"/>
                  </a:cubicBezTo>
                  <a:cubicBezTo>
                    <a:pt x="232" y="1199"/>
                    <a:pt x="192" y="1161"/>
                    <a:pt x="181" y="1142"/>
                  </a:cubicBezTo>
                  <a:cubicBezTo>
                    <a:pt x="184" y="1145"/>
                    <a:pt x="184" y="1145"/>
                    <a:pt x="184" y="1145"/>
                  </a:cubicBezTo>
                  <a:cubicBezTo>
                    <a:pt x="135" y="1081"/>
                    <a:pt x="101" y="1033"/>
                    <a:pt x="77" y="965"/>
                  </a:cubicBezTo>
                  <a:cubicBezTo>
                    <a:pt x="76" y="969"/>
                    <a:pt x="64" y="933"/>
                    <a:pt x="64" y="943"/>
                  </a:cubicBezTo>
                  <a:cubicBezTo>
                    <a:pt x="37" y="872"/>
                    <a:pt x="41" y="809"/>
                    <a:pt x="31" y="783"/>
                  </a:cubicBezTo>
                  <a:cubicBezTo>
                    <a:pt x="29" y="748"/>
                    <a:pt x="34" y="742"/>
                    <a:pt x="34" y="725"/>
                  </a:cubicBezTo>
                  <a:cubicBezTo>
                    <a:pt x="34" y="733"/>
                    <a:pt x="34" y="733"/>
                    <a:pt x="34" y="733"/>
                  </a:cubicBezTo>
                  <a:cubicBezTo>
                    <a:pt x="38" y="669"/>
                    <a:pt x="43" y="651"/>
                    <a:pt x="55" y="605"/>
                  </a:cubicBezTo>
                  <a:cubicBezTo>
                    <a:pt x="60" y="582"/>
                    <a:pt x="57" y="576"/>
                    <a:pt x="74" y="537"/>
                  </a:cubicBezTo>
                  <a:cubicBezTo>
                    <a:pt x="70" y="550"/>
                    <a:pt x="76" y="534"/>
                    <a:pt x="83" y="519"/>
                  </a:cubicBezTo>
                  <a:cubicBezTo>
                    <a:pt x="79" y="529"/>
                    <a:pt x="78" y="532"/>
                    <a:pt x="88" y="513"/>
                  </a:cubicBezTo>
                  <a:cubicBezTo>
                    <a:pt x="88" y="510"/>
                    <a:pt x="90" y="506"/>
                    <a:pt x="92" y="502"/>
                  </a:cubicBezTo>
                  <a:cubicBezTo>
                    <a:pt x="92" y="502"/>
                    <a:pt x="93" y="502"/>
                    <a:pt x="93" y="502"/>
                  </a:cubicBezTo>
                  <a:cubicBezTo>
                    <a:pt x="104" y="478"/>
                    <a:pt x="101" y="482"/>
                    <a:pt x="96" y="493"/>
                  </a:cubicBezTo>
                  <a:cubicBezTo>
                    <a:pt x="96" y="492"/>
                    <a:pt x="95" y="493"/>
                    <a:pt x="93" y="496"/>
                  </a:cubicBezTo>
                  <a:cubicBezTo>
                    <a:pt x="106" y="472"/>
                    <a:pt x="131" y="429"/>
                    <a:pt x="136" y="428"/>
                  </a:cubicBezTo>
                  <a:cubicBezTo>
                    <a:pt x="180" y="361"/>
                    <a:pt x="219" y="317"/>
                    <a:pt x="268" y="272"/>
                  </a:cubicBezTo>
                  <a:cubicBezTo>
                    <a:pt x="275" y="268"/>
                    <a:pt x="264" y="279"/>
                    <a:pt x="250" y="293"/>
                  </a:cubicBezTo>
                  <a:cubicBezTo>
                    <a:pt x="262" y="282"/>
                    <a:pt x="273" y="271"/>
                    <a:pt x="285" y="261"/>
                  </a:cubicBezTo>
                  <a:cubicBezTo>
                    <a:pt x="286" y="263"/>
                    <a:pt x="265" y="280"/>
                    <a:pt x="255" y="290"/>
                  </a:cubicBezTo>
                  <a:cubicBezTo>
                    <a:pt x="299" y="255"/>
                    <a:pt x="343" y="213"/>
                    <a:pt x="402" y="182"/>
                  </a:cubicBezTo>
                  <a:cubicBezTo>
                    <a:pt x="413" y="174"/>
                    <a:pt x="413" y="174"/>
                    <a:pt x="413" y="174"/>
                  </a:cubicBezTo>
                  <a:cubicBezTo>
                    <a:pt x="417" y="172"/>
                    <a:pt x="417" y="172"/>
                    <a:pt x="417" y="172"/>
                  </a:cubicBezTo>
                  <a:cubicBezTo>
                    <a:pt x="416" y="171"/>
                    <a:pt x="429" y="163"/>
                    <a:pt x="437" y="158"/>
                  </a:cubicBezTo>
                  <a:cubicBezTo>
                    <a:pt x="447" y="155"/>
                    <a:pt x="439" y="162"/>
                    <a:pt x="468" y="147"/>
                  </a:cubicBezTo>
                  <a:cubicBezTo>
                    <a:pt x="492" y="137"/>
                    <a:pt x="535" y="116"/>
                    <a:pt x="567" y="103"/>
                  </a:cubicBezTo>
                  <a:cubicBezTo>
                    <a:pt x="550" y="109"/>
                    <a:pt x="555" y="106"/>
                    <a:pt x="562" y="103"/>
                  </a:cubicBezTo>
                  <a:cubicBezTo>
                    <a:pt x="578" y="97"/>
                    <a:pt x="587" y="96"/>
                    <a:pt x="599" y="91"/>
                  </a:cubicBezTo>
                  <a:cubicBezTo>
                    <a:pt x="601" y="93"/>
                    <a:pt x="601" y="93"/>
                    <a:pt x="601" y="93"/>
                  </a:cubicBezTo>
                  <a:cubicBezTo>
                    <a:pt x="594" y="93"/>
                    <a:pt x="642" y="77"/>
                    <a:pt x="647" y="75"/>
                  </a:cubicBezTo>
                  <a:cubicBezTo>
                    <a:pt x="657" y="74"/>
                    <a:pt x="623" y="84"/>
                    <a:pt x="620" y="87"/>
                  </a:cubicBezTo>
                  <a:cubicBezTo>
                    <a:pt x="683" y="69"/>
                    <a:pt x="651" y="76"/>
                    <a:pt x="716" y="61"/>
                  </a:cubicBezTo>
                  <a:cubicBezTo>
                    <a:pt x="750" y="52"/>
                    <a:pt x="709" y="60"/>
                    <a:pt x="725" y="55"/>
                  </a:cubicBezTo>
                  <a:cubicBezTo>
                    <a:pt x="756" y="48"/>
                    <a:pt x="786" y="42"/>
                    <a:pt x="821" y="39"/>
                  </a:cubicBezTo>
                  <a:cubicBezTo>
                    <a:pt x="810" y="38"/>
                    <a:pt x="810" y="38"/>
                    <a:pt x="810" y="38"/>
                  </a:cubicBezTo>
                  <a:cubicBezTo>
                    <a:pt x="868" y="30"/>
                    <a:pt x="904" y="28"/>
                    <a:pt x="943" y="30"/>
                  </a:cubicBezTo>
                  <a:cubicBezTo>
                    <a:pt x="1053" y="24"/>
                    <a:pt x="1115" y="31"/>
                    <a:pt x="1144" y="32"/>
                  </a:cubicBezTo>
                  <a:cubicBezTo>
                    <a:pt x="1174" y="33"/>
                    <a:pt x="1172" y="31"/>
                    <a:pt x="1157" y="26"/>
                  </a:cubicBezTo>
                  <a:cubicBezTo>
                    <a:pt x="1126" y="16"/>
                    <a:pt x="1038" y="6"/>
                    <a:pt x="1037" y="7"/>
                  </a:cubicBezTo>
                  <a:cubicBezTo>
                    <a:pt x="950" y="0"/>
                    <a:pt x="882" y="3"/>
                    <a:pt x="812" y="13"/>
                  </a:cubicBezTo>
                  <a:cubicBezTo>
                    <a:pt x="741" y="23"/>
                    <a:pt x="667" y="38"/>
                    <a:pt x="568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0" name="Gruppieren 129"/>
          <p:cNvGrpSpPr/>
          <p:nvPr/>
        </p:nvGrpSpPr>
        <p:grpSpPr>
          <a:xfrm>
            <a:off x="4144855" y="5214392"/>
            <a:ext cx="1152876" cy="1124392"/>
            <a:chOff x="4144855" y="1556792"/>
            <a:chExt cx="1152876" cy="1124392"/>
          </a:xfrm>
        </p:grpSpPr>
        <p:grpSp>
          <p:nvGrpSpPr>
            <p:cNvPr id="131" name="Gruppieren 130"/>
            <p:cNvGrpSpPr/>
            <p:nvPr/>
          </p:nvGrpSpPr>
          <p:grpSpPr>
            <a:xfrm>
              <a:off x="4592178" y="1716569"/>
              <a:ext cx="256735" cy="777833"/>
              <a:chOff x="6248110" y="1594605"/>
              <a:chExt cx="512967" cy="1554147"/>
            </a:xfrm>
          </p:grpSpPr>
          <p:sp>
            <p:nvSpPr>
              <p:cNvPr id="133" name="Freeform 234"/>
              <p:cNvSpPr>
                <a:spLocks noEditPoints="1"/>
              </p:cNvSpPr>
              <p:nvPr/>
            </p:nvSpPr>
            <p:spPr bwMode="auto">
              <a:xfrm>
                <a:off x="6248110" y="1594605"/>
                <a:ext cx="456519" cy="401422"/>
              </a:xfrm>
              <a:custGeom>
                <a:avLst/>
                <a:gdLst/>
                <a:ahLst/>
                <a:cxnLst>
                  <a:cxn ang="0">
                    <a:pos x="61" y="24"/>
                  </a:cxn>
                  <a:cxn ang="0">
                    <a:pos x="97" y="36"/>
                  </a:cxn>
                  <a:cxn ang="0">
                    <a:pos x="106" y="43"/>
                  </a:cxn>
                  <a:cxn ang="0">
                    <a:pos x="107" y="48"/>
                  </a:cxn>
                  <a:cxn ang="0">
                    <a:pos x="108" y="54"/>
                  </a:cxn>
                  <a:cxn ang="0">
                    <a:pos x="106" y="53"/>
                  </a:cxn>
                  <a:cxn ang="0">
                    <a:pos x="108" y="58"/>
                  </a:cxn>
                  <a:cxn ang="0">
                    <a:pos x="110" y="63"/>
                  </a:cxn>
                  <a:cxn ang="0">
                    <a:pos x="108" y="71"/>
                  </a:cxn>
                  <a:cxn ang="0">
                    <a:pos x="105" y="75"/>
                  </a:cxn>
                  <a:cxn ang="0">
                    <a:pos x="102" y="78"/>
                  </a:cxn>
                  <a:cxn ang="0">
                    <a:pos x="95" y="85"/>
                  </a:cxn>
                  <a:cxn ang="0">
                    <a:pos x="93" y="90"/>
                  </a:cxn>
                  <a:cxn ang="0">
                    <a:pos x="87" y="91"/>
                  </a:cxn>
                  <a:cxn ang="0">
                    <a:pos x="84" y="94"/>
                  </a:cxn>
                  <a:cxn ang="0">
                    <a:pos x="76" y="94"/>
                  </a:cxn>
                  <a:cxn ang="0">
                    <a:pos x="73" y="103"/>
                  </a:cxn>
                  <a:cxn ang="0">
                    <a:pos x="79" y="97"/>
                  </a:cxn>
                  <a:cxn ang="0">
                    <a:pos x="83" y="99"/>
                  </a:cxn>
                  <a:cxn ang="0">
                    <a:pos x="89" y="97"/>
                  </a:cxn>
                  <a:cxn ang="0">
                    <a:pos x="97" y="96"/>
                  </a:cxn>
                  <a:cxn ang="0">
                    <a:pos x="103" y="91"/>
                  </a:cxn>
                  <a:cxn ang="0">
                    <a:pos x="105" y="88"/>
                  </a:cxn>
                  <a:cxn ang="0">
                    <a:pos x="107" y="92"/>
                  </a:cxn>
                  <a:cxn ang="0">
                    <a:pos x="119" y="75"/>
                  </a:cxn>
                  <a:cxn ang="0">
                    <a:pos x="120" y="72"/>
                  </a:cxn>
                  <a:cxn ang="0">
                    <a:pos x="123" y="50"/>
                  </a:cxn>
                  <a:cxn ang="0">
                    <a:pos x="113" y="26"/>
                  </a:cxn>
                  <a:cxn ang="0">
                    <a:pos x="103" y="16"/>
                  </a:cxn>
                  <a:cxn ang="0">
                    <a:pos x="77" y="7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56" y="7"/>
                  </a:cxn>
                  <a:cxn ang="0">
                    <a:pos x="43" y="11"/>
                  </a:cxn>
                  <a:cxn ang="0">
                    <a:pos x="44" y="6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4" y="17"/>
                  </a:cxn>
                  <a:cxn ang="0">
                    <a:pos x="32" y="17"/>
                  </a:cxn>
                  <a:cxn ang="0">
                    <a:pos x="24" y="13"/>
                  </a:cxn>
                  <a:cxn ang="0">
                    <a:pos x="22" y="20"/>
                  </a:cxn>
                  <a:cxn ang="0">
                    <a:pos x="14" y="27"/>
                  </a:cxn>
                  <a:cxn ang="0">
                    <a:pos x="9" y="31"/>
                  </a:cxn>
                  <a:cxn ang="0">
                    <a:pos x="2" y="52"/>
                  </a:cxn>
                  <a:cxn ang="0">
                    <a:pos x="2" y="70"/>
                  </a:cxn>
                  <a:cxn ang="0">
                    <a:pos x="19" y="93"/>
                  </a:cxn>
                  <a:cxn ang="0">
                    <a:pos x="24" y="94"/>
                  </a:cxn>
                  <a:cxn ang="0">
                    <a:pos x="34" y="101"/>
                  </a:cxn>
                  <a:cxn ang="0">
                    <a:pos x="46" y="102"/>
                  </a:cxn>
                  <a:cxn ang="0">
                    <a:pos x="57" y="103"/>
                  </a:cxn>
                  <a:cxn ang="0">
                    <a:pos x="59" y="98"/>
                  </a:cxn>
                  <a:cxn ang="0">
                    <a:pos x="40" y="89"/>
                  </a:cxn>
                  <a:cxn ang="0">
                    <a:pos x="33" y="84"/>
                  </a:cxn>
                  <a:cxn ang="0">
                    <a:pos x="18" y="65"/>
                  </a:cxn>
                  <a:cxn ang="0">
                    <a:pos x="17" y="64"/>
                  </a:cxn>
                  <a:cxn ang="0">
                    <a:pos x="20" y="59"/>
                  </a:cxn>
                  <a:cxn ang="0">
                    <a:pos x="21" y="52"/>
                  </a:cxn>
                  <a:cxn ang="0">
                    <a:pos x="19" y="44"/>
                  </a:cxn>
                  <a:cxn ang="0">
                    <a:pos x="26" y="41"/>
                  </a:cxn>
                  <a:cxn ang="0">
                    <a:pos x="102" y="78"/>
                  </a:cxn>
                  <a:cxn ang="0">
                    <a:pos x="108" y="70"/>
                  </a:cxn>
                  <a:cxn ang="0">
                    <a:pos x="114" y="80"/>
                  </a:cxn>
                  <a:cxn ang="0">
                    <a:pos x="75" y="8"/>
                  </a:cxn>
                </a:cxnLst>
                <a:rect l="0" t="0" r="r" b="b"/>
                <a:pathLst>
                  <a:path w="123" h="108">
                    <a:moveTo>
                      <a:pt x="33" y="35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3"/>
                      <a:pt x="38" y="35"/>
                      <a:pt x="37" y="31"/>
                    </a:cubicBezTo>
                    <a:cubicBezTo>
                      <a:pt x="41" y="33"/>
                      <a:pt x="37" y="27"/>
                      <a:pt x="41" y="29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7" y="25"/>
                      <a:pt x="55" y="26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73" y="25"/>
                      <a:pt x="83" y="27"/>
                      <a:pt x="91" y="33"/>
                    </a:cubicBezTo>
                    <a:cubicBezTo>
                      <a:pt x="92" y="33"/>
                      <a:pt x="93" y="32"/>
                      <a:pt x="94" y="32"/>
                    </a:cubicBezTo>
                    <a:cubicBezTo>
                      <a:pt x="95" y="32"/>
                      <a:pt x="95" y="32"/>
                      <a:pt x="95" y="33"/>
                    </a:cubicBezTo>
                    <a:cubicBezTo>
                      <a:pt x="94" y="33"/>
                      <a:pt x="93" y="34"/>
                      <a:pt x="93" y="34"/>
                    </a:cubicBezTo>
                    <a:cubicBezTo>
                      <a:pt x="94" y="35"/>
                      <a:pt x="94" y="37"/>
                      <a:pt x="96" y="37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7" y="35"/>
                      <a:pt x="97" y="36"/>
                      <a:pt x="97" y="36"/>
                    </a:cubicBezTo>
                    <a:cubicBezTo>
                      <a:pt x="96" y="36"/>
                      <a:pt x="96" y="38"/>
                      <a:pt x="95" y="38"/>
                    </a:cubicBezTo>
                    <a:cubicBezTo>
                      <a:pt x="99" y="37"/>
                      <a:pt x="96" y="40"/>
                      <a:pt x="97" y="40"/>
                    </a:cubicBezTo>
                    <a:cubicBezTo>
                      <a:pt x="100" y="39"/>
                      <a:pt x="103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0"/>
                      <a:pt x="103" y="42"/>
                      <a:pt x="103" y="41"/>
                    </a:cubicBezTo>
                    <a:cubicBezTo>
                      <a:pt x="103" y="42"/>
                      <a:pt x="105" y="42"/>
                      <a:pt x="104" y="44"/>
                    </a:cubicBezTo>
                    <a:cubicBezTo>
                      <a:pt x="105" y="43"/>
                      <a:pt x="106" y="43"/>
                      <a:pt x="106" y="43"/>
                    </a:cubicBezTo>
                    <a:cubicBezTo>
                      <a:pt x="106" y="44"/>
                      <a:pt x="105" y="45"/>
                      <a:pt x="105" y="45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03" y="46"/>
                      <a:pt x="104" y="46"/>
                      <a:pt x="105" y="46"/>
                    </a:cubicBezTo>
                    <a:cubicBezTo>
                      <a:pt x="104" y="47"/>
                      <a:pt x="104" y="48"/>
                      <a:pt x="103" y="48"/>
                    </a:cubicBezTo>
                    <a:cubicBezTo>
                      <a:pt x="104" y="48"/>
                      <a:pt x="104" y="49"/>
                      <a:pt x="105" y="50"/>
                    </a:cubicBezTo>
                    <a:cubicBezTo>
                      <a:pt x="106" y="48"/>
                      <a:pt x="107" y="49"/>
                      <a:pt x="107" y="49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06" y="50"/>
                      <a:pt x="106" y="48"/>
                      <a:pt x="104" y="48"/>
                    </a:cubicBezTo>
                    <a:cubicBezTo>
                      <a:pt x="105" y="47"/>
                      <a:pt x="108" y="48"/>
                      <a:pt x="107" y="47"/>
                    </a:cubicBezTo>
                    <a:cubicBezTo>
                      <a:pt x="109" y="49"/>
                      <a:pt x="108" y="49"/>
                      <a:pt x="110" y="51"/>
                    </a:cubicBezTo>
                    <a:cubicBezTo>
                      <a:pt x="109" y="50"/>
                      <a:pt x="111" y="51"/>
                      <a:pt x="111" y="50"/>
                    </a:cubicBezTo>
                    <a:cubicBezTo>
                      <a:pt x="112" y="51"/>
                      <a:pt x="111" y="50"/>
                      <a:pt x="110" y="51"/>
                    </a:cubicBezTo>
                    <a:cubicBezTo>
                      <a:pt x="110" y="52"/>
                      <a:pt x="109" y="52"/>
                      <a:pt x="110" y="53"/>
                    </a:cubicBezTo>
                    <a:cubicBezTo>
                      <a:pt x="110" y="54"/>
                      <a:pt x="109" y="53"/>
                      <a:pt x="108" y="54"/>
                    </a:cubicBezTo>
                    <a:cubicBezTo>
                      <a:pt x="107" y="53"/>
                      <a:pt x="109" y="50"/>
                      <a:pt x="105" y="51"/>
                    </a:cubicBezTo>
                    <a:cubicBezTo>
                      <a:pt x="105" y="50"/>
                      <a:pt x="103" y="50"/>
                      <a:pt x="103" y="49"/>
                    </a:cubicBezTo>
                    <a:cubicBezTo>
                      <a:pt x="103" y="50"/>
                      <a:pt x="102" y="51"/>
                      <a:pt x="103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52"/>
                      <a:pt x="107" y="52"/>
                      <a:pt x="107" y="53"/>
                    </a:cubicBezTo>
                    <a:cubicBezTo>
                      <a:pt x="106" y="53"/>
                      <a:pt x="105" y="53"/>
                      <a:pt x="105" y="54"/>
                    </a:cubicBezTo>
                    <a:cubicBezTo>
                      <a:pt x="106" y="54"/>
                      <a:pt x="105" y="53"/>
                      <a:pt x="106" y="53"/>
                    </a:cubicBezTo>
                    <a:cubicBezTo>
                      <a:pt x="106" y="54"/>
                      <a:pt x="108" y="54"/>
                      <a:pt x="108" y="56"/>
                    </a:cubicBezTo>
                    <a:cubicBezTo>
                      <a:pt x="109" y="55"/>
                      <a:pt x="110" y="54"/>
                      <a:pt x="110" y="53"/>
                    </a:cubicBezTo>
                    <a:cubicBezTo>
                      <a:pt x="112" y="53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0" y="54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7"/>
                      <a:pt x="109" y="55"/>
                      <a:pt x="108" y="56"/>
                    </a:cubicBezTo>
                    <a:cubicBezTo>
                      <a:pt x="107" y="57"/>
                      <a:pt x="109" y="57"/>
                      <a:pt x="108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9" y="59"/>
                      <a:pt x="108" y="60"/>
                      <a:pt x="110" y="60"/>
                    </a:cubicBezTo>
                    <a:cubicBezTo>
                      <a:pt x="109" y="60"/>
                      <a:pt x="110" y="61"/>
                      <a:pt x="110" y="61"/>
                    </a:cubicBezTo>
                    <a:cubicBezTo>
                      <a:pt x="111" y="61"/>
                      <a:pt x="112" y="63"/>
                      <a:pt x="110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4"/>
                      <a:pt x="109" y="64"/>
                      <a:pt x="108" y="6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6" y="66"/>
                      <a:pt x="106" y="66"/>
                      <a:pt x="108" y="67"/>
                    </a:cubicBezTo>
                    <a:cubicBezTo>
                      <a:pt x="106" y="68"/>
                      <a:pt x="107" y="70"/>
                      <a:pt x="107" y="71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7" y="72"/>
                      <a:pt x="108" y="72"/>
                      <a:pt x="107" y="73"/>
                    </a:cubicBezTo>
                    <a:cubicBezTo>
                      <a:pt x="107" y="73"/>
                      <a:pt x="108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6" y="73"/>
                      <a:pt x="106" y="73"/>
                      <a:pt x="106" y="73"/>
                    </a:cubicBezTo>
                    <a:cubicBezTo>
                      <a:pt x="104" y="73"/>
                      <a:pt x="106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5" y="75"/>
                      <a:pt x="103" y="74"/>
                      <a:pt x="104" y="75"/>
                    </a:cubicBezTo>
                    <a:cubicBezTo>
                      <a:pt x="103" y="75"/>
                      <a:pt x="103" y="75"/>
                      <a:pt x="104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4" y="76"/>
                      <a:pt x="104" y="76"/>
                      <a:pt x="104" y="76"/>
                    </a:cubicBezTo>
                    <a:cubicBezTo>
                      <a:pt x="104" y="76"/>
                      <a:pt x="104" y="77"/>
                      <a:pt x="104" y="77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2" y="78"/>
                      <a:pt x="102" y="78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98" y="78"/>
                      <a:pt x="100" y="81"/>
                      <a:pt x="97" y="81"/>
                    </a:cubicBezTo>
                    <a:cubicBezTo>
                      <a:pt x="98" y="82"/>
                      <a:pt x="99" y="82"/>
                      <a:pt x="99" y="82"/>
                    </a:cubicBezTo>
                    <a:cubicBezTo>
                      <a:pt x="99" y="83"/>
                      <a:pt x="99" y="84"/>
                      <a:pt x="99" y="85"/>
                    </a:cubicBezTo>
                    <a:cubicBezTo>
                      <a:pt x="98" y="85"/>
                      <a:pt x="94" y="85"/>
                      <a:pt x="93" y="83"/>
                    </a:cubicBezTo>
                    <a:cubicBezTo>
                      <a:pt x="92" y="84"/>
                      <a:pt x="95" y="84"/>
                      <a:pt x="95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5" y="85"/>
                      <a:pt x="96" y="85"/>
                      <a:pt x="97" y="86"/>
                    </a:cubicBezTo>
                    <a:cubicBezTo>
                      <a:pt x="97" y="86"/>
                      <a:pt x="96" y="88"/>
                      <a:pt x="96" y="88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4" y="87"/>
                      <a:pt x="96" y="89"/>
                      <a:pt x="96" y="91"/>
                    </a:cubicBezTo>
                    <a:cubicBezTo>
                      <a:pt x="95" y="91"/>
                      <a:pt x="94" y="90"/>
                      <a:pt x="93" y="8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1" y="89"/>
                      <a:pt x="92" y="91"/>
                      <a:pt x="91" y="91"/>
                    </a:cubicBezTo>
                    <a:cubicBezTo>
                      <a:pt x="91" y="89"/>
                      <a:pt x="88" y="90"/>
                      <a:pt x="89" y="89"/>
                    </a:cubicBezTo>
                    <a:cubicBezTo>
                      <a:pt x="88" y="88"/>
                      <a:pt x="89" y="91"/>
                      <a:pt x="88" y="89"/>
                    </a:cubicBezTo>
                    <a:cubicBezTo>
                      <a:pt x="88" y="91"/>
                      <a:pt x="89" y="90"/>
                      <a:pt x="89" y="90"/>
                    </a:cubicBezTo>
                    <a:cubicBezTo>
                      <a:pt x="90" y="92"/>
                      <a:pt x="88" y="91"/>
                      <a:pt x="88" y="92"/>
                    </a:cubicBezTo>
                    <a:cubicBezTo>
                      <a:pt x="87" y="91"/>
                      <a:pt x="88" y="91"/>
                      <a:pt x="87" y="91"/>
                    </a:cubicBezTo>
                    <a:cubicBezTo>
                      <a:pt x="87" y="91"/>
                      <a:pt x="87" y="92"/>
                      <a:pt x="86" y="92"/>
                    </a:cubicBezTo>
                    <a:cubicBezTo>
                      <a:pt x="86" y="93"/>
                      <a:pt x="85" y="92"/>
                      <a:pt x="85" y="92"/>
                    </a:cubicBezTo>
                    <a:cubicBezTo>
                      <a:pt x="85" y="92"/>
                      <a:pt x="86" y="93"/>
                      <a:pt x="86" y="94"/>
                    </a:cubicBezTo>
                    <a:cubicBezTo>
                      <a:pt x="86" y="95"/>
                      <a:pt x="86" y="95"/>
                      <a:pt x="85" y="95"/>
                    </a:cubicBezTo>
                    <a:cubicBezTo>
                      <a:pt x="86" y="96"/>
                      <a:pt x="86" y="96"/>
                      <a:pt x="86" y="96"/>
                    </a:cubicBezTo>
                    <a:cubicBezTo>
                      <a:pt x="86" y="98"/>
                      <a:pt x="84" y="95"/>
                      <a:pt x="83" y="96"/>
                    </a:cubicBezTo>
                    <a:cubicBezTo>
                      <a:pt x="83" y="95"/>
                      <a:pt x="83" y="95"/>
                      <a:pt x="84" y="94"/>
                    </a:cubicBezTo>
                    <a:cubicBezTo>
                      <a:pt x="83" y="95"/>
                      <a:pt x="83" y="96"/>
                      <a:pt x="82" y="97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79" y="96"/>
                      <a:pt x="79" y="97"/>
                    </a:cubicBezTo>
                    <a:cubicBezTo>
                      <a:pt x="78" y="96"/>
                      <a:pt x="80" y="95"/>
                      <a:pt x="80" y="94"/>
                    </a:cubicBezTo>
                    <a:cubicBezTo>
                      <a:pt x="78" y="94"/>
                      <a:pt x="79" y="96"/>
                      <a:pt x="77" y="95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7" y="94"/>
                      <a:pt x="76" y="95"/>
                      <a:pt x="76" y="94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7" y="97"/>
                      <a:pt x="75" y="96"/>
                      <a:pt x="75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5" y="100"/>
                      <a:pt x="75" y="102"/>
                      <a:pt x="74" y="101"/>
                    </a:cubicBezTo>
                    <a:cubicBezTo>
                      <a:pt x="73" y="100"/>
                      <a:pt x="74" y="99"/>
                      <a:pt x="74" y="98"/>
                    </a:cubicBezTo>
                    <a:cubicBezTo>
                      <a:pt x="73" y="99"/>
                      <a:pt x="74" y="102"/>
                      <a:pt x="72" y="101"/>
                    </a:cubicBezTo>
                    <a:cubicBezTo>
                      <a:pt x="73" y="102"/>
                      <a:pt x="73" y="103"/>
                      <a:pt x="73" y="103"/>
                    </a:cubicBezTo>
                    <a:cubicBezTo>
                      <a:pt x="74" y="104"/>
                      <a:pt x="75" y="104"/>
                      <a:pt x="75" y="103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2"/>
                      <a:pt x="76" y="103"/>
                    </a:cubicBezTo>
                    <a:cubicBezTo>
                      <a:pt x="78" y="103"/>
                      <a:pt x="76" y="100"/>
                      <a:pt x="77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8" y="99"/>
                      <a:pt x="79" y="99"/>
                      <a:pt x="79" y="97"/>
                    </a:cubicBezTo>
                    <a:cubicBezTo>
                      <a:pt x="80" y="99"/>
                      <a:pt x="80" y="96"/>
                      <a:pt x="81" y="97"/>
                    </a:cubicBezTo>
                    <a:cubicBezTo>
                      <a:pt x="83" y="100"/>
                      <a:pt x="79" y="97"/>
                      <a:pt x="78" y="100"/>
                    </a:cubicBezTo>
                    <a:cubicBezTo>
                      <a:pt x="79" y="100"/>
                      <a:pt x="78" y="101"/>
                      <a:pt x="78" y="102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1"/>
                      <a:pt x="82" y="102"/>
                      <a:pt x="82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3" y="100"/>
                      <a:pt x="82" y="99"/>
                      <a:pt x="83" y="99"/>
                    </a:cubicBezTo>
                    <a:cubicBezTo>
                      <a:pt x="83" y="99"/>
                      <a:pt x="83" y="100"/>
                      <a:pt x="83" y="100"/>
                    </a:cubicBezTo>
                    <a:cubicBezTo>
                      <a:pt x="84" y="100"/>
                      <a:pt x="84" y="99"/>
                      <a:pt x="84" y="98"/>
                    </a:cubicBezTo>
                    <a:cubicBezTo>
                      <a:pt x="85" y="98"/>
                      <a:pt x="84" y="100"/>
                      <a:pt x="85" y="100"/>
                    </a:cubicBezTo>
                    <a:cubicBezTo>
                      <a:pt x="85" y="98"/>
                      <a:pt x="87" y="100"/>
                      <a:pt x="87" y="99"/>
                    </a:cubicBezTo>
                    <a:cubicBezTo>
                      <a:pt x="86" y="98"/>
                      <a:pt x="89" y="95"/>
                      <a:pt x="87" y="94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9" y="93"/>
                      <a:pt x="88" y="96"/>
                      <a:pt x="89" y="97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9" y="100"/>
                      <a:pt x="90" y="95"/>
                      <a:pt x="92" y="97"/>
                    </a:cubicBezTo>
                    <a:cubicBezTo>
                      <a:pt x="93" y="96"/>
                      <a:pt x="93" y="96"/>
                      <a:pt x="95" y="97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4" y="95"/>
                      <a:pt x="95" y="96"/>
                      <a:pt x="96" y="96"/>
                    </a:cubicBezTo>
                    <a:cubicBezTo>
                      <a:pt x="96" y="95"/>
                      <a:pt x="96" y="95"/>
                      <a:pt x="97" y="95"/>
                    </a:cubicBezTo>
                    <a:cubicBezTo>
                      <a:pt x="97" y="95"/>
                      <a:pt x="97" y="96"/>
                      <a:pt x="97" y="96"/>
                    </a:cubicBezTo>
                    <a:cubicBezTo>
                      <a:pt x="98" y="97"/>
                      <a:pt x="98" y="96"/>
                      <a:pt x="98" y="96"/>
                    </a:cubicBezTo>
                    <a:cubicBezTo>
                      <a:pt x="98" y="95"/>
                      <a:pt x="98" y="95"/>
                      <a:pt x="99" y="94"/>
                    </a:cubicBezTo>
                    <a:cubicBezTo>
                      <a:pt x="99" y="95"/>
                      <a:pt x="99" y="95"/>
                      <a:pt x="99" y="95"/>
                    </a:cubicBezTo>
                    <a:cubicBezTo>
                      <a:pt x="99" y="95"/>
                      <a:pt x="99" y="95"/>
                      <a:pt x="99" y="94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3"/>
                      <a:pt x="98" y="92"/>
                      <a:pt x="97" y="92"/>
                    </a:cubicBezTo>
                    <a:cubicBezTo>
                      <a:pt x="99" y="92"/>
                      <a:pt x="100" y="91"/>
                      <a:pt x="103" y="91"/>
                    </a:cubicBezTo>
                    <a:cubicBezTo>
                      <a:pt x="103" y="92"/>
                      <a:pt x="103" y="93"/>
                      <a:pt x="103" y="93"/>
                    </a:cubicBezTo>
                    <a:cubicBezTo>
                      <a:pt x="104" y="93"/>
                      <a:pt x="104" y="91"/>
                      <a:pt x="103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90"/>
                      <a:pt x="105" y="90"/>
                      <a:pt x="105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5" y="89"/>
                      <a:pt x="107" y="88"/>
                      <a:pt x="106" y="87"/>
                    </a:cubicBezTo>
                    <a:cubicBezTo>
                      <a:pt x="106" y="87"/>
                      <a:pt x="105" y="88"/>
                      <a:pt x="105" y="88"/>
                    </a:cubicBezTo>
                    <a:cubicBezTo>
                      <a:pt x="105" y="87"/>
                      <a:pt x="104" y="85"/>
                      <a:pt x="105" y="86"/>
                    </a:cubicBezTo>
                    <a:cubicBezTo>
                      <a:pt x="105" y="87"/>
                      <a:pt x="108" y="86"/>
                      <a:pt x="107" y="88"/>
                    </a:cubicBezTo>
                    <a:cubicBezTo>
                      <a:pt x="109" y="88"/>
                      <a:pt x="106" y="86"/>
                      <a:pt x="108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10" y="87"/>
                      <a:pt x="108" y="87"/>
                      <a:pt x="109" y="87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9" y="88"/>
                      <a:pt x="107" y="89"/>
                      <a:pt x="107" y="92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112" y="86"/>
                      <a:pt x="116" y="83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78"/>
                      <a:pt x="115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6" y="77"/>
                      <a:pt x="117" y="75"/>
                      <a:pt x="119" y="75"/>
                    </a:cubicBezTo>
                    <a:cubicBezTo>
                      <a:pt x="118" y="75"/>
                      <a:pt x="118" y="75"/>
                      <a:pt x="117" y="75"/>
                    </a:cubicBezTo>
                    <a:cubicBezTo>
                      <a:pt x="115" y="74"/>
                      <a:pt x="115" y="74"/>
                      <a:pt x="116" y="73"/>
                    </a:cubicBezTo>
                    <a:cubicBezTo>
                      <a:pt x="117" y="73"/>
                      <a:pt x="116" y="74"/>
                      <a:pt x="117" y="73"/>
                    </a:cubicBezTo>
                    <a:cubicBezTo>
                      <a:pt x="117" y="74"/>
                      <a:pt x="116" y="73"/>
                      <a:pt x="116" y="72"/>
                    </a:cubicBezTo>
                    <a:cubicBezTo>
                      <a:pt x="117" y="72"/>
                      <a:pt x="118" y="71"/>
                      <a:pt x="119" y="71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9" y="71"/>
                      <a:pt x="120" y="72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21" y="71"/>
                      <a:pt x="121" y="72"/>
                      <a:pt x="122" y="72"/>
                    </a:cubicBezTo>
                    <a:cubicBezTo>
                      <a:pt x="122" y="70"/>
                      <a:pt x="120" y="68"/>
                      <a:pt x="120" y="66"/>
                    </a:cubicBezTo>
                    <a:cubicBezTo>
                      <a:pt x="120" y="66"/>
                      <a:pt x="123" y="67"/>
                      <a:pt x="122" y="67"/>
                    </a:cubicBezTo>
                    <a:cubicBezTo>
                      <a:pt x="123" y="65"/>
                      <a:pt x="120" y="63"/>
                      <a:pt x="120" y="62"/>
                    </a:cubicBezTo>
                    <a:cubicBezTo>
                      <a:pt x="121" y="62"/>
                      <a:pt x="120" y="63"/>
                      <a:pt x="121" y="63"/>
                    </a:cubicBezTo>
                    <a:cubicBezTo>
                      <a:pt x="122" y="58"/>
                      <a:pt x="122" y="54"/>
                      <a:pt x="123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3" y="42"/>
                      <a:pt x="120" y="39"/>
                      <a:pt x="118" y="35"/>
                    </a:cubicBezTo>
                    <a:cubicBezTo>
                      <a:pt x="117" y="34"/>
                      <a:pt x="119" y="34"/>
                      <a:pt x="119" y="33"/>
                    </a:cubicBezTo>
                    <a:cubicBezTo>
                      <a:pt x="117" y="30"/>
                      <a:pt x="115" y="30"/>
                      <a:pt x="113" y="28"/>
                    </a:cubicBezTo>
                    <a:cubicBezTo>
                      <a:pt x="113" y="28"/>
                      <a:pt x="115" y="28"/>
                      <a:pt x="115" y="27"/>
                    </a:cubicBezTo>
                    <a:cubicBezTo>
                      <a:pt x="114" y="27"/>
                      <a:pt x="113" y="27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4" y="25"/>
                      <a:pt x="113" y="25"/>
                      <a:pt x="112" y="24"/>
                    </a:cubicBezTo>
                    <a:cubicBezTo>
                      <a:pt x="110" y="22"/>
                      <a:pt x="107" y="21"/>
                      <a:pt x="104" y="21"/>
                    </a:cubicBezTo>
                    <a:cubicBezTo>
                      <a:pt x="102" y="20"/>
                      <a:pt x="106" y="20"/>
                      <a:pt x="106" y="19"/>
                    </a:cubicBezTo>
                    <a:cubicBezTo>
                      <a:pt x="107" y="21"/>
                      <a:pt x="107" y="20"/>
                      <a:pt x="108" y="19"/>
                    </a:cubicBezTo>
                    <a:cubicBezTo>
                      <a:pt x="107" y="19"/>
                      <a:pt x="106" y="19"/>
                      <a:pt x="106" y="17"/>
                    </a:cubicBezTo>
                    <a:cubicBezTo>
                      <a:pt x="105" y="17"/>
                      <a:pt x="105" y="16"/>
                      <a:pt x="103" y="16"/>
                    </a:cubicBezTo>
                    <a:cubicBezTo>
                      <a:pt x="104" y="16"/>
                      <a:pt x="104" y="17"/>
                      <a:pt x="103" y="17"/>
                    </a:cubicBezTo>
                    <a:cubicBezTo>
                      <a:pt x="103" y="16"/>
                      <a:pt x="100" y="15"/>
                      <a:pt x="101" y="14"/>
                    </a:cubicBezTo>
                    <a:cubicBezTo>
                      <a:pt x="96" y="10"/>
                      <a:pt x="90" y="8"/>
                      <a:pt x="84" y="6"/>
                    </a:cubicBezTo>
                    <a:cubicBezTo>
                      <a:pt x="83" y="7"/>
                      <a:pt x="85" y="6"/>
                      <a:pt x="84" y="7"/>
                    </a:cubicBezTo>
                    <a:cubicBezTo>
                      <a:pt x="82" y="8"/>
                      <a:pt x="83" y="6"/>
                      <a:pt x="82" y="7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1" y="5"/>
                      <a:pt x="79" y="7"/>
                      <a:pt x="77" y="7"/>
                    </a:cubicBezTo>
                    <a:cubicBezTo>
                      <a:pt x="77" y="6"/>
                      <a:pt x="76" y="6"/>
                      <a:pt x="77" y="6"/>
                    </a:cubicBezTo>
                    <a:cubicBezTo>
                      <a:pt x="76" y="6"/>
                      <a:pt x="76" y="0"/>
                      <a:pt x="75" y="1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7"/>
                      <a:pt x="74" y="6"/>
                      <a:pt x="74" y="7"/>
                    </a:cubicBezTo>
                    <a:cubicBezTo>
                      <a:pt x="74" y="5"/>
                      <a:pt x="73" y="4"/>
                      <a:pt x="72" y="4"/>
                    </a:cubicBezTo>
                    <a:cubicBezTo>
                      <a:pt x="72" y="3"/>
                      <a:pt x="74" y="3"/>
                      <a:pt x="74" y="3"/>
                    </a:cubicBezTo>
                    <a:cubicBezTo>
                      <a:pt x="75" y="1"/>
                      <a:pt x="72" y="2"/>
                      <a:pt x="73" y="0"/>
                    </a:cubicBezTo>
                    <a:cubicBezTo>
                      <a:pt x="72" y="0"/>
                      <a:pt x="73" y="1"/>
                      <a:pt x="72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3"/>
                      <a:pt x="70" y="4"/>
                      <a:pt x="69" y="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3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3"/>
                      <a:pt x="65" y="3"/>
                      <a:pt x="64" y="2"/>
                    </a:cubicBezTo>
                    <a:cubicBezTo>
                      <a:pt x="65" y="0"/>
                      <a:pt x="65" y="2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1"/>
                      <a:pt x="63" y="2"/>
                      <a:pt x="64" y="3"/>
                    </a:cubicBezTo>
                    <a:cubicBezTo>
                      <a:pt x="63" y="4"/>
                      <a:pt x="63" y="6"/>
                      <a:pt x="60" y="6"/>
                    </a:cubicBezTo>
                    <a:cubicBezTo>
                      <a:pt x="59" y="4"/>
                      <a:pt x="61" y="4"/>
                      <a:pt x="61" y="3"/>
                    </a:cubicBezTo>
                    <a:cubicBezTo>
                      <a:pt x="58" y="2"/>
                      <a:pt x="58" y="7"/>
                      <a:pt x="56" y="7"/>
                    </a:cubicBezTo>
                    <a:cubicBezTo>
                      <a:pt x="54" y="7"/>
                      <a:pt x="54" y="8"/>
                      <a:pt x="52" y="9"/>
                    </a:cubicBezTo>
                    <a:cubicBezTo>
                      <a:pt x="53" y="7"/>
                      <a:pt x="51" y="8"/>
                      <a:pt x="50" y="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6"/>
                      <a:pt x="50" y="6"/>
                      <a:pt x="50" y="5"/>
                    </a:cubicBezTo>
                    <a:cubicBezTo>
                      <a:pt x="50" y="6"/>
                      <a:pt x="47" y="7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2" y="12"/>
                      <a:pt x="43" y="13"/>
                      <a:pt x="42" y="14"/>
                    </a:cubicBezTo>
                    <a:cubicBezTo>
                      <a:pt x="41" y="14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2" y="11"/>
                    </a:cubicBezTo>
                    <a:cubicBezTo>
                      <a:pt x="44" y="9"/>
                      <a:pt x="45" y="6"/>
                      <a:pt x="47" y="6"/>
                    </a:cubicBezTo>
                    <a:cubicBezTo>
                      <a:pt x="48" y="3"/>
                      <a:pt x="46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5"/>
                      <a:pt x="46" y="4"/>
                      <a:pt x="46" y="3"/>
                    </a:cubicBezTo>
                    <a:cubicBezTo>
                      <a:pt x="45" y="3"/>
                      <a:pt x="46" y="6"/>
                      <a:pt x="44" y="5"/>
                    </a:cubicBezTo>
                    <a:cubicBezTo>
                      <a:pt x="43" y="6"/>
                      <a:pt x="41" y="4"/>
                      <a:pt x="40" y="4"/>
                    </a:cubicBezTo>
                    <a:cubicBezTo>
                      <a:pt x="40" y="6"/>
                      <a:pt x="41" y="8"/>
                      <a:pt x="39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7"/>
                      <a:pt x="39" y="9"/>
                      <a:pt x="37" y="10"/>
                    </a:cubicBezTo>
                    <a:cubicBezTo>
                      <a:pt x="38" y="10"/>
                      <a:pt x="37" y="12"/>
                      <a:pt x="38" y="11"/>
                    </a:cubicBezTo>
                    <a:cubicBezTo>
                      <a:pt x="38" y="12"/>
                      <a:pt x="37" y="13"/>
                      <a:pt x="35" y="13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7" y="15"/>
                      <a:pt x="37" y="12"/>
                      <a:pt x="39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0" y="12"/>
                      <a:pt x="41" y="13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6"/>
                      <a:pt x="40" y="13"/>
                      <a:pt x="40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2" y="17"/>
                      <a:pt x="40" y="18"/>
                      <a:pt x="39" y="18"/>
                    </a:cubicBezTo>
                    <a:cubicBezTo>
                      <a:pt x="38" y="17"/>
                      <a:pt x="37" y="18"/>
                      <a:pt x="36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6" y="15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3" y="17"/>
                      <a:pt x="32" y="18"/>
                      <a:pt x="32" y="18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8"/>
                      <a:pt x="34" y="19"/>
                      <a:pt x="34" y="20"/>
                    </a:cubicBezTo>
                    <a:cubicBezTo>
                      <a:pt x="33" y="21"/>
                      <a:pt x="32" y="19"/>
                      <a:pt x="31" y="19"/>
                    </a:cubicBezTo>
                    <a:cubicBezTo>
                      <a:pt x="30" y="17"/>
                      <a:pt x="32" y="18"/>
                      <a:pt x="32" y="17"/>
                    </a:cubicBezTo>
                    <a:cubicBezTo>
                      <a:pt x="31" y="15"/>
                      <a:pt x="31" y="18"/>
                      <a:pt x="29" y="17"/>
                    </a:cubicBezTo>
                    <a:cubicBezTo>
                      <a:pt x="28" y="15"/>
                      <a:pt x="30" y="16"/>
                      <a:pt x="30" y="15"/>
                    </a:cubicBezTo>
                    <a:cubicBezTo>
                      <a:pt x="28" y="15"/>
                      <a:pt x="29" y="16"/>
                      <a:pt x="27" y="17"/>
                    </a:cubicBezTo>
                    <a:cubicBezTo>
                      <a:pt x="27" y="16"/>
                      <a:pt x="28" y="15"/>
                      <a:pt x="28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3"/>
                      <a:pt x="25" y="12"/>
                      <a:pt x="26" y="11"/>
                    </a:cubicBezTo>
                    <a:cubicBezTo>
                      <a:pt x="25" y="11"/>
                      <a:pt x="26" y="13"/>
                      <a:pt x="24" y="13"/>
                    </a:cubicBezTo>
                    <a:cubicBezTo>
                      <a:pt x="25" y="13"/>
                      <a:pt x="27" y="14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5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4" y="15"/>
                    </a:cubicBezTo>
                    <a:cubicBezTo>
                      <a:pt x="23" y="15"/>
                      <a:pt x="24" y="18"/>
                      <a:pt x="24" y="19"/>
                    </a:cubicBezTo>
                    <a:cubicBezTo>
                      <a:pt x="23" y="20"/>
                      <a:pt x="23" y="20"/>
                      <a:pt x="22" y="20"/>
                    </a:cubicBezTo>
                    <a:cubicBezTo>
                      <a:pt x="22" y="22"/>
                      <a:pt x="20" y="24"/>
                      <a:pt x="20" y="26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8" y="24"/>
                      <a:pt x="17" y="22"/>
                      <a:pt x="16" y="21"/>
                    </a:cubicBezTo>
                    <a:cubicBezTo>
                      <a:pt x="15" y="22"/>
                      <a:pt x="16" y="24"/>
                      <a:pt x="17" y="24"/>
                    </a:cubicBezTo>
                    <a:cubicBezTo>
                      <a:pt x="16" y="24"/>
                      <a:pt x="17" y="26"/>
                      <a:pt x="16" y="26"/>
                    </a:cubicBezTo>
                    <a:cubicBezTo>
                      <a:pt x="15" y="26"/>
                      <a:pt x="15" y="24"/>
                      <a:pt x="14" y="24"/>
                    </a:cubicBezTo>
                    <a:cubicBezTo>
                      <a:pt x="13" y="25"/>
                      <a:pt x="15" y="26"/>
                      <a:pt x="14" y="27"/>
                    </a:cubicBezTo>
                    <a:cubicBezTo>
                      <a:pt x="14" y="26"/>
                      <a:pt x="14" y="26"/>
                      <a:pt x="13" y="26"/>
                    </a:cubicBezTo>
                    <a:cubicBezTo>
                      <a:pt x="12" y="26"/>
                      <a:pt x="12" y="28"/>
                      <a:pt x="13" y="28"/>
                    </a:cubicBezTo>
                    <a:cubicBezTo>
                      <a:pt x="11" y="28"/>
                      <a:pt x="12" y="31"/>
                      <a:pt x="10" y="29"/>
                    </a:cubicBezTo>
                    <a:cubicBezTo>
                      <a:pt x="9" y="32"/>
                      <a:pt x="11" y="30"/>
                      <a:pt x="12" y="31"/>
                    </a:cubicBezTo>
                    <a:cubicBezTo>
                      <a:pt x="12" y="32"/>
                      <a:pt x="10" y="33"/>
                      <a:pt x="10" y="33"/>
                    </a:cubicBezTo>
                    <a:cubicBezTo>
                      <a:pt x="10" y="33"/>
                      <a:pt x="10" y="32"/>
                      <a:pt x="10" y="3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6" y="33"/>
                      <a:pt x="11" y="35"/>
                      <a:pt x="8" y="36"/>
                    </a:cubicBezTo>
                    <a:cubicBezTo>
                      <a:pt x="8" y="35"/>
                      <a:pt x="7" y="35"/>
                      <a:pt x="7" y="34"/>
                    </a:cubicBezTo>
                    <a:cubicBezTo>
                      <a:pt x="7" y="34"/>
                      <a:pt x="5" y="36"/>
                      <a:pt x="7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9"/>
                      <a:pt x="6" y="40"/>
                      <a:pt x="6" y="41"/>
                    </a:cubicBezTo>
                    <a:cubicBezTo>
                      <a:pt x="6" y="42"/>
                      <a:pt x="4" y="43"/>
                      <a:pt x="3" y="43"/>
                    </a:cubicBezTo>
                    <a:cubicBezTo>
                      <a:pt x="3" y="46"/>
                      <a:pt x="1" y="49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5"/>
                      <a:pt x="4" y="51"/>
                      <a:pt x="4" y="54"/>
                    </a:cubicBezTo>
                    <a:cubicBezTo>
                      <a:pt x="2" y="53"/>
                      <a:pt x="2" y="55"/>
                      <a:pt x="1" y="56"/>
                    </a:cubicBezTo>
                    <a:cubicBezTo>
                      <a:pt x="0" y="59"/>
                      <a:pt x="3" y="62"/>
                      <a:pt x="2" y="65"/>
                    </a:cubicBezTo>
                    <a:cubicBezTo>
                      <a:pt x="2" y="65"/>
                      <a:pt x="1" y="65"/>
                      <a:pt x="1" y="64"/>
                    </a:cubicBezTo>
                    <a:cubicBezTo>
                      <a:pt x="1" y="67"/>
                      <a:pt x="1" y="68"/>
                      <a:pt x="2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4"/>
                      <a:pt x="4" y="77"/>
                      <a:pt x="7" y="79"/>
                    </a:cubicBezTo>
                    <a:cubicBezTo>
                      <a:pt x="6" y="79"/>
                      <a:pt x="6" y="79"/>
                      <a:pt x="5" y="79"/>
                    </a:cubicBezTo>
                    <a:cubicBezTo>
                      <a:pt x="6" y="81"/>
                      <a:pt x="7" y="84"/>
                      <a:pt x="9" y="83"/>
                    </a:cubicBezTo>
                    <a:cubicBezTo>
                      <a:pt x="9" y="86"/>
                      <a:pt x="11" y="84"/>
                      <a:pt x="11" y="87"/>
                    </a:cubicBezTo>
                    <a:cubicBezTo>
                      <a:pt x="11" y="88"/>
                      <a:pt x="10" y="88"/>
                      <a:pt x="10" y="87"/>
                    </a:cubicBezTo>
                    <a:cubicBezTo>
                      <a:pt x="11" y="89"/>
                      <a:pt x="11" y="89"/>
                      <a:pt x="12" y="90"/>
                    </a:cubicBezTo>
                    <a:cubicBezTo>
                      <a:pt x="15" y="92"/>
                      <a:pt x="17" y="90"/>
                      <a:pt x="19" y="93"/>
                    </a:cubicBezTo>
                    <a:cubicBezTo>
                      <a:pt x="17" y="95"/>
                      <a:pt x="17" y="92"/>
                      <a:pt x="16" y="94"/>
                    </a:cubicBezTo>
                    <a:cubicBezTo>
                      <a:pt x="16" y="94"/>
                      <a:pt x="17" y="94"/>
                      <a:pt x="17" y="95"/>
                    </a:cubicBezTo>
                    <a:cubicBezTo>
                      <a:pt x="16" y="95"/>
                      <a:pt x="17" y="95"/>
                      <a:pt x="16" y="96"/>
                    </a:cubicBezTo>
                    <a:cubicBezTo>
                      <a:pt x="16" y="97"/>
                      <a:pt x="20" y="95"/>
                      <a:pt x="20" y="95"/>
                    </a:cubicBezTo>
                    <a:cubicBezTo>
                      <a:pt x="20" y="95"/>
                      <a:pt x="20" y="95"/>
                      <a:pt x="20" y="94"/>
                    </a:cubicBezTo>
                    <a:cubicBezTo>
                      <a:pt x="21" y="94"/>
                      <a:pt x="22" y="96"/>
                      <a:pt x="24" y="96"/>
                    </a:cubicBezTo>
                    <a:cubicBezTo>
                      <a:pt x="23" y="96"/>
                      <a:pt x="22" y="95"/>
                      <a:pt x="24" y="94"/>
                    </a:cubicBezTo>
                    <a:cubicBezTo>
                      <a:pt x="25" y="96"/>
                      <a:pt x="27" y="94"/>
                      <a:pt x="29" y="94"/>
                    </a:cubicBezTo>
                    <a:cubicBezTo>
                      <a:pt x="30" y="96"/>
                      <a:pt x="26" y="95"/>
                      <a:pt x="26" y="97"/>
                    </a:cubicBezTo>
                    <a:cubicBezTo>
                      <a:pt x="25" y="98"/>
                      <a:pt x="25" y="99"/>
                      <a:pt x="24" y="99"/>
                    </a:cubicBezTo>
                    <a:cubicBezTo>
                      <a:pt x="25" y="101"/>
                      <a:pt x="27" y="100"/>
                      <a:pt x="29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30" y="102"/>
                      <a:pt x="34" y="101"/>
                      <a:pt x="35" y="102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5" y="101"/>
                      <a:pt x="35" y="102"/>
                      <a:pt x="36" y="101"/>
                    </a:cubicBezTo>
                    <a:cubicBezTo>
                      <a:pt x="36" y="102"/>
                      <a:pt x="37" y="103"/>
                      <a:pt x="36" y="104"/>
                    </a:cubicBezTo>
                    <a:cubicBezTo>
                      <a:pt x="38" y="101"/>
                      <a:pt x="41" y="104"/>
                      <a:pt x="43" y="102"/>
                    </a:cubicBezTo>
                    <a:cubicBezTo>
                      <a:pt x="43" y="102"/>
                      <a:pt x="42" y="103"/>
                      <a:pt x="42" y="104"/>
                    </a:cubicBezTo>
                    <a:cubicBezTo>
                      <a:pt x="41" y="103"/>
                      <a:pt x="41" y="103"/>
                      <a:pt x="40" y="104"/>
                    </a:cubicBezTo>
                    <a:cubicBezTo>
                      <a:pt x="41" y="104"/>
                      <a:pt x="41" y="105"/>
                      <a:pt x="41" y="105"/>
                    </a:cubicBezTo>
                    <a:cubicBezTo>
                      <a:pt x="43" y="104"/>
                      <a:pt x="45" y="104"/>
                      <a:pt x="46" y="102"/>
                    </a:cubicBezTo>
                    <a:cubicBezTo>
                      <a:pt x="47" y="103"/>
                      <a:pt x="47" y="104"/>
                      <a:pt x="47" y="105"/>
                    </a:cubicBezTo>
                    <a:cubicBezTo>
                      <a:pt x="50" y="105"/>
                      <a:pt x="46" y="101"/>
                      <a:pt x="50" y="101"/>
                    </a:cubicBezTo>
                    <a:cubicBezTo>
                      <a:pt x="51" y="103"/>
                      <a:pt x="48" y="103"/>
                      <a:pt x="50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0" y="108"/>
                      <a:pt x="51" y="102"/>
                      <a:pt x="53" y="102"/>
                    </a:cubicBezTo>
                    <a:cubicBezTo>
                      <a:pt x="53" y="104"/>
                      <a:pt x="51" y="104"/>
                      <a:pt x="52" y="105"/>
                    </a:cubicBezTo>
                    <a:cubicBezTo>
                      <a:pt x="54" y="105"/>
                      <a:pt x="55" y="102"/>
                      <a:pt x="57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7" y="103"/>
                      <a:pt x="59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1" y="103"/>
                      <a:pt x="62" y="105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2" y="103"/>
                      <a:pt x="61" y="102"/>
                      <a:pt x="60" y="103"/>
                    </a:cubicBezTo>
                    <a:cubicBezTo>
                      <a:pt x="61" y="102"/>
                      <a:pt x="58" y="100"/>
                      <a:pt x="59" y="98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6" y="96"/>
                      <a:pt x="53" y="96"/>
                      <a:pt x="51" y="93"/>
                    </a:cubicBezTo>
                    <a:cubicBezTo>
                      <a:pt x="49" y="95"/>
                      <a:pt x="48" y="92"/>
                      <a:pt x="46" y="93"/>
                    </a:cubicBezTo>
                    <a:cubicBezTo>
                      <a:pt x="45" y="95"/>
                      <a:pt x="45" y="93"/>
                      <a:pt x="44" y="93"/>
                    </a:cubicBezTo>
                    <a:cubicBezTo>
                      <a:pt x="45" y="93"/>
                      <a:pt x="44" y="91"/>
                      <a:pt x="44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0"/>
                      <a:pt x="42" y="88"/>
                      <a:pt x="40" y="89"/>
                    </a:cubicBezTo>
                    <a:cubicBezTo>
                      <a:pt x="40" y="88"/>
                      <a:pt x="41" y="88"/>
                      <a:pt x="41" y="88"/>
                    </a:cubicBezTo>
                    <a:cubicBezTo>
                      <a:pt x="41" y="87"/>
                      <a:pt x="40" y="89"/>
                      <a:pt x="40" y="88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8" y="86"/>
                      <a:pt x="37" y="85"/>
                    </a:cubicBezTo>
                    <a:cubicBezTo>
                      <a:pt x="36" y="87"/>
                      <a:pt x="36" y="85"/>
                      <a:pt x="35" y="85"/>
                    </a:cubicBezTo>
                    <a:cubicBezTo>
                      <a:pt x="35" y="84"/>
                      <a:pt x="34" y="84"/>
                      <a:pt x="34" y="83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1" y="85"/>
                      <a:pt x="32" y="83"/>
                      <a:pt x="31" y="83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30" y="83"/>
                      <a:pt x="29" y="81"/>
                      <a:pt x="29" y="79"/>
                    </a:cubicBezTo>
                    <a:cubicBezTo>
                      <a:pt x="21" y="77"/>
                      <a:pt x="24" y="69"/>
                      <a:pt x="21" y="65"/>
                    </a:cubicBezTo>
                    <a:cubicBezTo>
                      <a:pt x="20" y="64"/>
                      <a:pt x="20" y="65"/>
                      <a:pt x="19" y="65"/>
                    </a:cubicBezTo>
                    <a:cubicBezTo>
                      <a:pt x="18" y="65"/>
                      <a:pt x="18" y="65"/>
                      <a:pt x="18" y="64"/>
                    </a:cubicBezTo>
                    <a:cubicBezTo>
                      <a:pt x="17" y="65"/>
                      <a:pt x="18" y="64"/>
                      <a:pt x="18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9" y="66"/>
                      <a:pt x="19" y="66"/>
                    </a:cubicBezTo>
                    <a:cubicBezTo>
                      <a:pt x="18" y="66"/>
                      <a:pt x="16" y="66"/>
                      <a:pt x="17" y="65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5"/>
                      <a:pt x="16" y="65"/>
                      <a:pt x="17" y="64"/>
                    </a:cubicBezTo>
                    <a:cubicBezTo>
                      <a:pt x="17" y="64"/>
                      <a:pt x="16" y="64"/>
                      <a:pt x="17" y="64"/>
                    </a:cubicBezTo>
                    <a:cubicBezTo>
                      <a:pt x="17" y="63"/>
                      <a:pt x="17" y="62"/>
                      <a:pt x="18" y="62"/>
                    </a:cubicBezTo>
                    <a:cubicBezTo>
                      <a:pt x="15" y="61"/>
                      <a:pt x="17" y="59"/>
                      <a:pt x="17" y="59"/>
                    </a:cubicBezTo>
                    <a:cubicBezTo>
                      <a:pt x="19" y="59"/>
                      <a:pt x="18" y="60"/>
                      <a:pt x="20" y="61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0" y="57"/>
                      <a:pt x="21" y="57"/>
                    </a:cubicBezTo>
                    <a:cubicBezTo>
                      <a:pt x="22" y="55"/>
                      <a:pt x="19" y="55"/>
                      <a:pt x="21" y="53"/>
                    </a:cubicBezTo>
                    <a:cubicBezTo>
                      <a:pt x="21" y="53"/>
                      <a:pt x="19" y="52"/>
                      <a:pt x="19" y="52"/>
                    </a:cubicBezTo>
                    <a:cubicBezTo>
                      <a:pt x="20" y="51"/>
                      <a:pt x="20" y="51"/>
                      <a:pt x="21" y="52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3" y="50"/>
                      <a:pt x="22" y="49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8"/>
                      <a:pt x="22" y="47"/>
                      <a:pt x="23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7"/>
                      <a:pt x="22" y="45"/>
                      <a:pt x="23" y="45"/>
                    </a:cubicBezTo>
                    <a:cubicBezTo>
                      <a:pt x="22" y="44"/>
                      <a:pt x="21" y="44"/>
                      <a:pt x="19" y="44"/>
                    </a:cubicBezTo>
                    <a:cubicBezTo>
                      <a:pt x="21" y="44"/>
                      <a:pt x="22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3" y="42"/>
                      <a:pt x="23" y="43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39"/>
                      <a:pt x="26" y="38"/>
                      <a:pt x="27" y="38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9" y="40"/>
                      <a:pt x="28" y="39"/>
                      <a:pt x="27" y="39"/>
                    </a:cubicBezTo>
                    <a:cubicBezTo>
                      <a:pt x="28" y="37"/>
                      <a:pt x="29" y="38"/>
                      <a:pt x="30" y="39"/>
                    </a:cubicBezTo>
                    <a:cubicBezTo>
                      <a:pt x="30" y="36"/>
                      <a:pt x="34" y="38"/>
                      <a:pt x="33" y="35"/>
                    </a:cubicBezTo>
                    <a:close/>
                    <a:moveTo>
                      <a:pt x="102" y="78"/>
                    </a:moveTo>
                    <a:cubicBezTo>
                      <a:pt x="102" y="78"/>
                      <a:pt x="102" y="78"/>
                      <a:pt x="102" y="78"/>
                    </a:cubicBezTo>
                    <a:cubicBezTo>
                      <a:pt x="102" y="79"/>
                      <a:pt x="102" y="79"/>
                      <a:pt x="102" y="78"/>
                    </a:cubicBezTo>
                    <a:close/>
                    <a:moveTo>
                      <a:pt x="108" y="70"/>
                    </a:moveTo>
                    <a:cubicBezTo>
                      <a:pt x="108" y="72"/>
                      <a:pt x="108" y="71"/>
                      <a:pt x="107" y="71"/>
                    </a:cubicBezTo>
                    <a:cubicBezTo>
                      <a:pt x="108" y="70"/>
                      <a:pt x="108" y="69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8"/>
                      <a:pt x="108" y="67"/>
                      <a:pt x="109" y="68"/>
                    </a:cubicBezTo>
                    <a:cubicBezTo>
                      <a:pt x="111" y="69"/>
                      <a:pt x="107" y="70"/>
                      <a:pt x="108" y="70"/>
                    </a:cubicBezTo>
                    <a:close/>
                    <a:moveTo>
                      <a:pt x="98" y="95"/>
                    </a:moveTo>
                    <a:cubicBezTo>
                      <a:pt x="98" y="95"/>
                      <a:pt x="98" y="95"/>
                      <a:pt x="98" y="95"/>
                    </a:cubicBezTo>
                    <a:cubicBezTo>
                      <a:pt x="98" y="95"/>
                      <a:pt x="98" y="95"/>
                      <a:pt x="98" y="95"/>
                    </a:cubicBezTo>
                    <a:close/>
                    <a:moveTo>
                      <a:pt x="103" y="90"/>
                    </a:moveTo>
                    <a:cubicBezTo>
                      <a:pt x="103" y="90"/>
                      <a:pt x="103" y="90"/>
                      <a:pt x="104" y="90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  <a:moveTo>
                      <a:pt x="114" y="80"/>
                    </a:moveTo>
                    <a:cubicBezTo>
                      <a:pt x="115" y="80"/>
                      <a:pt x="115" y="79"/>
                      <a:pt x="116" y="78"/>
                    </a:cubicBezTo>
                    <a:cubicBezTo>
                      <a:pt x="115" y="79"/>
                      <a:pt x="115" y="79"/>
                      <a:pt x="114" y="80"/>
                    </a:cubicBezTo>
                    <a:close/>
                    <a:moveTo>
                      <a:pt x="75" y="8"/>
                    </a:moveTo>
                    <a:cubicBezTo>
                      <a:pt x="76" y="8"/>
                      <a:pt x="77" y="7"/>
                      <a:pt x="76" y="7"/>
                    </a:cubicBezTo>
                    <a:cubicBezTo>
                      <a:pt x="75" y="7"/>
                      <a:pt x="75" y="6"/>
                      <a:pt x="74" y="7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8"/>
                      <a:pt x="75" y="8"/>
                    </a:cubicBezTo>
                    <a:close/>
                    <a:moveTo>
                      <a:pt x="36" y="21"/>
                    </a:move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21"/>
                      <a:pt x="34" y="21"/>
                      <a:pt x="36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34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6202084" y="224810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5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695337">
                <a:off x="635006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6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7904663" flipV="1">
                <a:off x="607518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7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137895">
                <a:off x="6396106" y="2341166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8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7211738" flipV="1">
                <a:off x="6037443" y="2357590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32" name="Freeform 39"/>
            <p:cNvSpPr>
              <a:spLocks/>
            </p:cNvSpPr>
            <p:nvPr/>
          </p:nvSpPr>
          <p:spPr bwMode="auto">
            <a:xfrm>
              <a:off x="4144855" y="1556792"/>
              <a:ext cx="1152876" cy="1124392"/>
            </a:xfrm>
            <a:custGeom>
              <a:avLst/>
              <a:gdLst/>
              <a:ahLst/>
              <a:cxnLst>
                <a:cxn ang="0">
                  <a:pos x="206" y="291"/>
                </a:cxn>
                <a:cxn ang="0">
                  <a:pos x="3" y="705"/>
                </a:cxn>
                <a:cxn ang="0">
                  <a:pos x="6" y="828"/>
                </a:cxn>
                <a:cxn ang="0">
                  <a:pos x="8" y="853"/>
                </a:cxn>
                <a:cxn ang="0">
                  <a:pos x="143" y="1150"/>
                </a:cxn>
                <a:cxn ang="0">
                  <a:pos x="336" y="1329"/>
                </a:cxn>
                <a:cxn ang="0">
                  <a:pos x="503" y="1414"/>
                </a:cxn>
                <a:cxn ang="0">
                  <a:pos x="550" y="1429"/>
                </a:cxn>
                <a:cxn ang="0">
                  <a:pos x="733" y="1488"/>
                </a:cxn>
                <a:cxn ang="0">
                  <a:pos x="1471" y="1392"/>
                </a:cxn>
                <a:cxn ang="0">
                  <a:pos x="1535" y="1356"/>
                </a:cxn>
                <a:cxn ang="0">
                  <a:pos x="1871" y="987"/>
                </a:cxn>
                <a:cxn ang="0">
                  <a:pos x="1687" y="273"/>
                </a:cxn>
                <a:cxn ang="0">
                  <a:pos x="1440" y="112"/>
                </a:cxn>
                <a:cxn ang="0">
                  <a:pos x="1361" y="108"/>
                </a:cxn>
                <a:cxn ang="0">
                  <a:pos x="1611" y="247"/>
                </a:cxn>
                <a:cxn ang="0">
                  <a:pos x="1714" y="344"/>
                </a:cxn>
                <a:cxn ang="0">
                  <a:pos x="1876" y="650"/>
                </a:cxn>
                <a:cxn ang="0">
                  <a:pos x="1880" y="860"/>
                </a:cxn>
                <a:cxn ang="0">
                  <a:pos x="1869" y="904"/>
                </a:cxn>
                <a:cxn ang="0">
                  <a:pos x="1756" y="1140"/>
                </a:cxn>
                <a:cxn ang="0">
                  <a:pos x="1689" y="1205"/>
                </a:cxn>
                <a:cxn ang="0">
                  <a:pos x="1476" y="1355"/>
                </a:cxn>
                <a:cxn ang="0">
                  <a:pos x="1214" y="1448"/>
                </a:cxn>
                <a:cxn ang="0">
                  <a:pos x="1115" y="1467"/>
                </a:cxn>
                <a:cxn ang="0">
                  <a:pos x="1006" y="1477"/>
                </a:cxn>
                <a:cxn ang="0">
                  <a:pos x="906" y="1474"/>
                </a:cxn>
                <a:cxn ang="0">
                  <a:pos x="832" y="1472"/>
                </a:cxn>
                <a:cxn ang="0">
                  <a:pos x="647" y="1433"/>
                </a:cxn>
                <a:cxn ang="0">
                  <a:pos x="562" y="1406"/>
                </a:cxn>
                <a:cxn ang="0">
                  <a:pos x="472" y="1371"/>
                </a:cxn>
                <a:cxn ang="0">
                  <a:pos x="444" y="1353"/>
                </a:cxn>
                <a:cxn ang="0">
                  <a:pos x="253" y="1223"/>
                </a:cxn>
                <a:cxn ang="0">
                  <a:pos x="184" y="1145"/>
                </a:cxn>
                <a:cxn ang="0">
                  <a:pos x="31" y="783"/>
                </a:cxn>
                <a:cxn ang="0">
                  <a:pos x="55" y="605"/>
                </a:cxn>
                <a:cxn ang="0">
                  <a:pos x="88" y="513"/>
                </a:cxn>
                <a:cxn ang="0">
                  <a:pos x="96" y="493"/>
                </a:cxn>
                <a:cxn ang="0">
                  <a:pos x="268" y="272"/>
                </a:cxn>
                <a:cxn ang="0">
                  <a:pos x="255" y="290"/>
                </a:cxn>
                <a:cxn ang="0">
                  <a:pos x="417" y="172"/>
                </a:cxn>
                <a:cxn ang="0">
                  <a:pos x="567" y="103"/>
                </a:cxn>
                <a:cxn ang="0">
                  <a:pos x="601" y="93"/>
                </a:cxn>
                <a:cxn ang="0">
                  <a:pos x="716" y="61"/>
                </a:cxn>
                <a:cxn ang="0">
                  <a:pos x="810" y="38"/>
                </a:cxn>
                <a:cxn ang="0">
                  <a:pos x="1157" y="26"/>
                </a:cxn>
                <a:cxn ang="0">
                  <a:pos x="568" y="73"/>
                </a:cxn>
              </a:cxnLst>
              <a:rect l="0" t="0" r="r" b="b"/>
              <a:pathLst>
                <a:path w="1913" h="1533">
                  <a:moveTo>
                    <a:pt x="568" y="73"/>
                  </a:moveTo>
                  <a:cubicBezTo>
                    <a:pt x="481" y="104"/>
                    <a:pt x="429" y="130"/>
                    <a:pt x="377" y="159"/>
                  </a:cubicBezTo>
                  <a:cubicBezTo>
                    <a:pt x="326" y="190"/>
                    <a:pt x="274" y="223"/>
                    <a:pt x="206" y="291"/>
                  </a:cubicBezTo>
                  <a:cubicBezTo>
                    <a:pt x="140" y="355"/>
                    <a:pt x="82" y="437"/>
                    <a:pt x="48" y="521"/>
                  </a:cubicBezTo>
                  <a:cubicBezTo>
                    <a:pt x="34" y="562"/>
                    <a:pt x="9" y="634"/>
                    <a:pt x="7" y="685"/>
                  </a:cubicBezTo>
                  <a:cubicBezTo>
                    <a:pt x="3" y="705"/>
                    <a:pt x="3" y="705"/>
                    <a:pt x="3" y="705"/>
                  </a:cubicBezTo>
                  <a:cubicBezTo>
                    <a:pt x="2" y="722"/>
                    <a:pt x="3" y="743"/>
                    <a:pt x="1" y="760"/>
                  </a:cubicBezTo>
                  <a:cubicBezTo>
                    <a:pt x="0" y="759"/>
                    <a:pt x="0" y="759"/>
                    <a:pt x="0" y="759"/>
                  </a:cubicBezTo>
                  <a:cubicBezTo>
                    <a:pt x="2" y="785"/>
                    <a:pt x="3" y="815"/>
                    <a:pt x="6" y="828"/>
                  </a:cubicBezTo>
                  <a:cubicBezTo>
                    <a:pt x="5" y="827"/>
                    <a:pt x="5" y="827"/>
                    <a:pt x="5" y="827"/>
                  </a:cubicBezTo>
                  <a:cubicBezTo>
                    <a:pt x="6" y="837"/>
                    <a:pt x="8" y="847"/>
                    <a:pt x="10" y="858"/>
                  </a:cubicBezTo>
                  <a:cubicBezTo>
                    <a:pt x="8" y="853"/>
                    <a:pt x="8" y="853"/>
                    <a:pt x="8" y="853"/>
                  </a:cubicBezTo>
                  <a:cubicBezTo>
                    <a:pt x="17" y="897"/>
                    <a:pt x="30" y="943"/>
                    <a:pt x="44" y="981"/>
                  </a:cubicBezTo>
                  <a:cubicBezTo>
                    <a:pt x="45" y="977"/>
                    <a:pt x="45" y="977"/>
                    <a:pt x="45" y="977"/>
                  </a:cubicBezTo>
                  <a:cubicBezTo>
                    <a:pt x="77" y="1060"/>
                    <a:pt x="99" y="1085"/>
                    <a:pt x="143" y="1150"/>
                  </a:cubicBezTo>
                  <a:cubicBezTo>
                    <a:pt x="142" y="1150"/>
                    <a:pt x="142" y="1150"/>
                    <a:pt x="142" y="1150"/>
                  </a:cubicBezTo>
                  <a:cubicBezTo>
                    <a:pt x="209" y="1223"/>
                    <a:pt x="246" y="1270"/>
                    <a:pt x="333" y="1325"/>
                  </a:cubicBezTo>
                  <a:cubicBezTo>
                    <a:pt x="322" y="1318"/>
                    <a:pt x="337" y="1329"/>
                    <a:pt x="336" y="1329"/>
                  </a:cubicBezTo>
                  <a:cubicBezTo>
                    <a:pt x="376" y="1355"/>
                    <a:pt x="420" y="1379"/>
                    <a:pt x="423" y="1375"/>
                  </a:cubicBezTo>
                  <a:cubicBezTo>
                    <a:pt x="454" y="1391"/>
                    <a:pt x="447" y="1389"/>
                    <a:pt x="451" y="1393"/>
                  </a:cubicBezTo>
                  <a:cubicBezTo>
                    <a:pt x="451" y="1391"/>
                    <a:pt x="478" y="1403"/>
                    <a:pt x="503" y="1414"/>
                  </a:cubicBezTo>
                  <a:cubicBezTo>
                    <a:pt x="491" y="1409"/>
                    <a:pt x="491" y="1409"/>
                    <a:pt x="491" y="1409"/>
                  </a:cubicBezTo>
                  <a:cubicBezTo>
                    <a:pt x="515" y="1420"/>
                    <a:pt x="539" y="1429"/>
                    <a:pt x="563" y="1437"/>
                  </a:cubicBezTo>
                  <a:cubicBezTo>
                    <a:pt x="550" y="1429"/>
                    <a:pt x="550" y="1429"/>
                    <a:pt x="550" y="1429"/>
                  </a:cubicBezTo>
                  <a:cubicBezTo>
                    <a:pt x="588" y="1443"/>
                    <a:pt x="558" y="1437"/>
                    <a:pt x="595" y="1448"/>
                  </a:cubicBezTo>
                  <a:cubicBezTo>
                    <a:pt x="596" y="1445"/>
                    <a:pt x="596" y="1445"/>
                    <a:pt x="596" y="1445"/>
                  </a:cubicBezTo>
                  <a:cubicBezTo>
                    <a:pt x="649" y="1463"/>
                    <a:pt x="680" y="1475"/>
                    <a:pt x="733" y="1488"/>
                  </a:cubicBezTo>
                  <a:cubicBezTo>
                    <a:pt x="956" y="1533"/>
                    <a:pt x="1205" y="1500"/>
                    <a:pt x="1402" y="1423"/>
                  </a:cubicBezTo>
                  <a:cubicBezTo>
                    <a:pt x="1411" y="1422"/>
                    <a:pt x="1411" y="1422"/>
                    <a:pt x="1411" y="1422"/>
                  </a:cubicBezTo>
                  <a:cubicBezTo>
                    <a:pt x="1416" y="1424"/>
                    <a:pt x="1462" y="1394"/>
                    <a:pt x="1471" y="1392"/>
                  </a:cubicBezTo>
                  <a:cubicBezTo>
                    <a:pt x="1478" y="1389"/>
                    <a:pt x="1485" y="1384"/>
                    <a:pt x="1492" y="1380"/>
                  </a:cubicBezTo>
                  <a:cubicBezTo>
                    <a:pt x="1498" y="1377"/>
                    <a:pt x="1511" y="1371"/>
                    <a:pt x="1501" y="1377"/>
                  </a:cubicBezTo>
                  <a:cubicBezTo>
                    <a:pt x="1521" y="1367"/>
                    <a:pt x="1521" y="1366"/>
                    <a:pt x="1535" y="1356"/>
                  </a:cubicBezTo>
                  <a:cubicBezTo>
                    <a:pt x="1557" y="1346"/>
                    <a:pt x="1557" y="1346"/>
                    <a:pt x="1557" y="1346"/>
                  </a:cubicBezTo>
                  <a:cubicBezTo>
                    <a:pt x="1633" y="1298"/>
                    <a:pt x="1691" y="1247"/>
                    <a:pt x="1753" y="1175"/>
                  </a:cubicBezTo>
                  <a:cubicBezTo>
                    <a:pt x="1792" y="1134"/>
                    <a:pt x="1840" y="1066"/>
                    <a:pt x="1871" y="987"/>
                  </a:cubicBezTo>
                  <a:cubicBezTo>
                    <a:pt x="1903" y="909"/>
                    <a:pt x="1913" y="823"/>
                    <a:pt x="1912" y="762"/>
                  </a:cubicBezTo>
                  <a:cubicBezTo>
                    <a:pt x="1910" y="675"/>
                    <a:pt x="1892" y="581"/>
                    <a:pt x="1853" y="495"/>
                  </a:cubicBezTo>
                  <a:cubicBezTo>
                    <a:pt x="1814" y="409"/>
                    <a:pt x="1754" y="331"/>
                    <a:pt x="1687" y="273"/>
                  </a:cubicBezTo>
                  <a:cubicBezTo>
                    <a:pt x="1683" y="269"/>
                    <a:pt x="1671" y="260"/>
                    <a:pt x="1671" y="260"/>
                  </a:cubicBezTo>
                  <a:cubicBezTo>
                    <a:pt x="1630" y="224"/>
                    <a:pt x="1586" y="193"/>
                    <a:pt x="1540" y="165"/>
                  </a:cubicBezTo>
                  <a:cubicBezTo>
                    <a:pt x="1540" y="165"/>
                    <a:pt x="1499" y="138"/>
                    <a:pt x="1440" y="112"/>
                  </a:cubicBezTo>
                  <a:cubicBezTo>
                    <a:pt x="1382" y="85"/>
                    <a:pt x="1306" y="60"/>
                    <a:pt x="1247" y="48"/>
                  </a:cubicBezTo>
                  <a:cubicBezTo>
                    <a:pt x="1187" y="35"/>
                    <a:pt x="1145" y="32"/>
                    <a:pt x="1155" y="37"/>
                  </a:cubicBezTo>
                  <a:cubicBezTo>
                    <a:pt x="1163" y="44"/>
                    <a:pt x="1227" y="52"/>
                    <a:pt x="1361" y="108"/>
                  </a:cubicBezTo>
                  <a:cubicBezTo>
                    <a:pt x="1357" y="108"/>
                    <a:pt x="1357" y="108"/>
                    <a:pt x="1357" y="108"/>
                  </a:cubicBezTo>
                  <a:cubicBezTo>
                    <a:pt x="1437" y="140"/>
                    <a:pt x="1485" y="166"/>
                    <a:pt x="1537" y="194"/>
                  </a:cubicBezTo>
                  <a:cubicBezTo>
                    <a:pt x="1543" y="202"/>
                    <a:pt x="1597" y="233"/>
                    <a:pt x="1611" y="247"/>
                  </a:cubicBezTo>
                  <a:cubicBezTo>
                    <a:pt x="1609" y="246"/>
                    <a:pt x="1609" y="246"/>
                    <a:pt x="1609" y="246"/>
                  </a:cubicBezTo>
                  <a:cubicBezTo>
                    <a:pt x="1653" y="275"/>
                    <a:pt x="1690" y="318"/>
                    <a:pt x="1725" y="354"/>
                  </a:cubicBezTo>
                  <a:cubicBezTo>
                    <a:pt x="1724" y="352"/>
                    <a:pt x="1722" y="352"/>
                    <a:pt x="1714" y="344"/>
                  </a:cubicBezTo>
                  <a:cubicBezTo>
                    <a:pt x="1740" y="370"/>
                    <a:pt x="1771" y="410"/>
                    <a:pt x="1769" y="414"/>
                  </a:cubicBezTo>
                  <a:cubicBezTo>
                    <a:pt x="1823" y="484"/>
                    <a:pt x="1866" y="599"/>
                    <a:pt x="1877" y="654"/>
                  </a:cubicBezTo>
                  <a:cubicBezTo>
                    <a:pt x="1876" y="650"/>
                    <a:pt x="1876" y="650"/>
                    <a:pt x="1876" y="650"/>
                  </a:cubicBezTo>
                  <a:cubicBezTo>
                    <a:pt x="1884" y="681"/>
                    <a:pt x="1883" y="691"/>
                    <a:pt x="1887" y="727"/>
                  </a:cubicBezTo>
                  <a:cubicBezTo>
                    <a:pt x="1887" y="728"/>
                    <a:pt x="1887" y="731"/>
                    <a:pt x="1887" y="731"/>
                  </a:cubicBezTo>
                  <a:cubicBezTo>
                    <a:pt x="1893" y="765"/>
                    <a:pt x="1884" y="832"/>
                    <a:pt x="1880" y="860"/>
                  </a:cubicBezTo>
                  <a:cubicBezTo>
                    <a:pt x="1878" y="862"/>
                    <a:pt x="1878" y="862"/>
                    <a:pt x="1878" y="862"/>
                  </a:cubicBezTo>
                  <a:cubicBezTo>
                    <a:pt x="1874" y="884"/>
                    <a:pt x="1868" y="907"/>
                    <a:pt x="1862" y="929"/>
                  </a:cubicBezTo>
                  <a:cubicBezTo>
                    <a:pt x="1865" y="921"/>
                    <a:pt x="1867" y="912"/>
                    <a:pt x="1869" y="904"/>
                  </a:cubicBezTo>
                  <a:cubicBezTo>
                    <a:pt x="1872" y="914"/>
                    <a:pt x="1853" y="954"/>
                    <a:pt x="1835" y="1001"/>
                  </a:cubicBezTo>
                  <a:cubicBezTo>
                    <a:pt x="1815" y="1043"/>
                    <a:pt x="1799" y="1091"/>
                    <a:pt x="1767" y="1130"/>
                  </a:cubicBezTo>
                  <a:cubicBezTo>
                    <a:pt x="1754" y="1150"/>
                    <a:pt x="1777" y="1111"/>
                    <a:pt x="1756" y="1140"/>
                  </a:cubicBezTo>
                  <a:cubicBezTo>
                    <a:pt x="1754" y="1139"/>
                    <a:pt x="1765" y="1126"/>
                    <a:pt x="1758" y="1132"/>
                  </a:cubicBezTo>
                  <a:cubicBezTo>
                    <a:pt x="1738" y="1160"/>
                    <a:pt x="1720" y="1174"/>
                    <a:pt x="1692" y="1205"/>
                  </a:cubicBezTo>
                  <a:cubicBezTo>
                    <a:pt x="1689" y="1205"/>
                    <a:pt x="1689" y="1205"/>
                    <a:pt x="1689" y="1205"/>
                  </a:cubicBezTo>
                  <a:cubicBezTo>
                    <a:pt x="1652" y="1247"/>
                    <a:pt x="1609" y="1273"/>
                    <a:pt x="1581" y="1296"/>
                  </a:cubicBezTo>
                  <a:cubicBezTo>
                    <a:pt x="1535" y="1330"/>
                    <a:pt x="1547" y="1313"/>
                    <a:pt x="1497" y="1346"/>
                  </a:cubicBezTo>
                  <a:cubicBezTo>
                    <a:pt x="1476" y="1355"/>
                    <a:pt x="1476" y="1355"/>
                    <a:pt x="1476" y="1355"/>
                  </a:cubicBezTo>
                  <a:cubicBezTo>
                    <a:pt x="1453" y="1366"/>
                    <a:pt x="1461" y="1366"/>
                    <a:pt x="1435" y="1378"/>
                  </a:cubicBezTo>
                  <a:cubicBezTo>
                    <a:pt x="1436" y="1376"/>
                    <a:pt x="1402" y="1391"/>
                    <a:pt x="1416" y="1383"/>
                  </a:cubicBezTo>
                  <a:cubicBezTo>
                    <a:pt x="1357" y="1405"/>
                    <a:pt x="1297" y="1435"/>
                    <a:pt x="1214" y="1448"/>
                  </a:cubicBezTo>
                  <a:cubicBezTo>
                    <a:pt x="1197" y="1456"/>
                    <a:pt x="1154" y="1461"/>
                    <a:pt x="1141" y="1466"/>
                  </a:cubicBezTo>
                  <a:cubicBezTo>
                    <a:pt x="1139" y="1465"/>
                    <a:pt x="1057" y="1476"/>
                    <a:pt x="1104" y="1468"/>
                  </a:cubicBezTo>
                  <a:cubicBezTo>
                    <a:pt x="1108" y="1467"/>
                    <a:pt x="1115" y="1466"/>
                    <a:pt x="1115" y="1467"/>
                  </a:cubicBezTo>
                  <a:cubicBezTo>
                    <a:pt x="1120" y="1464"/>
                    <a:pt x="1120" y="1464"/>
                    <a:pt x="1120" y="1464"/>
                  </a:cubicBezTo>
                  <a:cubicBezTo>
                    <a:pt x="1072" y="1467"/>
                    <a:pt x="1034" y="1475"/>
                    <a:pt x="986" y="1476"/>
                  </a:cubicBezTo>
                  <a:cubicBezTo>
                    <a:pt x="1000" y="1476"/>
                    <a:pt x="1019" y="1475"/>
                    <a:pt x="1006" y="1477"/>
                  </a:cubicBezTo>
                  <a:cubicBezTo>
                    <a:pt x="962" y="1478"/>
                    <a:pt x="962" y="1478"/>
                    <a:pt x="962" y="1478"/>
                  </a:cubicBezTo>
                  <a:cubicBezTo>
                    <a:pt x="971" y="1476"/>
                    <a:pt x="971" y="1476"/>
                    <a:pt x="971" y="1476"/>
                  </a:cubicBezTo>
                  <a:cubicBezTo>
                    <a:pt x="950" y="1476"/>
                    <a:pt x="928" y="1475"/>
                    <a:pt x="906" y="1474"/>
                  </a:cubicBezTo>
                  <a:cubicBezTo>
                    <a:pt x="915" y="1476"/>
                    <a:pt x="915" y="1476"/>
                    <a:pt x="915" y="1476"/>
                  </a:cubicBezTo>
                  <a:cubicBezTo>
                    <a:pt x="883" y="1474"/>
                    <a:pt x="872" y="1470"/>
                    <a:pt x="835" y="1469"/>
                  </a:cubicBezTo>
                  <a:cubicBezTo>
                    <a:pt x="819" y="1469"/>
                    <a:pt x="865" y="1475"/>
                    <a:pt x="832" y="1472"/>
                  </a:cubicBezTo>
                  <a:cubicBezTo>
                    <a:pt x="789" y="1466"/>
                    <a:pt x="726" y="1454"/>
                    <a:pt x="673" y="1439"/>
                  </a:cubicBezTo>
                  <a:cubicBezTo>
                    <a:pt x="677" y="1443"/>
                    <a:pt x="663" y="1439"/>
                    <a:pt x="648" y="1436"/>
                  </a:cubicBezTo>
                  <a:cubicBezTo>
                    <a:pt x="647" y="1433"/>
                    <a:pt x="647" y="1433"/>
                    <a:pt x="647" y="1433"/>
                  </a:cubicBezTo>
                  <a:cubicBezTo>
                    <a:pt x="591" y="1419"/>
                    <a:pt x="627" y="1424"/>
                    <a:pt x="572" y="1407"/>
                  </a:cubicBezTo>
                  <a:cubicBezTo>
                    <a:pt x="578" y="1408"/>
                    <a:pt x="578" y="1408"/>
                    <a:pt x="578" y="1408"/>
                  </a:cubicBezTo>
                  <a:cubicBezTo>
                    <a:pt x="562" y="1406"/>
                    <a:pt x="562" y="1406"/>
                    <a:pt x="562" y="1406"/>
                  </a:cubicBezTo>
                  <a:cubicBezTo>
                    <a:pt x="512" y="1391"/>
                    <a:pt x="537" y="1393"/>
                    <a:pt x="482" y="1374"/>
                  </a:cubicBezTo>
                  <a:cubicBezTo>
                    <a:pt x="503" y="1383"/>
                    <a:pt x="490" y="1383"/>
                    <a:pt x="465" y="1370"/>
                  </a:cubicBezTo>
                  <a:cubicBezTo>
                    <a:pt x="472" y="1371"/>
                    <a:pt x="472" y="1371"/>
                    <a:pt x="472" y="1371"/>
                  </a:cubicBezTo>
                  <a:cubicBezTo>
                    <a:pt x="458" y="1365"/>
                    <a:pt x="453" y="1363"/>
                    <a:pt x="444" y="1358"/>
                  </a:cubicBezTo>
                  <a:cubicBezTo>
                    <a:pt x="453" y="1361"/>
                    <a:pt x="449" y="1358"/>
                    <a:pt x="429" y="1347"/>
                  </a:cubicBezTo>
                  <a:cubicBezTo>
                    <a:pt x="444" y="1353"/>
                    <a:pt x="444" y="1353"/>
                    <a:pt x="444" y="1353"/>
                  </a:cubicBezTo>
                  <a:cubicBezTo>
                    <a:pt x="404" y="1335"/>
                    <a:pt x="404" y="1335"/>
                    <a:pt x="404" y="1335"/>
                  </a:cubicBezTo>
                  <a:cubicBezTo>
                    <a:pt x="377" y="1316"/>
                    <a:pt x="331" y="1289"/>
                    <a:pt x="322" y="1278"/>
                  </a:cubicBezTo>
                  <a:cubicBezTo>
                    <a:pt x="322" y="1278"/>
                    <a:pt x="267" y="1233"/>
                    <a:pt x="253" y="1223"/>
                  </a:cubicBezTo>
                  <a:cubicBezTo>
                    <a:pt x="265" y="1231"/>
                    <a:pt x="237" y="1204"/>
                    <a:pt x="246" y="1210"/>
                  </a:cubicBezTo>
                  <a:cubicBezTo>
                    <a:pt x="232" y="1199"/>
                    <a:pt x="192" y="1161"/>
                    <a:pt x="181" y="1142"/>
                  </a:cubicBezTo>
                  <a:cubicBezTo>
                    <a:pt x="184" y="1145"/>
                    <a:pt x="184" y="1145"/>
                    <a:pt x="184" y="1145"/>
                  </a:cubicBezTo>
                  <a:cubicBezTo>
                    <a:pt x="135" y="1081"/>
                    <a:pt x="101" y="1033"/>
                    <a:pt x="77" y="965"/>
                  </a:cubicBezTo>
                  <a:cubicBezTo>
                    <a:pt x="76" y="969"/>
                    <a:pt x="64" y="933"/>
                    <a:pt x="64" y="943"/>
                  </a:cubicBezTo>
                  <a:cubicBezTo>
                    <a:pt x="37" y="872"/>
                    <a:pt x="41" y="809"/>
                    <a:pt x="31" y="783"/>
                  </a:cubicBezTo>
                  <a:cubicBezTo>
                    <a:pt x="29" y="748"/>
                    <a:pt x="34" y="742"/>
                    <a:pt x="34" y="725"/>
                  </a:cubicBezTo>
                  <a:cubicBezTo>
                    <a:pt x="34" y="733"/>
                    <a:pt x="34" y="733"/>
                    <a:pt x="34" y="733"/>
                  </a:cubicBezTo>
                  <a:cubicBezTo>
                    <a:pt x="38" y="669"/>
                    <a:pt x="43" y="651"/>
                    <a:pt x="55" y="605"/>
                  </a:cubicBezTo>
                  <a:cubicBezTo>
                    <a:pt x="60" y="582"/>
                    <a:pt x="57" y="576"/>
                    <a:pt x="74" y="537"/>
                  </a:cubicBezTo>
                  <a:cubicBezTo>
                    <a:pt x="70" y="550"/>
                    <a:pt x="76" y="534"/>
                    <a:pt x="83" y="519"/>
                  </a:cubicBezTo>
                  <a:cubicBezTo>
                    <a:pt x="79" y="529"/>
                    <a:pt x="78" y="532"/>
                    <a:pt x="88" y="513"/>
                  </a:cubicBezTo>
                  <a:cubicBezTo>
                    <a:pt x="88" y="510"/>
                    <a:pt x="90" y="506"/>
                    <a:pt x="92" y="502"/>
                  </a:cubicBezTo>
                  <a:cubicBezTo>
                    <a:pt x="92" y="502"/>
                    <a:pt x="93" y="502"/>
                    <a:pt x="93" y="502"/>
                  </a:cubicBezTo>
                  <a:cubicBezTo>
                    <a:pt x="104" y="478"/>
                    <a:pt x="101" y="482"/>
                    <a:pt x="96" y="493"/>
                  </a:cubicBezTo>
                  <a:cubicBezTo>
                    <a:pt x="96" y="492"/>
                    <a:pt x="95" y="493"/>
                    <a:pt x="93" y="496"/>
                  </a:cubicBezTo>
                  <a:cubicBezTo>
                    <a:pt x="106" y="472"/>
                    <a:pt x="131" y="429"/>
                    <a:pt x="136" y="428"/>
                  </a:cubicBezTo>
                  <a:cubicBezTo>
                    <a:pt x="180" y="361"/>
                    <a:pt x="219" y="317"/>
                    <a:pt x="268" y="272"/>
                  </a:cubicBezTo>
                  <a:cubicBezTo>
                    <a:pt x="275" y="268"/>
                    <a:pt x="264" y="279"/>
                    <a:pt x="250" y="293"/>
                  </a:cubicBezTo>
                  <a:cubicBezTo>
                    <a:pt x="262" y="282"/>
                    <a:pt x="273" y="271"/>
                    <a:pt x="285" y="261"/>
                  </a:cubicBezTo>
                  <a:cubicBezTo>
                    <a:pt x="286" y="263"/>
                    <a:pt x="265" y="280"/>
                    <a:pt x="255" y="290"/>
                  </a:cubicBezTo>
                  <a:cubicBezTo>
                    <a:pt x="299" y="255"/>
                    <a:pt x="343" y="213"/>
                    <a:pt x="402" y="182"/>
                  </a:cubicBezTo>
                  <a:cubicBezTo>
                    <a:pt x="413" y="174"/>
                    <a:pt x="413" y="174"/>
                    <a:pt x="413" y="174"/>
                  </a:cubicBezTo>
                  <a:cubicBezTo>
                    <a:pt x="417" y="172"/>
                    <a:pt x="417" y="172"/>
                    <a:pt x="417" y="172"/>
                  </a:cubicBezTo>
                  <a:cubicBezTo>
                    <a:pt x="416" y="171"/>
                    <a:pt x="429" y="163"/>
                    <a:pt x="437" y="158"/>
                  </a:cubicBezTo>
                  <a:cubicBezTo>
                    <a:pt x="447" y="155"/>
                    <a:pt x="439" y="162"/>
                    <a:pt x="468" y="147"/>
                  </a:cubicBezTo>
                  <a:cubicBezTo>
                    <a:pt x="492" y="137"/>
                    <a:pt x="535" y="116"/>
                    <a:pt x="567" y="103"/>
                  </a:cubicBezTo>
                  <a:cubicBezTo>
                    <a:pt x="550" y="109"/>
                    <a:pt x="555" y="106"/>
                    <a:pt x="562" y="103"/>
                  </a:cubicBezTo>
                  <a:cubicBezTo>
                    <a:pt x="578" y="97"/>
                    <a:pt x="587" y="96"/>
                    <a:pt x="599" y="91"/>
                  </a:cubicBezTo>
                  <a:cubicBezTo>
                    <a:pt x="601" y="93"/>
                    <a:pt x="601" y="93"/>
                    <a:pt x="601" y="93"/>
                  </a:cubicBezTo>
                  <a:cubicBezTo>
                    <a:pt x="594" y="93"/>
                    <a:pt x="642" y="77"/>
                    <a:pt x="647" y="75"/>
                  </a:cubicBezTo>
                  <a:cubicBezTo>
                    <a:pt x="657" y="74"/>
                    <a:pt x="623" y="84"/>
                    <a:pt x="620" y="87"/>
                  </a:cubicBezTo>
                  <a:cubicBezTo>
                    <a:pt x="683" y="69"/>
                    <a:pt x="651" y="76"/>
                    <a:pt x="716" y="61"/>
                  </a:cubicBezTo>
                  <a:cubicBezTo>
                    <a:pt x="750" y="52"/>
                    <a:pt x="709" y="60"/>
                    <a:pt x="725" y="55"/>
                  </a:cubicBezTo>
                  <a:cubicBezTo>
                    <a:pt x="756" y="48"/>
                    <a:pt x="786" y="42"/>
                    <a:pt x="821" y="39"/>
                  </a:cubicBezTo>
                  <a:cubicBezTo>
                    <a:pt x="810" y="38"/>
                    <a:pt x="810" y="38"/>
                    <a:pt x="810" y="38"/>
                  </a:cubicBezTo>
                  <a:cubicBezTo>
                    <a:pt x="868" y="30"/>
                    <a:pt x="904" y="28"/>
                    <a:pt x="943" y="30"/>
                  </a:cubicBezTo>
                  <a:cubicBezTo>
                    <a:pt x="1053" y="24"/>
                    <a:pt x="1115" y="31"/>
                    <a:pt x="1144" y="32"/>
                  </a:cubicBezTo>
                  <a:cubicBezTo>
                    <a:pt x="1174" y="33"/>
                    <a:pt x="1172" y="31"/>
                    <a:pt x="1157" y="26"/>
                  </a:cubicBezTo>
                  <a:cubicBezTo>
                    <a:pt x="1126" y="16"/>
                    <a:pt x="1038" y="6"/>
                    <a:pt x="1037" y="7"/>
                  </a:cubicBezTo>
                  <a:cubicBezTo>
                    <a:pt x="950" y="0"/>
                    <a:pt x="882" y="3"/>
                    <a:pt x="812" y="13"/>
                  </a:cubicBezTo>
                  <a:cubicBezTo>
                    <a:pt x="741" y="23"/>
                    <a:pt x="667" y="38"/>
                    <a:pt x="568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2" name="Freeform 234"/>
          <p:cNvSpPr>
            <a:spLocks noEditPoints="1"/>
          </p:cNvSpPr>
          <p:nvPr/>
        </p:nvSpPr>
        <p:spPr bwMode="auto">
          <a:xfrm>
            <a:off x="6458466" y="3568039"/>
            <a:ext cx="228483" cy="200907"/>
          </a:xfrm>
          <a:custGeom>
            <a:avLst/>
            <a:gdLst/>
            <a:ahLst/>
            <a:cxnLst>
              <a:cxn ang="0">
                <a:pos x="61" y="24"/>
              </a:cxn>
              <a:cxn ang="0">
                <a:pos x="97" y="36"/>
              </a:cxn>
              <a:cxn ang="0">
                <a:pos x="106" y="43"/>
              </a:cxn>
              <a:cxn ang="0">
                <a:pos x="107" y="48"/>
              </a:cxn>
              <a:cxn ang="0">
                <a:pos x="108" y="54"/>
              </a:cxn>
              <a:cxn ang="0">
                <a:pos x="106" y="53"/>
              </a:cxn>
              <a:cxn ang="0">
                <a:pos x="108" y="58"/>
              </a:cxn>
              <a:cxn ang="0">
                <a:pos x="110" y="63"/>
              </a:cxn>
              <a:cxn ang="0">
                <a:pos x="108" y="71"/>
              </a:cxn>
              <a:cxn ang="0">
                <a:pos x="105" y="75"/>
              </a:cxn>
              <a:cxn ang="0">
                <a:pos x="102" y="78"/>
              </a:cxn>
              <a:cxn ang="0">
                <a:pos x="95" y="85"/>
              </a:cxn>
              <a:cxn ang="0">
                <a:pos x="93" y="90"/>
              </a:cxn>
              <a:cxn ang="0">
                <a:pos x="87" y="91"/>
              </a:cxn>
              <a:cxn ang="0">
                <a:pos x="84" y="94"/>
              </a:cxn>
              <a:cxn ang="0">
                <a:pos x="76" y="94"/>
              </a:cxn>
              <a:cxn ang="0">
                <a:pos x="73" y="103"/>
              </a:cxn>
              <a:cxn ang="0">
                <a:pos x="79" y="97"/>
              </a:cxn>
              <a:cxn ang="0">
                <a:pos x="83" y="99"/>
              </a:cxn>
              <a:cxn ang="0">
                <a:pos x="89" y="97"/>
              </a:cxn>
              <a:cxn ang="0">
                <a:pos x="97" y="96"/>
              </a:cxn>
              <a:cxn ang="0">
                <a:pos x="103" y="91"/>
              </a:cxn>
              <a:cxn ang="0">
                <a:pos x="105" y="88"/>
              </a:cxn>
              <a:cxn ang="0">
                <a:pos x="107" y="92"/>
              </a:cxn>
              <a:cxn ang="0">
                <a:pos x="119" y="75"/>
              </a:cxn>
              <a:cxn ang="0">
                <a:pos x="120" y="72"/>
              </a:cxn>
              <a:cxn ang="0">
                <a:pos x="123" y="50"/>
              </a:cxn>
              <a:cxn ang="0">
                <a:pos x="113" y="26"/>
              </a:cxn>
              <a:cxn ang="0">
                <a:pos x="103" y="16"/>
              </a:cxn>
              <a:cxn ang="0">
                <a:pos x="77" y="7"/>
              </a:cxn>
              <a:cxn ang="0">
                <a:pos x="73" y="0"/>
              </a:cxn>
              <a:cxn ang="0">
                <a:pos x="66" y="3"/>
              </a:cxn>
              <a:cxn ang="0">
                <a:pos x="56" y="7"/>
              </a:cxn>
              <a:cxn ang="0">
                <a:pos x="43" y="11"/>
              </a:cxn>
              <a:cxn ang="0">
                <a:pos x="44" y="6"/>
              </a:cxn>
              <a:cxn ang="0">
                <a:pos x="38" y="11"/>
              </a:cxn>
              <a:cxn ang="0">
                <a:pos x="40" y="16"/>
              </a:cxn>
              <a:cxn ang="0">
                <a:pos x="34" y="17"/>
              </a:cxn>
              <a:cxn ang="0">
                <a:pos x="32" y="17"/>
              </a:cxn>
              <a:cxn ang="0">
                <a:pos x="24" y="13"/>
              </a:cxn>
              <a:cxn ang="0">
                <a:pos x="22" y="20"/>
              </a:cxn>
              <a:cxn ang="0">
                <a:pos x="14" y="27"/>
              </a:cxn>
              <a:cxn ang="0">
                <a:pos x="9" y="31"/>
              </a:cxn>
              <a:cxn ang="0">
                <a:pos x="2" y="52"/>
              </a:cxn>
              <a:cxn ang="0">
                <a:pos x="2" y="70"/>
              </a:cxn>
              <a:cxn ang="0">
                <a:pos x="19" y="93"/>
              </a:cxn>
              <a:cxn ang="0">
                <a:pos x="24" y="94"/>
              </a:cxn>
              <a:cxn ang="0">
                <a:pos x="34" y="101"/>
              </a:cxn>
              <a:cxn ang="0">
                <a:pos x="46" y="102"/>
              </a:cxn>
              <a:cxn ang="0">
                <a:pos x="57" y="103"/>
              </a:cxn>
              <a:cxn ang="0">
                <a:pos x="59" y="98"/>
              </a:cxn>
              <a:cxn ang="0">
                <a:pos x="40" y="89"/>
              </a:cxn>
              <a:cxn ang="0">
                <a:pos x="33" y="84"/>
              </a:cxn>
              <a:cxn ang="0">
                <a:pos x="18" y="65"/>
              </a:cxn>
              <a:cxn ang="0">
                <a:pos x="17" y="64"/>
              </a:cxn>
              <a:cxn ang="0">
                <a:pos x="20" y="59"/>
              </a:cxn>
              <a:cxn ang="0">
                <a:pos x="21" y="52"/>
              </a:cxn>
              <a:cxn ang="0">
                <a:pos x="19" y="44"/>
              </a:cxn>
              <a:cxn ang="0">
                <a:pos x="26" y="41"/>
              </a:cxn>
              <a:cxn ang="0">
                <a:pos x="102" y="78"/>
              </a:cxn>
              <a:cxn ang="0">
                <a:pos x="108" y="70"/>
              </a:cxn>
              <a:cxn ang="0">
                <a:pos x="114" y="80"/>
              </a:cxn>
              <a:cxn ang="0">
                <a:pos x="75" y="8"/>
              </a:cxn>
            </a:cxnLst>
            <a:rect l="0" t="0" r="r" b="b"/>
            <a:pathLst>
              <a:path w="123" h="108">
                <a:moveTo>
                  <a:pt x="33" y="35"/>
                </a:moveTo>
                <a:cubicBezTo>
                  <a:pt x="34" y="36"/>
                  <a:pt x="34" y="36"/>
                  <a:pt x="34" y="36"/>
                </a:cubicBezTo>
                <a:cubicBezTo>
                  <a:pt x="34" y="33"/>
                  <a:pt x="38" y="35"/>
                  <a:pt x="37" y="31"/>
                </a:cubicBezTo>
                <a:cubicBezTo>
                  <a:pt x="41" y="33"/>
                  <a:pt x="37" y="27"/>
                  <a:pt x="41" y="29"/>
                </a:cubicBezTo>
                <a:cubicBezTo>
                  <a:pt x="40" y="28"/>
                  <a:pt x="40" y="28"/>
                  <a:pt x="40" y="28"/>
                </a:cubicBezTo>
                <a:cubicBezTo>
                  <a:pt x="47" y="25"/>
                  <a:pt x="55" y="26"/>
                  <a:pt x="61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73" y="25"/>
                  <a:pt x="83" y="27"/>
                  <a:pt x="91" y="33"/>
                </a:cubicBezTo>
                <a:cubicBezTo>
                  <a:pt x="92" y="33"/>
                  <a:pt x="93" y="32"/>
                  <a:pt x="94" y="32"/>
                </a:cubicBezTo>
                <a:cubicBezTo>
                  <a:pt x="95" y="32"/>
                  <a:pt x="95" y="32"/>
                  <a:pt x="95" y="33"/>
                </a:cubicBezTo>
                <a:cubicBezTo>
                  <a:pt x="94" y="33"/>
                  <a:pt x="93" y="34"/>
                  <a:pt x="93" y="34"/>
                </a:cubicBezTo>
                <a:cubicBezTo>
                  <a:pt x="94" y="35"/>
                  <a:pt x="94" y="37"/>
                  <a:pt x="96" y="37"/>
                </a:cubicBezTo>
                <a:cubicBezTo>
                  <a:pt x="96" y="35"/>
                  <a:pt x="96" y="35"/>
                  <a:pt x="96" y="35"/>
                </a:cubicBezTo>
                <a:cubicBezTo>
                  <a:pt x="97" y="35"/>
                  <a:pt x="97" y="36"/>
                  <a:pt x="97" y="36"/>
                </a:cubicBezTo>
                <a:cubicBezTo>
                  <a:pt x="96" y="36"/>
                  <a:pt x="96" y="38"/>
                  <a:pt x="95" y="38"/>
                </a:cubicBezTo>
                <a:cubicBezTo>
                  <a:pt x="99" y="37"/>
                  <a:pt x="96" y="40"/>
                  <a:pt x="97" y="40"/>
                </a:cubicBezTo>
                <a:cubicBezTo>
                  <a:pt x="100" y="39"/>
                  <a:pt x="103" y="40"/>
                  <a:pt x="105" y="40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0"/>
                  <a:pt x="103" y="42"/>
                  <a:pt x="103" y="41"/>
                </a:cubicBezTo>
                <a:cubicBezTo>
                  <a:pt x="103" y="42"/>
                  <a:pt x="105" y="42"/>
                  <a:pt x="104" y="44"/>
                </a:cubicBezTo>
                <a:cubicBezTo>
                  <a:pt x="105" y="43"/>
                  <a:pt x="106" y="43"/>
                  <a:pt x="106" y="43"/>
                </a:cubicBezTo>
                <a:cubicBezTo>
                  <a:pt x="106" y="44"/>
                  <a:pt x="105" y="45"/>
                  <a:pt x="105" y="45"/>
                </a:cubicBezTo>
                <a:cubicBezTo>
                  <a:pt x="104" y="45"/>
                  <a:pt x="104" y="45"/>
                  <a:pt x="104" y="45"/>
                </a:cubicBezTo>
                <a:cubicBezTo>
                  <a:pt x="103" y="46"/>
                  <a:pt x="104" y="46"/>
                  <a:pt x="105" y="46"/>
                </a:cubicBezTo>
                <a:cubicBezTo>
                  <a:pt x="104" y="47"/>
                  <a:pt x="104" y="48"/>
                  <a:pt x="103" y="48"/>
                </a:cubicBezTo>
                <a:cubicBezTo>
                  <a:pt x="104" y="48"/>
                  <a:pt x="104" y="49"/>
                  <a:pt x="105" y="50"/>
                </a:cubicBezTo>
                <a:cubicBezTo>
                  <a:pt x="106" y="48"/>
                  <a:pt x="107" y="49"/>
                  <a:pt x="107" y="49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6" y="50"/>
                  <a:pt x="106" y="48"/>
                  <a:pt x="104" y="48"/>
                </a:cubicBezTo>
                <a:cubicBezTo>
                  <a:pt x="105" y="47"/>
                  <a:pt x="108" y="48"/>
                  <a:pt x="107" y="47"/>
                </a:cubicBezTo>
                <a:cubicBezTo>
                  <a:pt x="109" y="49"/>
                  <a:pt x="108" y="49"/>
                  <a:pt x="110" y="51"/>
                </a:cubicBezTo>
                <a:cubicBezTo>
                  <a:pt x="109" y="50"/>
                  <a:pt x="111" y="51"/>
                  <a:pt x="111" y="50"/>
                </a:cubicBezTo>
                <a:cubicBezTo>
                  <a:pt x="112" y="51"/>
                  <a:pt x="111" y="50"/>
                  <a:pt x="110" y="51"/>
                </a:cubicBezTo>
                <a:cubicBezTo>
                  <a:pt x="110" y="52"/>
                  <a:pt x="109" y="52"/>
                  <a:pt x="110" y="53"/>
                </a:cubicBezTo>
                <a:cubicBezTo>
                  <a:pt x="110" y="54"/>
                  <a:pt x="109" y="53"/>
                  <a:pt x="108" y="54"/>
                </a:cubicBezTo>
                <a:cubicBezTo>
                  <a:pt x="107" y="53"/>
                  <a:pt x="109" y="50"/>
                  <a:pt x="105" y="51"/>
                </a:cubicBezTo>
                <a:cubicBezTo>
                  <a:pt x="105" y="50"/>
                  <a:pt x="103" y="50"/>
                  <a:pt x="103" y="49"/>
                </a:cubicBezTo>
                <a:cubicBezTo>
                  <a:pt x="103" y="50"/>
                  <a:pt x="102" y="51"/>
                  <a:pt x="103" y="52"/>
                </a:cubicBezTo>
                <a:cubicBezTo>
                  <a:pt x="105" y="52"/>
                  <a:pt x="105" y="52"/>
                  <a:pt x="105" y="52"/>
                </a:cubicBezTo>
                <a:cubicBezTo>
                  <a:pt x="105" y="52"/>
                  <a:pt x="107" y="52"/>
                  <a:pt x="107" y="53"/>
                </a:cubicBezTo>
                <a:cubicBezTo>
                  <a:pt x="106" y="53"/>
                  <a:pt x="105" y="53"/>
                  <a:pt x="105" y="54"/>
                </a:cubicBezTo>
                <a:cubicBezTo>
                  <a:pt x="106" y="54"/>
                  <a:pt x="105" y="53"/>
                  <a:pt x="106" y="53"/>
                </a:cubicBezTo>
                <a:cubicBezTo>
                  <a:pt x="106" y="54"/>
                  <a:pt x="108" y="54"/>
                  <a:pt x="108" y="56"/>
                </a:cubicBezTo>
                <a:cubicBezTo>
                  <a:pt x="109" y="55"/>
                  <a:pt x="110" y="54"/>
                  <a:pt x="110" y="53"/>
                </a:cubicBezTo>
                <a:cubicBezTo>
                  <a:pt x="112" y="53"/>
                  <a:pt x="111" y="54"/>
                  <a:pt x="111" y="54"/>
                </a:cubicBezTo>
                <a:cubicBezTo>
                  <a:pt x="111" y="54"/>
                  <a:pt x="111" y="54"/>
                  <a:pt x="110" y="54"/>
                </a:cubicBezTo>
                <a:cubicBezTo>
                  <a:pt x="111" y="55"/>
                  <a:pt x="111" y="55"/>
                  <a:pt x="111" y="55"/>
                </a:cubicBezTo>
                <a:cubicBezTo>
                  <a:pt x="111" y="57"/>
                  <a:pt x="109" y="55"/>
                  <a:pt x="108" y="56"/>
                </a:cubicBezTo>
                <a:cubicBezTo>
                  <a:pt x="107" y="57"/>
                  <a:pt x="109" y="57"/>
                  <a:pt x="108" y="58"/>
                </a:cubicBezTo>
                <a:cubicBezTo>
                  <a:pt x="109" y="58"/>
                  <a:pt x="109" y="58"/>
                  <a:pt x="109" y="58"/>
                </a:cubicBezTo>
                <a:cubicBezTo>
                  <a:pt x="108" y="58"/>
                  <a:pt x="108" y="58"/>
                  <a:pt x="108" y="58"/>
                </a:cubicBezTo>
                <a:cubicBezTo>
                  <a:pt x="108" y="58"/>
                  <a:pt x="108" y="58"/>
                  <a:pt x="108" y="58"/>
                </a:cubicBezTo>
                <a:cubicBezTo>
                  <a:pt x="109" y="59"/>
                  <a:pt x="108" y="60"/>
                  <a:pt x="110" y="60"/>
                </a:cubicBezTo>
                <a:cubicBezTo>
                  <a:pt x="109" y="60"/>
                  <a:pt x="110" y="61"/>
                  <a:pt x="110" y="61"/>
                </a:cubicBezTo>
                <a:cubicBezTo>
                  <a:pt x="111" y="61"/>
                  <a:pt x="112" y="63"/>
                  <a:pt x="110" y="63"/>
                </a:cubicBezTo>
                <a:cubicBezTo>
                  <a:pt x="110" y="63"/>
                  <a:pt x="110" y="63"/>
                  <a:pt x="110" y="63"/>
                </a:cubicBezTo>
                <a:cubicBezTo>
                  <a:pt x="110" y="64"/>
                  <a:pt x="109" y="64"/>
                  <a:pt x="108" y="64"/>
                </a:cubicBezTo>
                <a:cubicBezTo>
                  <a:pt x="107" y="65"/>
                  <a:pt x="107" y="65"/>
                  <a:pt x="107" y="65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6"/>
                  <a:pt x="106" y="66"/>
                  <a:pt x="108" y="67"/>
                </a:cubicBezTo>
                <a:cubicBezTo>
                  <a:pt x="106" y="68"/>
                  <a:pt x="107" y="70"/>
                  <a:pt x="107" y="71"/>
                </a:cubicBezTo>
                <a:cubicBezTo>
                  <a:pt x="107" y="71"/>
                  <a:pt x="107" y="71"/>
                  <a:pt x="107" y="71"/>
                </a:cubicBezTo>
                <a:cubicBezTo>
                  <a:pt x="108" y="71"/>
                  <a:pt x="108" y="71"/>
                  <a:pt x="108" y="71"/>
                </a:cubicBezTo>
                <a:cubicBezTo>
                  <a:pt x="107" y="72"/>
                  <a:pt x="108" y="72"/>
                  <a:pt x="107" y="73"/>
                </a:cubicBezTo>
                <a:cubicBezTo>
                  <a:pt x="107" y="73"/>
                  <a:pt x="108" y="73"/>
                  <a:pt x="107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4" y="73"/>
                  <a:pt x="106" y="74"/>
                  <a:pt x="105" y="75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3" y="74"/>
                  <a:pt x="104" y="75"/>
                </a:cubicBezTo>
                <a:cubicBezTo>
                  <a:pt x="103" y="75"/>
                  <a:pt x="103" y="75"/>
                  <a:pt x="104" y="76"/>
                </a:cubicBezTo>
                <a:cubicBezTo>
                  <a:pt x="103" y="76"/>
                  <a:pt x="103" y="76"/>
                  <a:pt x="103" y="76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4" y="76"/>
                  <a:pt x="104" y="77"/>
                  <a:pt x="104" y="77"/>
                </a:cubicBezTo>
                <a:cubicBezTo>
                  <a:pt x="103" y="78"/>
                  <a:pt x="103" y="78"/>
                  <a:pt x="103" y="78"/>
                </a:cubicBezTo>
                <a:cubicBezTo>
                  <a:pt x="103" y="78"/>
                  <a:pt x="102" y="78"/>
                  <a:pt x="102" y="78"/>
                </a:cubicBezTo>
                <a:cubicBezTo>
                  <a:pt x="102" y="78"/>
                  <a:pt x="102" y="78"/>
                  <a:pt x="102" y="78"/>
                </a:cubicBezTo>
                <a:cubicBezTo>
                  <a:pt x="101" y="78"/>
                  <a:pt x="101" y="78"/>
                  <a:pt x="101" y="78"/>
                </a:cubicBezTo>
                <a:cubicBezTo>
                  <a:pt x="98" y="78"/>
                  <a:pt x="100" y="81"/>
                  <a:pt x="97" y="81"/>
                </a:cubicBezTo>
                <a:cubicBezTo>
                  <a:pt x="98" y="82"/>
                  <a:pt x="99" y="82"/>
                  <a:pt x="99" y="82"/>
                </a:cubicBezTo>
                <a:cubicBezTo>
                  <a:pt x="99" y="83"/>
                  <a:pt x="99" y="84"/>
                  <a:pt x="99" y="85"/>
                </a:cubicBezTo>
                <a:cubicBezTo>
                  <a:pt x="98" y="85"/>
                  <a:pt x="94" y="85"/>
                  <a:pt x="93" y="83"/>
                </a:cubicBezTo>
                <a:cubicBezTo>
                  <a:pt x="92" y="84"/>
                  <a:pt x="95" y="84"/>
                  <a:pt x="95" y="85"/>
                </a:cubicBezTo>
                <a:cubicBezTo>
                  <a:pt x="94" y="85"/>
                  <a:pt x="94" y="85"/>
                  <a:pt x="94" y="85"/>
                </a:cubicBezTo>
                <a:cubicBezTo>
                  <a:pt x="95" y="85"/>
                  <a:pt x="96" y="85"/>
                  <a:pt x="97" y="86"/>
                </a:cubicBezTo>
                <a:cubicBezTo>
                  <a:pt x="97" y="86"/>
                  <a:pt x="96" y="88"/>
                  <a:pt x="96" y="88"/>
                </a:cubicBezTo>
                <a:cubicBezTo>
                  <a:pt x="95" y="86"/>
                  <a:pt x="95" y="86"/>
                  <a:pt x="95" y="86"/>
                </a:cubicBezTo>
                <a:cubicBezTo>
                  <a:pt x="94" y="87"/>
                  <a:pt x="96" y="89"/>
                  <a:pt x="96" y="91"/>
                </a:cubicBezTo>
                <a:cubicBezTo>
                  <a:pt x="95" y="91"/>
                  <a:pt x="94" y="90"/>
                  <a:pt x="93" y="89"/>
                </a:cubicBezTo>
                <a:cubicBezTo>
                  <a:pt x="93" y="90"/>
                  <a:pt x="93" y="90"/>
                  <a:pt x="93" y="90"/>
                </a:cubicBezTo>
                <a:cubicBezTo>
                  <a:pt x="92" y="89"/>
                  <a:pt x="92" y="89"/>
                  <a:pt x="92" y="89"/>
                </a:cubicBezTo>
                <a:cubicBezTo>
                  <a:pt x="91" y="89"/>
                  <a:pt x="92" y="91"/>
                  <a:pt x="91" y="91"/>
                </a:cubicBezTo>
                <a:cubicBezTo>
                  <a:pt x="91" y="89"/>
                  <a:pt x="88" y="90"/>
                  <a:pt x="89" y="89"/>
                </a:cubicBezTo>
                <a:cubicBezTo>
                  <a:pt x="88" y="88"/>
                  <a:pt x="89" y="91"/>
                  <a:pt x="88" y="89"/>
                </a:cubicBezTo>
                <a:cubicBezTo>
                  <a:pt x="88" y="91"/>
                  <a:pt x="89" y="90"/>
                  <a:pt x="89" y="90"/>
                </a:cubicBezTo>
                <a:cubicBezTo>
                  <a:pt x="90" y="92"/>
                  <a:pt x="88" y="91"/>
                  <a:pt x="88" y="92"/>
                </a:cubicBezTo>
                <a:cubicBezTo>
                  <a:pt x="87" y="91"/>
                  <a:pt x="88" y="91"/>
                  <a:pt x="87" y="91"/>
                </a:cubicBezTo>
                <a:cubicBezTo>
                  <a:pt x="87" y="91"/>
                  <a:pt x="87" y="92"/>
                  <a:pt x="86" y="92"/>
                </a:cubicBezTo>
                <a:cubicBezTo>
                  <a:pt x="86" y="93"/>
                  <a:pt x="85" y="92"/>
                  <a:pt x="85" y="92"/>
                </a:cubicBezTo>
                <a:cubicBezTo>
                  <a:pt x="85" y="92"/>
                  <a:pt x="86" y="93"/>
                  <a:pt x="86" y="94"/>
                </a:cubicBezTo>
                <a:cubicBezTo>
                  <a:pt x="86" y="95"/>
                  <a:pt x="86" y="95"/>
                  <a:pt x="85" y="95"/>
                </a:cubicBezTo>
                <a:cubicBezTo>
                  <a:pt x="86" y="96"/>
                  <a:pt x="86" y="96"/>
                  <a:pt x="86" y="96"/>
                </a:cubicBezTo>
                <a:cubicBezTo>
                  <a:pt x="86" y="98"/>
                  <a:pt x="84" y="95"/>
                  <a:pt x="83" y="96"/>
                </a:cubicBezTo>
                <a:cubicBezTo>
                  <a:pt x="83" y="95"/>
                  <a:pt x="83" y="95"/>
                  <a:pt x="84" y="94"/>
                </a:cubicBezTo>
                <a:cubicBezTo>
                  <a:pt x="83" y="95"/>
                  <a:pt x="83" y="96"/>
                  <a:pt x="82" y="97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96"/>
                  <a:pt x="79" y="96"/>
                  <a:pt x="79" y="97"/>
                </a:cubicBezTo>
                <a:cubicBezTo>
                  <a:pt x="78" y="96"/>
                  <a:pt x="80" y="95"/>
                  <a:pt x="80" y="94"/>
                </a:cubicBezTo>
                <a:cubicBezTo>
                  <a:pt x="78" y="94"/>
                  <a:pt x="79" y="96"/>
                  <a:pt x="77" y="95"/>
                </a:cubicBezTo>
                <a:cubicBezTo>
                  <a:pt x="77" y="94"/>
                  <a:pt x="77" y="94"/>
                  <a:pt x="77" y="94"/>
                </a:cubicBezTo>
                <a:cubicBezTo>
                  <a:pt x="77" y="94"/>
                  <a:pt x="76" y="95"/>
                  <a:pt x="76" y="94"/>
                </a:cubicBezTo>
                <a:cubicBezTo>
                  <a:pt x="76" y="94"/>
                  <a:pt x="76" y="94"/>
                  <a:pt x="76" y="94"/>
                </a:cubicBezTo>
                <a:cubicBezTo>
                  <a:pt x="77" y="97"/>
                  <a:pt x="75" y="96"/>
                  <a:pt x="75" y="99"/>
                </a:cubicBezTo>
                <a:cubicBezTo>
                  <a:pt x="76" y="99"/>
                  <a:pt x="76" y="99"/>
                  <a:pt x="76" y="99"/>
                </a:cubicBezTo>
                <a:cubicBezTo>
                  <a:pt x="75" y="100"/>
                  <a:pt x="75" y="102"/>
                  <a:pt x="74" y="101"/>
                </a:cubicBezTo>
                <a:cubicBezTo>
                  <a:pt x="73" y="100"/>
                  <a:pt x="74" y="99"/>
                  <a:pt x="74" y="98"/>
                </a:cubicBezTo>
                <a:cubicBezTo>
                  <a:pt x="73" y="99"/>
                  <a:pt x="74" y="102"/>
                  <a:pt x="72" y="101"/>
                </a:cubicBezTo>
                <a:cubicBezTo>
                  <a:pt x="73" y="102"/>
                  <a:pt x="73" y="103"/>
                  <a:pt x="73" y="103"/>
                </a:cubicBezTo>
                <a:cubicBezTo>
                  <a:pt x="74" y="104"/>
                  <a:pt x="75" y="104"/>
                  <a:pt x="75" y="103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4" y="102"/>
                  <a:pt x="75" y="101"/>
                  <a:pt x="75" y="101"/>
                </a:cubicBezTo>
                <a:cubicBezTo>
                  <a:pt x="76" y="101"/>
                  <a:pt x="76" y="102"/>
                  <a:pt x="76" y="103"/>
                </a:cubicBezTo>
                <a:cubicBezTo>
                  <a:pt x="78" y="103"/>
                  <a:pt x="76" y="100"/>
                  <a:pt x="7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8" y="99"/>
                  <a:pt x="79" y="99"/>
                  <a:pt x="79" y="97"/>
                </a:cubicBezTo>
                <a:cubicBezTo>
                  <a:pt x="80" y="99"/>
                  <a:pt x="80" y="96"/>
                  <a:pt x="81" y="97"/>
                </a:cubicBezTo>
                <a:cubicBezTo>
                  <a:pt x="83" y="100"/>
                  <a:pt x="79" y="97"/>
                  <a:pt x="78" y="100"/>
                </a:cubicBezTo>
                <a:cubicBezTo>
                  <a:pt x="79" y="100"/>
                  <a:pt x="78" y="101"/>
                  <a:pt x="78" y="102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81" y="101"/>
                  <a:pt x="82" y="102"/>
                  <a:pt x="82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3" y="100"/>
                  <a:pt x="82" y="99"/>
                  <a:pt x="83" y="99"/>
                </a:cubicBezTo>
                <a:cubicBezTo>
                  <a:pt x="83" y="99"/>
                  <a:pt x="83" y="100"/>
                  <a:pt x="83" y="100"/>
                </a:cubicBezTo>
                <a:cubicBezTo>
                  <a:pt x="84" y="100"/>
                  <a:pt x="84" y="99"/>
                  <a:pt x="84" y="98"/>
                </a:cubicBezTo>
                <a:cubicBezTo>
                  <a:pt x="85" y="98"/>
                  <a:pt x="84" y="100"/>
                  <a:pt x="85" y="100"/>
                </a:cubicBezTo>
                <a:cubicBezTo>
                  <a:pt x="85" y="98"/>
                  <a:pt x="87" y="100"/>
                  <a:pt x="87" y="99"/>
                </a:cubicBezTo>
                <a:cubicBezTo>
                  <a:pt x="86" y="98"/>
                  <a:pt x="89" y="95"/>
                  <a:pt x="87" y="94"/>
                </a:cubicBezTo>
                <a:cubicBezTo>
                  <a:pt x="88" y="92"/>
                  <a:pt x="88" y="92"/>
                  <a:pt x="88" y="92"/>
                </a:cubicBezTo>
                <a:cubicBezTo>
                  <a:pt x="89" y="93"/>
                  <a:pt x="88" y="96"/>
                  <a:pt x="89" y="97"/>
                </a:cubicBezTo>
                <a:cubicBezTo>
                  <a:pt x="88" y="98"/>
                  <a:pt x="88" y="98"/>
                  <a:pt x="88" y="98"/>
                </a:cubicBezTo>
                <a:cubicBezTo>
                  <a:pt x="89" y="100"/>
                  <a:pt x="90" y="95"/>
                  <a:pt x="92" y="97"/>
                </a:cubicBezTo>
                <a:cubicBezTo>
                  <a:pt x="93" y="96"/>
                  <a:pt x="93" y="96"/>
                  <a:pt x="95" y="97"/>
                </a:cubicBezTo>
                <a:cubicBezTo>
                  <a:pt x="94" y="95"/>
                  <a:pt x="94" y="95"/>
                  <a:pt x="94" y="95"/>
                </a:cubicBezTo>
                <a:cubicBezTo>
                  <a:pt x="94" y="95"/>
                  <a:pt x="95" y="96"/>
                  <a:pt x="96" y="96"/>
                </a:cubicBezTo>
                <a:cubicBezTo>
                  <a:pt x="96" y="95"/>
                  <a:pt x="96" y="95"/>
                  <a:pt x="97" y="95"/>
                </a:cubicBezTo>
                <a:cubicBezTo>
                  <a:pt x="97" y="95"/>
                  <a:pt x="97" y="96"/>
                  <a:pt x="97" y="96"/>
                </a:cubicBezTo>
                <a:cubicBezTo>
                  <a:pt x="98" y="97"/>
                  <a:pt x="98" y="96"/>
                  <a:pt x="98" y="96"/>
                </a:cubicBezTo>
                <a:cubicBezTo>
                  <a:pt x="98" y="95"/>
                  <a:pt x="98" y="95"/>
                  <a:pt x="99" y="94"/>
                </a:cubicBezTo>
                <a:cubicBezTo>
                  <a:pt x="99" y="95"/>
                  <a:pt x="99" y="95"/>
                  <a:pt x="99" y="95"/>
                </a:cubicBezTo>
                <a:cubicBezTo>
                  <a:pt x="99" y="95"/>
                  <a:pt x="99" y="95"/>
                  <a:pt x="99" y="94"/>
                </a:cubicBezTo>
                <a:cubicBezTo>
                  <a:pt x="99" y="94"/>
                  <a:pt x="99" y="94"/>
                  <a:pt x="99" y="94"/>
                </a:cubicBezTo>
                <a:cubicBezTo>
                  <a:pt x="99" y="93"/>
                  <a:pt x="98" y="92"/>
                  <a:pt x="97" y="92"/>
                </a:cubicBezTo>
                <a:cubicBezTo>
                  <a:pt x="99" y="92"/>
                  <a:pt x="100" y="91"/>
                  <a:pt x="103" y="91"/>
                </a:cubicBezTo>
                <a:cubicBezTo>
                  <a:pt x="103" y="92"/>
                  <a:pt x="103" y="93"/>
                  <a:pt x="103" y="93"/>
                </a:cubicBezTo>
                <a:cubicBezTo>
                  <a:pt x="104" y="93"/>
                  <a:pt x="104" y="91"/>
                  <a:pt x="103" y="90"/>
                </a:cubicBezTo>
                <a:cubicBezTo>
                  <a:pt x="104" y="90"/>
                  <a:pt x="104" y="90"/>
                  <a:pt x="104" y="90"/>
                </a:cubicBezTo>
                <a:cubicBezTo>
                  <a:pt x="104" y="90"/>
                  <a:pt x="105" y="90"/>
                  <a:pt x="105" y="90"/>
                </a:cubicBezTo>
                <a:cubicBezTo>
                  <a:pt x="106" y="90"/>
                  <a:pt x="106" y="90"/>
                  <a:pt x="106" y="90"/>
                </a:cubicBezTo>
                <a:cubicBezTo>
                  <a:pt x="105" y="89"/>
                  <a:pt x="107" y="88"/>
                  <a:pt x="106" y="87"/>
                </a:cubicBezTo>
                <a:cubicBezTo>
                  <a:pt x="106" y="87"/>
                  <a:pt x="105" y="88"/>
                  <a:pt x="105" y="88"/>
                </a:cubicBezTo>
                <a:cubicBezTo>
                  <a:pt x="105" y="87"/>
                  <a:pt x="104" y="85"/>
                  <a:pt x="105" y="86"/>
                </a:cubicBezTo>
                <a:cubicBezTo>
                  <a:pt x="105" y="87"/>
                  <a:pt x="108" y="86"/>
                  <a:pt x="107" y="88"/>
                </a:cubicBezTo>
                <a:cubicBezTo>
                  <a:pt x="109" y="88"/>
                  <a:pt x="106" y="86"/>
                  <a:pt x="108" y="86"/>
                </a:cubicBezTo>
                <a:cubicBezTo>
                  <a:pt x="109" y="86"/>
                  <a:pt x="109" y="86"/>
                  <a:pt x="109" y="86"/>
                </a:cubicBezTo>
                <a:cubicBezTo>
                  <a:pt x="110" y="87"/>
                  <a:pt x="108" y="87"/>
                  <a:pt x="109" y="87"/>
                </a:cubicBezTo>
                <a:cubicBezTo>
                  <a:pt x="109" y="87"/>
                  <a:pt x="109" y="87"/>
                  <a:pt x="109" y="87"/>
                </a:cubicBezTo>
                <a:cubicBezTo>
                  <a:pt x="109" y="88"/>
                  <a:pt x="107" y="89"/>
                  <a:pt x="107" y="92"/>
                </a:cubicBezTo>
                <a:cubicBezTo>
                  <a:pt x="110" y="90"/>
                  <a:pt x="110" y="90"/>
                  <a:pt x="110" y="90"/>
                </a:cubicBezTo>
                <a:cubicBezTo>
                  <a:pt x="112" y="86"/>
                  <a:pt x="116" y="83"/>
                  <a:pt x="116" y="78"/>
                </a:cubicBezTo>
                <a:cubicBezTo>
                  <a:pt x="116" y="78"/>
                  <a:pt x="116" y="78"/>
                  <a:pt x="116" y="78"/>
                </a:cubicBezTo>
                <a:cubicBezTo>
                  <a:pt x="116" y="78"/>
                  <a:pt x="115" y="78"/>
                  <a:pt x="115" y="78"/>
                </a:cubicBezTo>
                <a:cubicBezTo>
                  <a:pt x="115" y="78"/>
                  <a:pt x="115" y="78"/>
                  <a:pt x="115" y="78"/>
                </a:cubicBezTo>
                <a:cubicBezTo>
                  <a:pt x="115" y="77"/>
                  <a:pt x="115" y="77"/>
                  <a:pt x="115" y="77"/>
                </a:cubicBezTo>
                <a:cubicBezTo>
                  <a:pt x="116" y="77"/>
                  <a:pt x="117" y="75"/>
                  <a:pt x="119" y="75"/>
                </a:cubicBezTo>
                <a:cubicBezTo>
                  <a:pt x="118" y="75"/>
                  <a:pt x="118" y="75"/>
                  <a:pt x="117" y="75"/>
                </a:cubicBezTo>
                <a:cubicBezTo>
                  <a:pt x="115" y="74"/>
                  <a:pt x="115" y="74"/>
                  <a:pt x="116" y="73"/>
                </a:cubicBezTo>
                <a:cubicBezTo>
                  <a:pt x="117" y="73"/>
                  <a:pt x="116" y="74"/>
                  <a:pt x="117" y="73"/>
                </a:cubicBezTo>
                <a:cubicBezTo>
                  <a:pt x="117" y="74"/>
                  <a:pt x="116" y="73"/>
                  <a:pt x="116" y="72"/>
                </a:cubicBezTo>
                <a:cubicBezTo>
                  <a:pt x="117" y="72"/>
                  <a:pt x="118" y="71"/>
                  <a:pt x="119" y="71"/>
                </a:cubicBezTo>
                <a:cubicBezTo>
                  <a:pt x="119" y="72"/>
                  <a:pt x="118" y="72"/>
                  <a:pt x="118" y="72"/>
                </a:cubicBezTo>
                <a:cubicBezTo>
                  <a:pt x="118" y="72"/>
                  <a:pt x="119" y="71"/>
                  <a:pt x="120" y="72"/>
                </a:cubicBezTo>
                <a:cubicBezTo>
                  <a:pt x="120" y="71"/>
                  <a:pt x="120" y="71"/>
                  <a:pt x="120" y="71"/>
                </a:cubicBezTo>
                <a:cubicBezTo>
                  <a:pt x="121" y="71"/>
                  <a:pt x="121" y="72"/>
                  <a:pt x="122" y="72"/>
                </a:cubicBezTo>
                <a:cubicBezTo>
                  <a:pt x="122" y="70"/>
                  <a:pt x="120" y="68"/>
                  <a:pt x="120" y="66"/>
                </a:cubicBezTo>
                <a:cubicBezTo>
                  <a:pt x="120" y="66"/>
                  <a:pt x="123" y="67"/>
                  <a:pt x="122" y="67"/>
                </a:cubicBezTo>
                <a:cubicBezTo>
                  <a:pt x="123" y="65"/>
                  <a:pt x="120" y="63"/>
                  <a:pt x="120" y="62"/>
                </a:cubicBezTo>
                <a:cubicBezTo>
                  <a:pt x="121" y="62"/>
                  <a:pt x="120" y="63"/>
                  <a:pt x="121" y="63"/>
                </a:cubicBezTo>
                <a:cubicBezTo>
                  <a:pt x="122" y="58"/>
                  <a:pt x="122" y="54"/>
                  <a:pt x="123" y="50"/>
                </a:cubicBezTo>
                <a:cubicBezTo>
                  <a:pt x="121" y="49"/>
                  <a:pt x="121" y="49"/>
                  <a:pt x="121" y="49"/>
                </a:cubicBezTo>
                <a:cubicBezTo>
                  <a:pt x="122" y="47"/>
                  <a:pt x="122" y="47"/>
                  <a:pt x="122" y="47"/>
                </a:cubicBezTo>
                <a:cubicBezTo>
                  <a:pt x="123" y="42"/>
                  <a:pt x="120" y="39"/>
                  <a:pt x="118" y="35"/>
                </a:cubicBezTo>
                <a:cubicBezTo>
                  <a:pt x="117" y="34"/>
                  <a:pt x="119" y="34"/>
                  <a:pt x="119" y="33"/>
                </a:cubicBezTo>
                <a:cubicBezTo>
                  <a:pt x="117" y="30"/>
                  <a:pt x="115" y="30"/>
                  <a:pt x="113" y="28"/>
                </a:cubicBezTo>
                <a:cubicBezTo>
                  <a:pt x="113" y="28"/>
                  <a:pt x="115" y="28"/>
                  <a:pt x="115" y="27"/>
                </a:cubicBezTo>
                <a:cubicBezTo>
                  <a:pt x="114" y="27"/>
                  <a:pt x="113" y="27"/>
                  <a:pt x="113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5"/>
                  <a:pt x="113" y="25"/>
                  <a:pt x="112" y="24"/>
                </a:cubicBezTo>
                <a:cubicBezTo>
                  <a:pt x="110" y="22"/>
                  <a:pt x="107" y="21"/>
                  <a:pt x="104" y="21"/>
                </a:cubicBezTo>
                <a:cubicBezTo>
                  <a:pt x="102" y="20"/>
                  <a:pt x="106" y="20"/>
                  <a:pt x="106" y="19"/>
                </a:cubicBezTo>
                <a:cubicBezTo>
                  <a:pt x="107" y="21"/>
                  <a:pt x="107" y="20"/>
                  <a:pt x="108" y="19"/>
                </a:cubicBezTo>
                <a:cubicBezTo>
                  <a:pt x="107" y="19"/>
                  <a:pt x="106" y="19"/>
                  <a:pt x="106" y="17"/>
                </a:cubicBezTo>
                <a:cubicBezTo>
                  <a:pt x="105" y="17"/>
                  <a:pt x="105" y="16"/>
                  <a:pt x="103" y="16"/>
                </a:cubicBezTo>
                <a:cubicBezTo>
                  <a:pt x="104" y="16"/>
                  <a:pt x="104" y="17"/>
                  <a:pt x="103" y="17"/>
                </a:cubicBezTo>
                <a:cubicBezTo>
                  <a:pt x="103" y="16"/>
                  <a:pt x="100" y="15"/>
                  <a:pt x="101" y="14"/>
                </a:cubicBezTo>
                <a:cubicBezTo>
                  <a:pt x="96" y="10"/>
                  <a:pt x="90" y="8"/>
                  <a:pt x="84" y="6"/>
                </a:cubicBezTo>
                <a:cubicBezTo>
                  <a:pt x="83" y="7"/>
                  <a:pt x="85" y="6"/>
                  <a:pt x="84" y="7"/>
                </a:cubicBezTo>
                <a:cubicBezTo>
                  <a:pt x="82" y="8"/>
                  <a:pt x="83" y="6"/>
                  <a:pt x="82" y="7"/>
                </a:cubicBezTo>
                <a:cubicBezTo>
                  <a:pt x="83" y="6"/>
                  <a:pt x="83" y="6"/>
                  <a:pt x="83" y="6"/>
                </a:cubicBezTo>
                <a:cubicBezTo>
                  <a:pt x="81" y="5"/>
                  <a:pt x="79" y="7"/>
                  <a:pt x="77" y="7"/>
                </a:cubicBezTo>
                <a:cubicBezTo>
                  <a:pt x="77" y="6"/>
                  <a:pt x="76" y="6"/>
                  <a:pt x="77" y="6"/>
                </a:cubicBezTo>
                <a:cubicBezTo>
                  <a:pt x="76" y="6"/>
                  <a:pt x="76" y="0"/>
                  <a:pt x="75" y="1"/>
                </a:cubicBezTo>
                <a:cubicBezTo>
                  <a:pt x="75" y="6"/>
                  <a:pt x="75" y="6"/>
                  <a:pt x="75" y="6"/>
                </a:cubicBezTo>
                <a:cubicBezTo>
                  <a:pt x="75" y="7"/>
                  <a:pt x="74" y="6"/>
                  <a:pt x="74" y="7"/>
                </a:cubicBezTo>
                <a:cubicBezTo>
                  <a:pt x="74" y="5"/>
                  <a:pt x="73" y="4"/>
                  <a:pt x="72" y="4"/>
                </a:cubicBezTo>
                <a:cubicBezTo>
                  <a:pt x="72" y="3"/>
                  <a:pt x="74" y="3"/>
                  <a:pt x="74" y="3"/>
                </a:cubicBezTo>
                <a:cubicBezTo>
                  <a:pt x="75" y="1"/>
                  <a:pt x="72" y="2"/>
                  <a:pt x="73" y="0"/>
                </a:cubicBezTo>
                <a:cubicBezTo>
                  <a:pt x="72" y="0"/>
                  <a:pt x="73" y="1"/>
                  <a:pt x="72" y="2"/>
                </a:cubicBezTo>
                <a:cubicBezTo>
                  <a:pt x="71" y="1"/>
                  <a:pt x="71" y="1"/>
                  <a:pt x="71" y="1"/>
                </a:cubicBezTo>
                <a:cubicBezTo>
                  <a:pt x="72" y="2"/>
                  <a:pt x="72" y="2"/>
                  <a:pt x="72" y="2"/>
                </a:cubicBezTo>
                <a:cubicBezTo>
                  <a:pt x="71" y="3"/>
                  <a:pt x="70" y="4"/>
                  <a:pt x="69" y="3"/>
                </a:cubicBezTo>
                <a:cubicBezTo>
                  <a:pt x="67" y="5"/>
                  <a:pt x="67" y="5"/>
                  <a:pt x="67" y="5"/>
                </a:cubicBezTo>
                <a:cubicBezTo>
                  <a:pt x="67" y="3"/>
                  <a:pt x="66" y="4"/>
                  <a:pt x="66" y="4"/>
                </a:cubicBezTo>
                <a:cubicBezTo>
                  <a:pt x="66" y="3"/>
                  <a:pt x="66" y="3"/>
                  <a:pt x="66" y="3"/>
                </a:cubicBezTo>
                <a:cubicBezTo>
                  <a:pt x="65" y="3"/>
                  <a:pt x="65" y="3"/>
                  <a:pt x="64" y="2"/>
                </a:cubicBezTo>
                <a:cubicBezTo>
                  <a:pt x="65" y="0"/>
                  <a:pt x="65" y="2"/>
                  <a:pt x="65" y="1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1"/>
                  <a:pt x="63" y="2"/>
                  <a:pt x="64" y="3"/>
                </a:cubicBezTo>
                <a:cubicBezTo>
                  <a:pt x="63" y="4"/>
                  <a:pt x="63" y="6"/>
                  <a:pt x="60" y="6"/>
                </a:cubicBezTo>
                <a:cubicBezTo>
                  <a:pt x="59" y="4"/>
                  <a:pt x="61" y="4"/>
                  <a:pt x="61" y="3"/>
                </a:cubicBezTo>
                <a:cubicBezTo>
                  <a:pt x="58" y="2"/>
                  <a:pt x="58" y="7"/>
                  <a:pt x="56" y="7"/>
                </a:cubicBezTo>
                <a:cubicBezTo>
                  <a:pt x="54" y="7"/>
                  <a:pt x="54" y="8"/>
                  <a:pt x="52" y="9"/>
                </a:cubicBezTo>
                <a:cubicBezTo>
                  <a:pt x="53" y="7"/>
                  <a:pt x="51" y="8"/>
                  <a:pt x="50" y="7"/>
                </a:cubicBezTo>
                <a:cubicBezTo>
                  <a:pt x="51" y="5"/>
                  <a:pt x="51" y="5"/>
                  <a:pt x="51" y="5"/>
                </a:cubicBezTo>
                <a:cubicBezTo>
                  <a:pt x="50" y="6"/>
                  <a:pt x="50" y="6"/>
                  <a:pt x="50" y="5"/>
                </a:cubicBezTo>
                <a:cubicBezTo>
                  <a:pt x="50" y="6"/>
                  <a:pt x="47" y="7"/>
                  <a:pt x="46" y="8"/>
                </a:cubicBezTo>
                <a:cubicBezTo>
                  <a:pt x="47" y="9"/>
                  <a:pt x="47" y="9"/>
                  <a:pt x="47" y="9"/>
                </a:cubicBezTo>
                <a:cubicBezTo>
                  <a:pt x="46" y="10"/>
                  <a:pt x="45" y="11"/>
                  <a:pt x="43" y="11"/>
                </a:cubicBezTo>
                <a:cubicBezTo>
                  <a:pt x="42" y="12"/>
                  <a:pt x="43" y="13"/>
                  <a:pt x="42" y="14"/>
                </a:cubicBezTo>
                <a:cubicBezTo>
                  <a:pt x="41" y="14"/>
                  <a:pt x="41" y="12"/>
                  <a:pt x="40" y="11"/>
                </a:cubicBezTo>
                <a:cubicBezTo>
                  <a:pt x="41" y="11"/>
                  <a:pt x="41" y="11"/>
                  <a:pt x="42" y="11"/>
                </a:cubicBezTo>
                <a:cubicBezTo>
                  <a:pt x="44" y="9"/>
                  <a:pt x="45" y="6"/>
                  <a:pt x="47" y="6"/>
                </a:cubicBezTo>
                <a:cubicBezTo>
                  <a:pt x="48" y="3"/>
                  <a:pt x="46" y="7"/>
                  <a:pt x="45" y="6"/>
                </a:cubicBezTo>
                <a:cubicBezTo>
                  <a:pt x="45" y="6"/>
                  <a:pt x="45" y="6"/>
                  <a:pt x="45" y="6"/>
                </a:cubicBezTo>
                <a:cubicBezTo>
                  <a:pt x="44" y="6"/>
                  <a:pt x="44" y="6"/>
                  <a:pt x="44" y="6"/>
                </a:cubicBezTo>
                <a:cubicBezTo>
                  <a:pt x="45" y="5"/>
                  <a:pt x="46" y="4"/>
                  <a:pt x="46" y="3"/>
                </a:cubicBezTo>
                <a:cubicBezTo>
                  <a:pt x="45" y="3"/>
                  <a:pt x="46" y="6"/>
                  <a:pt x="44" y="5"/>
                </a:cubicBezTo>
                <a:cubicBezTo>
                  <a:pt x="43" y="6"/>
                  <a:pt x="41" y="4"/>
                  <a:pt x="40" y="4"/>
                </a:cubicBezTo>
                <a:cubicBezTo>
                  <a:pt x="40" y="6"/>
                  <a:pt x="41" y="8"/>
                  <a:pt x="39" y="8"/>
                </a:cubicBezTo>
                <a:cubicBezTo>
                  <a:pt x="39" y="6"/>
                  <a:pt x="39" y="6"/>
                  <a:pt x="39" y="6"/>
                </a:cubicBezTo>
                <a:cubicBezTo>
                  <a:pt x="37" y="7"/>
                  <a:pt x="39" y="9"/>
                  <a:pt x="37" y="10"/>
                </a:cubicBezTo>
                <a:cubicBezTo>
                  <a:pt x="38" y="10"/>
                  <a:pt x="37" y="12"/>
                  <a:pt x="38" y="11"/>
                </a:cubicBezTo>
                <a:cubicBezTo>
                  <a:pt x="38" y="12"/>
                  <a:pt x="37" y="13"/>
                  <a:pt x="35" y="13"/>
                </a:cubicBezTo>
                <a:cubicBezTo>
                  <a:pt x="35" y="14"/>
                  <a:pt x="36" y="14"/>
                  <a:pt x="36" y="14"/>
                </a:cubicBezTo>
                <a:cubicBezTo>
                  <a:pt x="37" y="15"/>
                  <a:pt x="37" y="12"/>
                  <a:pt x="39" y="14"/>
                </a:cubicBezTo>
                <a:cubicBezTo>
                  <a:pt x="39" y="12"/>
                  <a:pt x="39" y="12"/>
                  <a:pt x="39" y="12"/>
                </a:cubicBezTo>
                <a:cubicBezTo>
                  <a:pt x="40" y="12"/>
                  <a:pt x="41" y="13"/>
                  <a:pt x="40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6"/>
                  <a:pt x="40" y="13"/>
                  <a:pt x="40" y="16"/>
                </a:cubicBezTo>
                <a:cubicBezTo>
                  <a:pt x="41" y="15"/>
                  <a:pt x="41" y="15"/>
                  <a:pt x="41" y="15"/>
                </a:cubicBezTo>
                <a:cubicBezTo>
                  <a:pt x="42" y="17"/>
                  <a:pt x="40" y="18"/>
                  <a:pt x="39" y="18"/>
                </a:cubicBezTo>
                <a:cubicBezTo>
                  <a:pt x="38" y="17"/>
                  <a:pt x="37" y="18"/>
                  <a:pt x="36" y="16"/>
                </a:cubicBezTo>
                <a:cubicBezTo>
                  <a:pt x="37" y="15"/>
                  <a:pt x="37" y="15"/>
                  <a:pt x="37" y="15"/>
                </a:cubicBezTo>
                <a:cubicBezTo>
                  <a:pt x="36" y="15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3" y="17"/>
                  <a:pt x="32" y="18"/>
                  <a:pt x="32" y="18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33" y="18"/>
                  <a:pt x="34" y="19"/>
                  <a:pt x="34" y="20"/>
                </a:cubicBezTo>
                <a:cubicBezTo>
                  <a:pt x="33" y="21"/>
                  <a:pt x="32" y="19"/>
                  <a:pt x="31" y="19"/>
                </a:cubicBezTo>
                <a:cubicBezTo>
                  <a:pt x="30" y="17"/>
                  <a:pt x="32" y="18"/>
                  <a:pt x="32" y="17"/>
                </a:cubicBezTo>
                <a:cubicBezTo>
                  <a:pt x="31" y="15"/>
                  <a:pt x="31" y="18"/>
                  <a:pt x="29" y="17"/>
                </a:cubicBezTo>
                <a:cubicBezTo>
                  <a:pt x="28" y="15"/>
                  <a:pt x="30" y="16"/>
                  <a:pt x="30" y="15"/>
                </a:cubicBezTo>
                <a:cubicBezTo>
                  <a:pt x="28" y="15"/>
                  <a:pt x="29" y="16"/>
                  <a:pt x="27" y="17"/>
                </a:cubicBezTo>
                <a:cubicBezTo>
                  <a:pt x="27" y="16"/>
                  <a:pt x="28" y="15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8" y="13"/>
                  <a:pt x="25" y="12"/>
                  <a:pt x="26" y="11"/>
                </a:cubicBezTo>
                <a:cubicBezTo>
                  <a:pt x="25" y="11"/>
                  <a:pt x="26" y="13"/>
                  <a:pt x="24" y="13"/>
                </a:cubicBezTo>
                <a:cubicBezTo>
                  <a:pt x="25" y="13"/>
                  <a:pt x="27" y="14"/>
                  <a:pt x="26" y="15"/>
                </a:cubicBezTo>
                <a:cubicBezTo>
                  <a:pt x="25" y="16"/>
                  <a:pt x="25" y="16"/>
                  <a:pt x="25" y="16"/>
                </a:cubicBezTo>
                <a:cubicBezTo>
                  <a:pt x="24" y="15"/>
                  <a:pt x="25" y="13"/>
                  <a:pt x="23" y="13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4" y="15"/>
                </a:cubicBezTo>
                <a:cubicBezTo>
                  <a:pt x="23" y="15"/>
                  <a:pt x="24" y="18"/>
                  <a:pt x="24" y="19"/>
                </a:cubicBezTo>
                <a:cubicBezTo>
                  <a:pt x="23" y="20"/>
                  <a:pt x="23" y="20"/>
                  <a:pt x="22" y="20"/>
                </a:cubicBezTo>
                <a:cubicBezTo>
                  <a:pt x="22" y="22"/>
                  <a:pt x="20" y="24"/>
                  <a:pt x="20" y="26"/>
                </a:cubicBezTo>
                <a:cubicBezTo>
                  <a:pt x="20" y="25"/>
                  <a:pt x="19" y="25"/>
                  <a:pt x="17" y="25"/>
                </a:cubicBezTo>
                <a:cubicBezTo>
                  <a:pt x="18" y="24"/>
                  <a:pt x="17" y="22"/>
                  <a:pt x="16" y="21"/>
                </a:cubicBezTo>
                <a:cubicBezTo>
                  <a:pt x="15" y="22"/>
                  <a:pt x="16" y="24"/>
                  <a:pt x="17" y="24"/>
                </a:cubicBezTo>
                <a:cubicBezTo>
                  <a:pt x="16" y="24"/>
                  <a:pt x="17" y="26"/>
                  <a:pt x="16" y="26"/>
                </a:cubicBezTo>
                <a:cubicBezTo>
                  <a:pt x="15" y="26"/>
                  <a:pt x="15" y="24"/>
                  <a:pt x="14" y="24"/>
                </a:cubicBezTo>
                <a:cubicBezTo>
                  <a:pt x="13" y="25"/>
                  <a:pt x="15" y="26"/>
                  <a:pt x="14" y="27"/>
                </a:cubicBezTo>
                <a:cubicBezTo>
                  <a:pt x="14" y="26"/>
                  <a:pt x="14" y="26"/>
                  <a:pt x="13" y="26"/>
                </a:cubicBezTo>
                <a:cubicBezTo>
                  <a:pt x="12" y="26"/>
                  <a:pt x="12" y="28"/>
                  <a:pt x="13" y="28"/>
                </a:cubicBezTo>
                <a:cubicBezTo>
                  <a:pt x="11" y="28"/>
                  <a:pt x="12" y="31"/>
                  <a:pt x="10" y="29"/>
                </a:cubicBezTo>
                <a:cubicBezTo>
                  <a:pt x="9" y="32"/>
                  <a:pt x="11" y="30"/>
                  <a:pt x="12" y="31"/>
                </a:cubicBezTo>
                <a:cubicBezTo>
                  <a:pt x="12" y="32"/>
                  <a:pt x="10" y="33"/>
                  <a:pt x="10" y="33"/>
                </a:cubicBezTo>
                <a:cubicBezTo>
                  <a:pt x="10" y="33"/>
                  <a:pt x="10" y="32"/>
                  <a:pt x="10" y="32"/>
                </a:cubicBezTo>
                <a:cubicBezTo>
                  <a:pt x="9" y="31"/>
                  <a:pt x="9" y="31"/>
                  <a:pt x="9" y="31"/>
                </a:cubicBezTo>
                <a:cubicBezTo>
                  <a:pt x="6" y="33"/>
                  <a:pt x="11" y="35"/>
                  <a:pt x="8" y="36"/>
                </a:cubicBezTo>
                <a:cubicBezTo>
                  <a:pt x="8" y="35"/>
                  <a:pt x="7" y="35"/>
                  <a:pt x="7" y="34"/>
                </a:cubicBezTo>
                <a:cubicBezTo>
                  <a:pt x="7" y="34"/>
                  <a:pt x="5" y="36"/>
                  <a:pt x="7" y="3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9"/>
                  <a:pt x="6" y="40"/>
                  <a:pt x="6" y="41"/>
                </a:cubicBezTo>
                <a:cubicBezTo>
                  <a:pt x="6" y="42"/>
                  <a:pt x="4" y="43"/>
                  <a:pt x="3" y="43"/>
                </a:cubicBezTo>
                <a:cubicBezTo>
                  <a:pt x="3" y="46"/>
                  <a:pt x="1" y="49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1" y="55"/>
                  <a:pt x="4" y="51"/>
                  <a:pt x="4" y="54"/>
                </a:cubicBezTo>
                <a:cubicBezTo>
                  <a:pt x="2" y="53"/>
                  <a:pt x="2" y="55"/>
                  <a:pt x="1" y="56"/>
                </a:cubicBezTo>
                <a:cubicBezTo>
                  <a:pt x="0" y="59"/>
                  <a:pt x="3" y="62"/>
                  <a:pt x="2" y="65"/>
                </a:cubicBezTo>
                <a:cubicBezTo>
                  <a:pt x="2" y="65"/>
                  <a:pt x="1" y="65"/>
                  <a:pt x="1" y="64"/>
                </a:cubicBezTo>
                <a:cubicBezTo>
                  <a:pt x="1" y="67"/>
                  <a:pt x="1" y="68"/>
                  <a:pt x="2" y="70"/>
                </a:cubicBezTo>
                <a:cubicBezTo>
                  <a:pt x="2" y="70"/>
                  <a:pt x="2" y="70"/>
                  <a:pt x="2" y="70"/>
                </a:cubicBezTo>
                <a:cubicBezTo>
                  <a:pt x="2" y="74"/>
                  <a:pt x="4" y="77"/>
                  <a:pt x="7" y="79"/>
                </a:cubicBezTo>
                <a:cubicBezTo>
                  <a:pt x="6" y="79"/>
                  <a:pt x="6" y="79"/>
                  <a:pt x="5" y="79"/>
                </a:cubicBezTo>
                <a:cubicBezTo>
                  <a:pt x="6" y="81"/>
                  <a:pt x="7" y="84"/>
                  <a:pt x="9" y="83"/>
                </a:cubicBezTo>
                <a:cubicBezTo>
                  <a:pt x="9" y="86"/>
                  <a:pt x="11" y="84"/>
                  <a:pt x="11" y="87"/>
                </a:cubicBezTo>
                <a:cubicBezTo>
                  <a:pt x="11" y="88"/>
                  <a:pt x="10" y="88"/>
                  <a:pt x="10" y="87"/>
                </a:cubicBezTo>
                <a:cubicBezTo>
                  <a:pt x="11" y="89"/>
                  <a:pt x="11" y="89"/>
                  <a:pt x="12" y="90"/>
                </a:cubicBezTo>
                <a:cubicBezTo>
                  <a:pt x="15" y="92"/>
                  <a:pt x="17" y="90"/>
                  <a:pt x="19" y="93"/>
                </a:cubicBezTo>
                <a:cubicBezTo>
                  <a:pt x="17" y="95"/>
                  <a:pt x="17" y="92"/>
                  <a:pt x="16" y="94"/>
                </a:cubicBezTo>
                <a:cubicBezTo>
                  <a:pt x="16" y="94"/>
                  <a:pt x="17" y="94"/>
                  <a:pt x="17" y="95"/>
                </a:cubicBezTo>
                <a:cubicBezTo>
                  <a:pt x="16" y="95"/>
                  <a:pt x="17" y="95"/>
                  <a:pt x="16" y="96"/>
                </a:cubicBezTo>
                <a:cubicBezTo>
                  <a:pt x="16" y="97"/>
                  <a:pt x="20" y="95"/>
                  <a:pt x="20" y="95"/>
                </a:cubicBezTo>
                <a:cubicBezTo>
                  <a:pt x="20" y="95"/>
                  <a:pt x="20" y="95"/>
                  <a:pt x="20" y="94"/>
                </a:cubicBezTo>
                <a:cubicBezTo>
                  <a:pt x="21" y="94"/>
                  <a:pt x="22" y="96"/>
                  <a:pt x="24" y="96"/>
                </a:cubicBezTo>
                <a:cubicBezTo>
                  <a:pt x="23" y="96"/>
                  <a:pt x="22" y="95"/>
                  <a:pt x="24" y="94"/>
                </a:cubicBezTo>
                <a:cubicBezTo>
                  <a:pt x="25" y="96"/>
                  <a:pt x="27" y="94"/>
                  <a:pt x="29" y="94"/>
                </a:cubicBezTo>
                <a:cubicBezTo>
                  <a:pt x="30" y="96"/>
                  <a:pt x="26" y="95"/>
                  <a:pt x="26" y="97"/>
                </a:cubicBezTo>
                <a:cubicBezTo>
                  <a:pt x="25" y="98"/>
                  <a:pt x="25" y="99"/>
                  <a:pt x="24" y="99"/>
                </a:cubicBezTo>
                <a:cubicBezTo>
                  <a:pt x="25" y="101"/>
                  <a:pt x="27" y="100"/>
                  <a:pt x="29" y="101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30" y="102"/>
                  <a:pt x="34" y="101"/>
                  <a:pt x="35" y="102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5" y="101"/>
                  <a:pt x="35" y="102"/>
                  <a:pt x="36" y="101"/>
                </a:cubicBezTo>
                <a:cubicBezTo>
                  <a:pt x="36" y="102"/>
                  <a:pt x="37" y="103"/>
                  <a:pt x="36" y="104"/>
                </a:cubicBezTo>
                <a:cubicBezTo>
                  <a:pt x="38" y="101"/>
                  <a:pt x="41" y="104"/>
                  <a:pt x="43" y="102"/>
                </a:cubicBezTo>
                <a:cubicBezTo>
                  <a:pt x="43" y="102"/>
                  <a:pt x="42" y="103"/>
                  <a:pt x="42" y="104"/>
                </a:cubicBezTo>
                <a:cubicBezTo>
                  <a:pt x="41" y="103"/>
                  <a:pt x="41" y="103"/>
                  <a:pt x="40" y="104"/>
                </a:cubicBezTo>
                <a:cubicBezTo>
                  <a:pt x="41" y="104"/>
                  <a:pt x="41" y="105"/>
                  <a:pt x="41" y="105"/>
                </a:cubicBezTo>
                <a:cubicBezTo>
                  <a:pt x="43" y="104"/>
                  <a:pt x="45" y="104"/>
                  <a:pt x="46" y="102"/>
                </a:cubicBezTo>
                <a:cubicBezTo>
                  <a:pt x="47" y="103"/>
                  <a:pt x="47" y="104"/>
                  <a:pt x="47" y="105"/>
                </a:cubicBezTo>
                <a:cubicBezTo>
                  <a:pt x="50" y="105"/>
                  <a:pt x="46" y="101"/>
                  <a:pt x="50" y="101"/>
                </a:cubicBezTo>
                <a:cubicBezTo>
                  <a:pt x="51" y="103"/>
                  <a:pt x="48" y="103"/>
                  <a:pt x="50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50" y="108"/>
                  <a:pt x="51" y="102"/>
                  <a:pt x="53" y="102"/>
                </a:cubicBezTo>
                <a:cubicBezTo>
                  <a:pt x="53" y="104"/>
                  <a:pt x="51" y="104"/>
                  <a:pt x="52" y="105"/>
                </a:cubicBezTo>
                <a:cubicBezTo>
                  <a:pt x="54" y="105"/>
                  <a:pt x="55" y="102"/>
                  <a:pt x="57" y="103"/>
                </a:cubicBezTo>
                <a:cubicBezTo>
                  <a:pt x="56" y="103"/>
                  <a:pt x="56" y="103"/>
                  <a:pt x="56" y="103"/>
                </a:cubicBezTo>
                <a:cubicBezTo>
                  <a:pt x="57" y="103"/>
                  <a:pt x="59" y="104"/>
                  <a:pt x="60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2" y="105"/>
                  <a:pt x="61" y="103"/>
                  <a:pt x="62" y="105"/>
                </a:cubicBezTo>
                <a:cubicBezTo>
                  <a:pt x="63" y="104"/>
                  <a:pt x="63" y="104"/>
                  <a:pt x="63" y="104"/>
                </a:cubicBezTo>
                <a:cubicBezTo>
                  <a:pt x="62" y="103"/>
                  <a:pt x="61" y="102"/>
                  <a:pt x="60" y="103"/>
                </a:cubicBezTo>
                <a:cubicBezTo>
                  <a:pt x="61" y="102"/>
                  <a:pt x="58" y="100"/>
                  <a:pt x="59" y="98"/>
                </a:cubicBezTo>
                <a:cubicBezTo>
                  <a:pt x="59" y="99"/>
                  <a:pt x="59" y="99"/>
                  <a:pt x="59" y="99"/>
                </a:cubicBezTo>
                <a:cubicBezTo>
                  <a:pt x="56" y="96"/>
                  <a:pt x="53" y="96"/>
                  <a:pt x="51" y="93"/>
                </a:cubicBezTo>
                <a:cubicBezTo>
                  <a:pt x="49" y="95"/>
                  <a:pt x="48" y="92"/>
                  <a:pt x="46" y="93"/>
                </a:cubicBezTo>
                <a:cubicBezTo>
                  <a:pt x="45" y="95"/>
                  <a:pt x="45" y="93"/>
                  <a:pt x="44" y="93"/>
                </a:cubicBezTo>
                <a:cubicBezTo>
                  <a:pt x="45" y="93"/>
                  <a:pt x="44" y="91"/>
                  <a:pt x="4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90"/>
                  <a:pt x="42" y="88"/>
                  <a:pt x="40" y="89"/>
                </a:cubicBezTo>
                <a:cubicBezTo>
                  <a:pt x="40" y="88"/>
                  <a:pt x="41" y="88"/>
                  <a:pt x="41" y="88"/>
                </a:cubicBezTo>
                <a:cubicBezTo>
                  <a:pt x="41" y="87"/>
                  <a:pt x="40" y="89"/>
                  <a:pt x="40" y="88"/>
                </a:cubicBezTo>
                <a:cubicBezTo>
                  <a:pt x="40" y="87"/>
                  <a:pt x="40" y="87"/>
                  <a:pt x="40" y="87"/>
                </a:cubicBezTo>
                <a:cubicBezTo>
                  <a:pt x="39" y="87"/>
                  <a:pt x="38" y="86"/>
                  <a:pt x="37" y="85"/>
                </a:cubicBezTo>
                <a:cubicBezTo>
                  <a:pt x="36" y="87"/>
                  <a:pt x="36" y="85"/>
                  <a:pt x="35" y="85"/>
                </a:cubicBezTo>
                <a:cubicBezTo>
                  <a:pt x="35" y="84"/>
                  <a:pt x="34" y="84"/>
                  <a:pt x="34" y="83"/>
                </a:cubicBezTo>
                <a:cubicBezTo>
                  <a:pt x="33" y="84"/>
                  <a:pt x="33" y="84"/>
                  <a:pt x="33" y="84"/>
                </a:cubicBezTo>
                <a:cubicBezTo>
                  <a:pt x="31" y="85"/>
                  <a:pt x="32" y="83"/>
                  <a:pt x="31" y="83"/>
                </a:cubicBezTo>
                <a:cubicBezTo>
                  <a:pt x="31" y="83"/>
                  <a:pt x="31" y="83"/>
                  <a:pt x="31" y="83"/>
                </a:cubicBezTo>
                <a:cubicBezTo>
                  <a:pt x="30" y="83"/>
                  <a:pt x="29" y="81"/>
                  <a:pt x="29" y="79"/>
                </a:cubicBezTo>
                <a:cubicBezTo>
                  <a:pt x="21" y="77"/>
                  <a:pt x="24" y="69"/>
                  <a:pt x="21" y="65"/>
                </a:cubicBezTo>
                <a:cubicBezTo>
                  <a:pt x="20" y="64"/>
                  <a:pt x="20" y="65"/>
                  <a:pt x="19" y="65"/>
                </a:cubicBezTo>
                <a:cubicBezTo>
                  <a:pt x="18" y="65"/>
                  <a:pt x="18" y="65"/>
                  <a:pt x="18" y="64"/>
                </a:cubicBezTo>
                <a:cubicBezTo>
                  <a:pt x="17" y="65"/>
                  <a:pt x="18" y="64"/>
                  <a:pt x="18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8" y="65"/>
                  <a:pt x="18" y="65"/>
                  <a:pt x="18" y="65"/>
                </a:cubicBezTo>
                <a:cubicBezTo>
                  <a:pt x="18" y="66"/>
                  <a:pt x="19" y="66"/>
                  <a:pt x="19" y="66"/>
                </a:cubicBezTo>
                <a:cubicBezTo>
                  <a:pt x="18" y="66"/>
                  <a:pt x="16" y="66"/>
                  <a:pt x="17" y="65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5"/>
                  <a:pt x="16" y="65"/>
                  <a:pt x="17" y="64"/>
                </a:cubicBezTo>
                <a:cubicBezTo>
                  <a:pt x="17" y="64"/>
                  <a:pt x="16" y="64"/>
                  <a:pt x="17" y="64"/>
                </a:cubicBezTo>
                <a:cubicBezTo>
                  <a:pt x="17" y="63"/>
                  <a:pt x="17" y="62"/>
                  <a:pt x="18" y="62"/>
                </a:cubicBezTo>
                <a:cubicBezTo>
                  <a:pt x="15" y="61"/>
                  <a:pt x="17" y="59"/>
                  <a:pt x="17" y="59"/>
                </a:cubicBezTo>
                <a:cubicBezTo>
                  <a:pt x="19" y="59"/>
                  <a:pt x="18" y="60"/>
                  <a:pt x="20" y="61"/>
                </a:cubicBezTo>
                <a:cubicBezTo>
                  <a:pt x="21" y="60"/>
                  <a:pt x="21" y="60"/>
                  <a:pt x="21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20" y="59"/>
                  <a:pt x="20" y="59"/>
                </a:cubicBezTo>
                <a:cubicBezTo>
                  <a:pt x="20" y="59"/>
                  <a:pt x="20" y="59"/>
                  <a:pt x="20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20" y="59"/>
                  <a:pt x="20" y="59"/>
                  <a:pt x="20" y="59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0" y="57"/>
                  <a:pt x="21" y="57"/>
                </a:cubicBezTo>
                <a:cubicBezTo>
                  <a:pt x="22" y="55"/>
                  <a:pt x="19" y="55"/>
                  <a:pt x="21" y="53"/>
                </a:cubicBezTo>
                <a:cubicBezTo>
                  <a:pt x="21" y="53"/>
                  <a:pt x="19" y="52"/>
                  <a:pt x="19" y="52"/>
                </a:cubicBezTo>
                <a:cubicBezTo>
                  <a:pt x="20" y="51"/>
                  <a:pt x="20" y="51"/>
                  <a:pt x="21" y="52"/>
                </a:cubicBezTo>
                <a:cubicBezTo>
                  <a:pt x="20" y="51"/>
                  <a:pt x="20" y="51"/>
                  <a:pt x="20" y="51"/>
                </a:cubicBezTo>
                <a:cubicBezTo>
                  <a:pt x="23" y="50"/>
                  <a:pt x="22" y="49"/>
                  <a:pt x="23" y="48"/>
                </a:cubicBezTo>
                <a:cubicBezTo>
                  <a:pt x="23" y="49"/>
                  <a:pt x="23" y="49"/>
                  <a:pt x="23" y="49"/>
                </a:cubicBezTo>
                <a:cubicBezTo>
                  <a:pt x="23" y="48"/>
                  <a:pt x="22" y="47"/>
                  <a:pt x="23" y="46"/>
                </a:cubicBezTo>
                <a:cubicBezTo>
                  <a:pt x="24" y="47"/>
                  <a:pt x="24" y="47"/>
                  <a:pt x="24" y="47"/>
                </a:cubicBezTo>
                <a:cubicBezTo>
                  <a:pt x="25" y="47"/>
                  <a:pt x="22" y="45"/>
                  <a:pt x="23" y="45"/>
                </a:cubicBezTo>
                <a:cubicBezTo>
                  <a:pt x="22" y="44"/>
                  <a:pt x="21" y="44"/>
                  <a:pt x="19" y="44"/>
                </a:cubicBezTo>
                <a:cubicBezTo>
                  <a:pt x="21" y="44"/>
                  <a:pt x="22" y="43"/>
                  <a:pt x="21" y="43"/>
                </a:cubicBezTo>
                <a:cubicBezTo>
                  <a:pt x="21" y="42"/>
                  <a:pt x="21" y="42"/>
                  <a:pt x="21" y="42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3" y="42"/>
                  <a:pt x="23" y="43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5" y="39"/>
                  <a:pt x="26" y="38"/>
                  <a:pt x="27" y="38"/>
                </a:cubicBezTo>
                <a:cubicBezTo>
                  <a:pt x="28" y="40"/>
                  <a:pt x="28" y="40"/>
                  <a:pt x="28" y="40"/>
                </a:cubicBezTo>
                <a:cubicBezTo>
                  <a:pt x="29" y="40"/>
                  <a:pt x="28" y="39"/>
                  <a:pt x="27" y="39"/>
                </a:cubicBezTo>
                <a:cubicBezTo>
                  <a:pt x="28" y="37"/>
                  <a:pt x="29" y="38"/>
                  <a:pt x="30" y="39"/>
                </a:cubicBezTo>
                <a:cubicBezTo>
                  <a:pt x="30" y="36"/>
                  <a:pt x="34" y="38"/>
                  <a:pt x="33" y="35"/>
                </a:cubicBezTo>
                <a:close/>
                <a:moveTo>
                  <a:pt x="102" y="78"/>
                </a:moveTo>
                <a:cubicBezTo>
                  <a:pt x="102" y="78"/>
                  <a:pt x="102" y="78"/>
                  <a:pt x="102" y="78"/>
                </a:cubicBezTo>
                <a:cubicBezTo>
                  <a:pt x="102" y="79"/>
                  <a:pt x="102" y="79"/>
                  <a:pt x="102" y="78"/>
                </a:cubicBezTo>
                <a:close/>
                <a:moveTo>
                  <a:pt x="108" y="70"/>
                </a:moveTo>
                <a:cubicBezTo>
                  <a:pt x="108" y="72"/>
                  <a:pt x="108" y="71"/>
                  <a:pt x="107" y="71"/>
                </a:cubicBezTo>
                <a:cubicBezTo>
                  <a:pt x="108" y="70"/>
                  <a:pt x="108" y="69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8"/>
                  <a:pt x="108" y="67"/>
                  <a:pt x="109" y="68"/>
                </a:cubicBezTo>
                <a:cubicBezTo>
                  <a:pt x="111" y="69"/>
                  <a:pt x="107" y="70"/>
                  <a:pt x="108" y="70"/>
                </a:cubicBezTo>
                <a:close/>
                <a:moveTo>
                  <a:pt x="98" y="95"/>
                </a:moveTo>
                <a:cubicBezTo>
                  <a:pt x="98" y="95"/>
                  <a:pt x="98" y="95"/>
                  <a:pt x="98" y="95"/>
                </a:cubicBezTo>
                <a:cubicBezTo>
                  <a:pt x="98" y="95"/>
                  <a:pt x="98" y="95"/>
                  <a:pt x="98" y="95"/>
                </a:cubicBezTo>
                <a:close/>
                <a:moveTo>
                  <a:pt x="103" y="90"/>
                </a:moveTo>
                <a:cubicBezTo>
                  <a:pt x="103" y="90"/>
                  <a:pt x="103" y="90"/>
                  <a:pt x="104" y="90"/>
                </a:cubicBezTo>
                <a:cubicBezTo>
                  <a:pt x="103" y="89"/>
                  <a:pt x="103" y="89"/>
                  <a:pt x="103" y="90"/>
                </a:cubicBezTo>
                <a:close/>
                <a:moveTo>
                  <a:pt x="114" y="80"/>
                </a:moveTo>
                <a:cubicBezTo>
                  <a:pt x="115" y="80"/>
                  <a:pt x="115" y="79"/>
                  <a:pt x="116" y="78"/>
                </a:cubicBezTo>
                <a:cubicBezTo>
                  <a:pt x="115" y="79"/>
                  <a:pt x="115" y="79"/>
                  <a:pt x="114" y="80"/>
                </a:cubicBezTo>
                <a:close/>
                <a:moveTo>
                  <a:pt x="75" y="8"/>
                </a:moveTo>
                <a:cubicBezTo>
                  <a:pt x="76" y="8"/>
                  <a:pt x="77" y="7"/>
                  <a:pt x="76" y="7"/>
                </a:cubicBezTo>
                <a:cubicBezTo>
                  <a:pt x="75" y="7"/>
                  <a:pt x="75" y="6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5" y="7"/>
                  <a:pt x="75" y="8"/>
                  <a:pt x="75" y="8"/>
                </a:cubicBezTo>
                <a:close/>
                <a:moveTo>
                  <a:pt x="36" y="21"/>
                </a:moveTo>
                <a:cubicBezTo>
                  <a:pt x="35" y="20"/>
                  <a:pt x="35" y="19"/>
                  <a:pt x="35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5" y="21"/>
                  <a:pt x="34" y="21"/>
                  <a:pt x="36" y="2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3" name="Picture 51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435431" y="3895107"/>
            <a:ext cx="308824" cy="5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4" name="Picture 51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695337">
            <a:off x="6509496" y="4163209"/>
            <a:ext cx="308824" cy="5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5" name="Picture 51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904663" flipV="1">
            <a:off x="6371921" y="4163209"/>
            <a:ext cx="308824" cy="5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6" name="Picture 51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137895">
            <a:off x="6532537" y="3941684"/>
            <a:ext cx="308824" cy="5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" name="Picture 51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211738" flipV="1">
            <a:off x="6353030" y="3949904"/>
            <a:ext cx="308824" cy="5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1" name="Freeform 39"/>
          <p:cNvSpPr>
            <a:spLocks/>
          </p:cNvSpPr>
          <p:nvPr/>
        </p:nvSpPr>
        <p:spPr bwMode="auto">
          <a:xfrm>
            <a:off x="6011143" y="3408263"/>
            <a:ext cx="1152876" cy="1124392"/>
          </a:xfrm>
          <a:custGeom>
            <a:avLst/>
            <a:gdLst/>
            <a:ahLst/>
            <a:cxnLst>
              <a:cxn ang="0">
                <a:pos x="206" y="291"/>
              </a:cxn>
              <a:cxn ang="0">
                <a:pos x="3" y="705"/>
              </a:cxn>
              <a:cxn ang="0">
                <a:pos x="6" y="828"/>
              </a:cxn>
              <a:cxn ang="0">
                <a:pos x="8" y="853"/>
              </a:cxn>
              <a:cxn ang="0">
                <a:pos x="143" y="1150"/>
              </a:cxn>
              <a:cxn ang="0">
                <a:pos x="336" y="1329"/>
              </a:cxn>
              <a:cxn ang="0">
                <a:pos x="503" y="1414"/>
              </a:cxn>
              <a:cxn ang="0">
                <a:pos x="550" y="1429"/>
              </a:cxn>
              <a:cxn ang="0">
                <a:pos x="733" y="1488"/>
              </a:cxn>
              <a:cxn ang="0">
                <a:pos x="1471" y="1392"/>
              </a:cxn>
              <a:cxn ang="0">
                <a:pos x="1535" y="1356"/>
              </a:cxn>
              <a:cxn ang="0">
                <a:pos x="1871" y="987"/>
              </a:cxn>
              <a:cxn ang="0">
                <a:pos x="1687" y="273"/>
              </a:cxn>
              <a:cxn ang="0">
                <a:pos x="1440" y="112"/>
              </a:cxn>
              <a:cxn ang="0">
                <a:pos x="1361" y="108"/>
              </a:cxn>
              <a:cxn ang="0">
                <a:pos x="1611" y="247"/>
              </a:cxn>
              <a:cxn ang="0">
                <a:pos x="1714" y="344"/>
              </a:cxn>
              <a:cxn ang="0">
                <a:pos x="1876" y="650"/>
              </a:cxn>
              <a:cxn ang="0">
                <a:pos x="1880" y="860"/>
              </a:cxn>
              <a:cxn ang="0">
                <a:pos x="1869" y="904"/>
              </a:cxn>
              <a:cxn ang="0">
                <a:pos x="1756" y="1140"/>
              </a:cxn>
              <a:cxn ang="0">
                <a:pos x="1689" y="1205"/>
              </a:cxn>
              <a:cxn ang="0">
                <a:pos x="1476" y="1355"/>
              </a:cxn>
              <a:cxn ang="0">
                <a:pos x="1214" y="1448"/>
              </a:cxn>
              <a:cxn ang="0">
                <a:pos x="1115" y="1467"/>
              </a:cxn>
              <a:cxn ang="0">
                <a:pos x="1006" y="1477"/>
              </a:cxn>
              <a:cxn ang="0">
                <a:pos x="906" y="1474"/>
              </a:cxn>
              <a:cxn ang="0">
                <a:pos x="832" y="1472"/>
              </a:cxn>
              <a:cxn ang="0">
                <a:pos x="647" y="1433"/>
              </a:cxn>
              <a:cxn ang="0">
                <a:pos x="562" y="1406"/>
              </a:cxn>
              <a:cxn ang="0">
                <a:pos x="472" y="1371"/>
              </a:cxn>
              <a:cxn ang="0">
                <a:pos x="444" y="1353"/>
              </a:cxn>
              <a:cxn ang="0">
                <a:pos x="253" y="1223"/>
              </a:cxn>
              <a:cxn ang="0">
                <a:pos x="184" y="1145"/>
              </a:cxn>
              <a:cxn ang="0">
                <a:pos x="31" y="783"/>
              </a:cxn>
              <a:cxn ang="0">
                <a:pos x="55" y="605"/>
              </a:cxn>
              <a:cxn ang="0">
                <a:pos x="88" y="513"/>
              </a:cxn>
              <a:cxn ang="0">
                <a:pos x="96" y="493"/>
              </a:cxn>
              <a:cxn ang="0">
                <a:pos x="268" y="272"/>
              </a:cxn>
              <a:cxn ang="0">
                <a:pos x="255" y="290"/>
              </a:cxn>
              <a:cxn ang="0">
                <a:pos x="417" y="172"/>
              </a:cxn>
              <a:cxn ang="0">
                <a:pos x="567" y="103"/>
              </a:cxn>
              <a:cxn ang="0">
                <a:pos x="601" y="93"/>
              </a:cxn>
              <a:cxn ang="0">
                <a:pos x="716" y="61"/>
              </a:cxn>
              <a:cxn ang="0">
                <a:pos x="810" y="38"/>
              </a:cxn>
              <a:cxn ang="0">
                <a:pos x="1157" y="26"/>
              </a:cxn>
              <a:cxn ang="0">
                <a:pos x="568" y="73"/>
              </a:cxn>
            </a:cxnLst>
            <a:rect l="0" t="0" r="r" b="b"/>
            <a:pathLst>
              <a:path w="1913" h="1533">
                <a:moveTo>
                  <a:pt x="568" y="73"/>
                </a:moveTo>
                <a:cubicBezTo>
                  <a:pt x="481" y="104"/>
                  <a:pt x="429" y="130"/>
                  <a:pt x="377" y="159"/>
                </a:cubicBezTo>
                <a:cubicBezTo>
                  <a:pt x="326" y="190"/>
                  <a:pt x="274" y="223"/>
                  <a:pt x="206" y="291"/>
                </a:cubicBezTo>
                <a:cubicBezTo>
                  <a:pt x="140" y="355"/>
                  <a:pt x="82" y="437"/>
                  <a:pt x="48" y="521"/>
                </a:cubicBezTo>
                <a:cubicBezTo>
                  <a:pt x="34" y="562"/>
                  <a:pt x="9" y="634"/>
                  <a:pt x="7" y="685"/>
                </a:cubicBezTo>
                <a:cubicBezTo>
                  <a:pt x="3" y="705"/>
                  <a:pt x="3" y="705"/>
                  <a:pt x="3" y="705"/>
                </a:cubicBezTo>
                <a:cubicBezTo>
                  <a:pt x="2" y="722"/>
                  <a:pt x="3" y="743"/>
                  <a:pt x="1" y="760"/>
                </a:cubicBezTo>
                <a:cubicBezTo>
                  <a:pt x="0" y="759"/>
                  <a:pt x="0" y="759"/>
                  <a:pt x="0" y="759"/>
                </a:cubicBezTo>
                <a:cubicBezTo>
                  <a:pt x="2" y="785"/>
                  <a:pt x="3" y="815"/>
                  <a:pt x="6" y="828"/>
                </a:cubicBezTo>
                <a:cubicBezTo>
                  <a:pt x="5" y="827"/>
                  <a:pt x="5" y="827"/>
                  <a:pt x="5" y="827"/>
                </a:cubicBezTo>
                <a:cubicBezTo>
                  <a:pt x="6" y="837"/>
                  <a:pt x="8" y="847"/>
                  <a:pt x="10" y="858"/>
                </a:cubicBezTo>
                <a:cubicBezTo>
                  <a:pt x="8" y="853"/>
                  <a:pt x="8" y="853"/>
                  <a:pt x="8" y="853"/>
                </a:cubicBezTo>
                <a:cubicBezTo>
                  <a:pt x="17" y="897"/>
                  <a:pt x="30" y="943"/>
                  <a:pt x="44" y="981"/>
                </a:cubicBezTo>
                <a:cubicBezTo>
                  <a:pt x="45" y="977"/>
                  <a:pt x="45" y="977"/>
                  <a:pt x="45" y="977"/>
                </a:cubicBezTo>
                <a:cubicBezTo>
                  <a:pt x="77" y="1060"/>
                  <a:pt x="99" y="1085"/>
                  <a:pt x="143" y="1150"/>
                </a:cubicBezTo>
                <a:cubicBezTo>
                  <a:pt x="142" y="1150"/>
                  <a:pt x="142" y="1150"/>
                  <a:pt x="142" y="1150"/>
                </a:cubicBezTo>
                <a:cubicBezTo>
                  <a:pt x="209" y="1223"/>
                  <a:pt x="246" y="1270"/>
                  <a:pt x="333" y="1325"/>
                </a:cubicBezTo>
                <a:cubicBezTo>
                  <a:pt x="322" y="1318"/>
                  <a:pt x="337" y="1329"/>
                  <a:pt x="336" y="1329"/>
                </a:cubicBezTo>
                <a:cubicBezTo>
                  <a:pt x="376" y="1355"/>
                  <a:pt x="420" y="1379"/>
                  <a:pt x="423" y="1375"/>
                </a:cubicBezTo>
                <a:cubicBezTo>
                  <a:pt x="454" y="1391"/>
                  <a:pt x="447" y="1389"/>
                  <a:pt x="451" y="1393"/>
                </a:cubicBezTo>
                <a:cubicBezTo>
                  <a:pt x="451" y="1391"/>
                  <a:pt x="478" y="1403"/>
                  <a:pt x="503" y="1414"/>
                </a:cubicBezTo>
                <a:cubicBezTo>
                  <a:pt x="491" y="1409"/>
                  <a:pt x="491" y="1409"/>
                  <a:pt x="491" y="1409"/>
                </a:cubicBezTo>
                <a:cubicBezTo>
                  <a:pt x="515" y="1420"/>
                  <a:pt x="539" y="1429"/>
                  <a:pt x="563" y="1437"/>
                </a:cubicBezTo>
                <a:cubicBezTo>
                  <a:pt x="550" y="1429"/>
                  <a:pt x="550" y="1429"/>
                  <a:pt x="550" y="1429"/>
                </a:cubicBezTo>
                <a:cubicBezTo>
                  <a:pt x="588" y="1443"/>
                  <a:pt x="558" y="1437"/>
                  <a:pt x="595" y="1448"/>
                </a:cubicBezTo>
                <a:cubicBezTo>
                  <a:pt x="596" y="1445"/>
                  <a:pt x="596" y="1445"/>
                  <a:pt x="596" y="1445"/>
                </a:cubicBezTo>
                <a:cubicBezTo>
                  <a:pt x="649" y="1463"/>
                  <a:pt x="680" y="1475"/>
                  <a:pt x="733" y="1488"/>
                </a:cubicBezTo>
                <a:cubicBezTo>
                  <a:pt x="956" y="1533"/>
                  <a:pt x="1205" y="1500"/>
                  <a:pt x="1402" y="1423"/>
                </a:cubicBezTo>
                <a:cubicBezTo>
                  <a:pt x="1411" y="1422"/>
                  <a:pt x="1411" y="1422"/>
                  <a:pt x="1411" y="1422"/>
                </a:cubicBezTo>
                <a:cubicBezTo>
                  <a:pt x="1416" y="1424"/>
                  <a:pt x="1462" y="1394"/>
                  <a:pt x="1471" y="1392"/>
                </a:cubicBezTo>
                <a:cubicBezTo>
                  <a:pt x="1478" y="1389"/>
                  <a:pt x="1485" y="1384"/>
                  <a:pt x="1492" y="1380"/>
                </a:cubicBezTo>
                <a:cubicBezTo>
                  <a:pt x="1498" y="1377"/>
                  <a:pt x="1511" y="1371"/>
                  <a:pt x="1501" y="1377"/>
                </a:cubicBezTo>
                <a:cubicBezTo>
                  <a:pt x="1521" y="1367"/>
                  <a:pt x="1521" y="1366"/>
                  <a:pt x="1535" y="1356"/>
                </a:cubicBezTo>
                <a:cubicBezTo>
                  <a:pt x="1557" y="1346"/>
                  <a:pt x="1557" y="1346"/>
                  <a:pt x="1557" y="1346"/>
                </a:cubicBezTo>
                <a:cubicBezTo>
                  <a:pt x="1633" y="1298"/>
                  <a:pt x="1691" y="1247"/>
                  <a:pt x="1753" y="1175"/>
                </a:cubicBezTo>
                <a:cubicBezTo>
                  <a:pt x="1792" y="1134"/>
                  <a:pt x="1840" y="1066"/>
                  <a:pt x="1871" y="987"/>
                </a:cubicBezTo>
                <a:cubicBezTo>
                  <a:pt x="1903" y="909"/>
                  <a:pt x="1913" y="823"/>
                  <a:pt x="1912" y="762"/>
                </a:cubicBezTo>
                <a:cubicBezTo>
                  <a:pt x="1910" y="675"/>
                  <a:pt x="1892" y="581"/>
                  <a:pt x="1853" y="495"/>
                </a:cubicBezTo>
                <a:cubicBezTo>
                  <a:pt x="1814" y="409"/>
                  <a:pt x="1754" y="331"/>
                  <a:pt x="1687" y="273"/>
                </a:cubicBezTo>
                <a:cubicBezTo>
                  <a:pt x="1683" y="269"/>
                  <a:pt x="1671" y="260"/>
                  <a:pt x="1671" y="260"/>
                </a:cubicBezTo>
                <a:cubicBezTo>
                  <a:pt x="1630" y="224"/>
                  <a:pt x="1586" y="193"/>
                  <a:pt x="1540" y="165"/>
                </a:cubicBezTo>
                <a:cubicBezTo>
                  <a:pt x="1540" y="165"/>
                  <a:pt x="1499" y="138"/>
                  <a:pt x="1440" y="112"/>
                </a:cubicBezTo>
                <a:cubicBezTo>
                  <a:pt x="1382" y="85"/>
                  <a:pt x="1306" y="60"/>
                  <a:pt x="1247" y="48"/>
                </a:cubicBezTo>
                <a:cubicBezTo>
                  <a:pt x="1187" y="35"/>
                  <a:pt x="1145" y="32"/>
                  <a:pt x="1155" y="37"/>
                </a:cubicBezTo>
                <a:cubicBezTo>
                  <a:pt x="1163" y="44"/>
                  <a:pt x="1227" y="52"/>
                  <a:pt x="1361" y="108"/>
                </a:cubicBezTo>
                <a:cubicBezTo>
                  <a:pt x="1357" y="108"/>
                  <a:pt x="1357" y="108"/>
                  <a:pt x="1357" y="108"/>
                </a:cubicBezTo>
                <a:cubicBezTo>
                  <a:pt x="1437" y="140"/>
                  <a:pt x="1485" y="166"/>
                  <a:pt x="1537" y="194"/>
                </a:cubicBezTo>
                <a:cubicBezTo>
                  <a:pt x="1543" y="202"/>
                  <a:pt x="1597" y="233"/>
                  <a:pt x="1611" y="247"/>
                </a:cubicBezTo>
                <a:cubicBezTo>
                  <a:pt x="1609" y="246"/>
                  <a:pt x="1609" y="246"/>
                  <a:pt x="1609" y="246"/>
                </a:cubicBezTo>
                <a:cubicBezTo>
                  <a:pt x="1653" y="275"/>
                  <a:pt x="1690" y="318"/>
                  <a:pt x="1725" y="354"/>
                </a:cubicBezTo>
                <a:cubicBezTo>
                  <a:pt x="1724" y="352"/>
                  <a:pt x="1722" y="352"/>
                  <a:pt x="1714" y="344"/>
                </a:cubicBezTo>
                <a:cubicBezTo>
                  <a:pt x="1740" y="370"/>
                  <a:pt x="1771" y="410"/>
                  <a:pt x="1769" y="414"/>
                </a:cubicBezTo>
                <a:cubicBezTo>
                  <a:pt x="1823" y="484"/>
                  <a:pt x="1866" y="599"/>
                  <a:pt x="1877" y="654"/>
                </a:cubicBezTo>
                <a:cubicBezTo>
                  <a:pt x="1876" y="650"/>
                  <a:pt x="1876" y="650"/>
                  <a:pt x="1876" y="650"/>
                </a:cubicBezTo>
                <a:cubicBezTo>
                  <a:pt x="1884" y="681"/>
                  <a:pt x="1883" y="691"/>
                  <a:pt x="1887" y="727"/>
                </a:cubicBezTo>
                <a:cubicBezTo>
                  <a:pt x="1887" y="728"/>
                  <a:pt x="1887" y="731"/>
                  <a:pt x="1887" y="731"/>
                </a:cubicBezTo>
                <a:cubicBezTo>
                  <a:pt x="1893" y="765"/>
                  <a:pt x="1884" y="832"/>
                  <a:pt x="1880" y="860"/>
                </a:cubicBezTo>
                <a:cubicBezTo>
                  <a:pt x="1878" y="862"/>
                  <a:pt x="1878" y="862"/>
                  <a:pt x="1878" y="862"/>
                </a:cubicBezTo>
                <a:cubicBezTo>
                  <a:pt x="1874" y="884"/>
                  <a:pt x="1868" y="907"/>
                  <a:pt x="1862" y="929"/>
                </a:cubicBezTo>
                <a:cubicBezTo>
                  <a:pt x="1865" y="921"/>
                  <a:pt x="1867" y="912"/>
                  <a:pt x="1869" y="904"/>
                </a:cubicBezTo>
                <a:cubicBezTo>
                  <a:pt x="1872" y="914"/>
                  <a:pt x="1853" y="954"/>
                  <a:pt x="1835" y="1001"/>
                </a:cubicBezTo>
                <a:cubicBezTo>
                  <a:pt x="1815" y="1043"/>
                  <a:pt x="1799" y="1091"/>
                  <a:pt x="1767" y="1130"/>
                </a:cubicBezTo>
                <a:cubicBezTo>
                  <a:pt x="1754" y="1150"/>
                  <a:pt x="1777" y="1111"/>
                  <a:pt x="1756" y="1140"/>
                </a:cubicBezTo>
                <a:cubicBezTo>
                  <a:pt x="1754" y="1139"/>
                  <a:pt x="1765" y="1126"/>
                  <a:pt x="1758" y="1132"/>
                </a:cubicBezTo>
                <a:cubicBezTo>
                  <a:pt x="1738" y="1160"/>
                  <a:pt x="1720" y="1174"/>
                  <a:pt x="1692" y="1205"/>
                </a:cubicBezTo>
                <a:cubicBezTo>
                  <a:pt x="1689" y="1205"/>
                  <a:pt x="1689" y="1205"/>
                  <a:pt x="1689" y="1205"/>
                </a:cubicBezTo>
                <a:cubicBezTo>
                  <a:pt x="1652" y="1247"/>
                  <a:pt x="1609" y="1273"/>
                  <a:pt x="1581" y="1296"/>
                </a:cubicBezTo>
                <a:cubicBezTo>
                  <a:pt x="1535" y="1330"/>
                  <a:pt x="1547" y="1313"/>
                  <a:pt x="1497" y="1346"/>
                </a:cubicBezTo>
                <a:cubicBezTo>
                  <a:pt x="1476" y="1355"/>
                  <a:pt x="1476" y="1355"/>
                  <a:pt x="1476" y="1355"/>
                </a:cubicBezTo>
                <a:cubicBezTo>
                  <a:pt x="1453" y="1366"/>
                  <a:pt x="1461" y="1366"/>
                  <a:pt x="1435" y="1378"/>
                </a:cubicBezTo>
                <a:cubicBezTo>
                  <a:pt x="1436" y="1376"/>
                  <a:pt x="1402" y="1391"/>
                  <a:pt x="1416" y="1383"/>
                </a:cubicBezTo>
                <a:cubicBezTo>
                  <a:pt x="1357" y="1405"/>
                  <a:pt x="1297" y="1435"/>
                  <a:pt x="1214" y="1448"/>
                </a:cubicBezTo>
                <a:cubicBezTo>
                  <a:pt x="1197" y="1456"/>
                  <a:pt x="1154" y="1461"/>
                  <a:pt x="1141" y="1466"/>
                </a:cubicBezTo>
                <a:cubicBezTo>
                  <a:pt x="1139" y="1465"/>
                  <a:pt x="1057" y="1476"/>
                  <a:pt x="1104" y="1468"/>
                </a:cubicBezTo>
                <a:cubicBezTo>
                  <a:pt x="1108" y="1467"/>
                  <a:pt x="1115" y="1466"/>
                  <a:pt x="1115" y="1467"/>
                </a:cubicBezTo>
                <a:cubicBezTo>
                  <a:pt x="1120" y="1464"/>
                  <a:pt x="1120" y="1464"/>
                  <a:pt x="1120" y="1464"/>
                </a:cubicBezTo>
                <a:cubicBezTo>
                  <a:pt x="1072" y="1467"/>
                  <a:pt x="1034" y="1475"/>
                  <a:pt x="986" y="1476"/>
                </a:cubicBezTo>
                <a:cubicBezTo>
                  <a:pt x="1000" y="1476"/>
                  <a:pt x="1019" y="1475"/>
                  <a:pt x="1006" y="1477"/>
                </a:cubicBezTo>
                <a:cubicBezTo>
                  <a:pt x="962" y="1478"/>
                  <a:pt x="962" y="1478"/>
                  <a:pt x="962" y="1478"/>
                </a:cubicBezTo>
                <a:cubicBezTo>
                  <a:pt x="971" y="1476"/>
                  <a:pt x="971" y="1476"/>
                  <a:pt x="971" y="1476"/>
                </a:cubicBezTo>
                <a:cubicBezTo>
                  <a:pt x="950" y="1476"/>
                  <a:pt x="928" y="1475"/>
                  <a:pt x="906" y="1474"/>
                </a:cubicBezTo>
                <a:cubicBezTo>
                  <a:pt x="915" y="1476"/>
                  <a:pt x="915" y="1476"/>
                  <a:pt x="915" y="1476"/>
                </a:cubicBezTo>
                <a:cubicBezTo>
                  <a:pt x="883" y="1474"/>
                  <a:pt x="872" y="1470"/>
                  <a:pt x="835" y="1469"/>
                </a:cubicBezTo>
                <a:cubicBezTo>
                  <a:pt x="819" y="1469"/>
                  <a:pt x="865" y="1475"/>
                  <a:pt x="832" y="1472"/>
                </a:cubicBezTo>
                <a:cubicBezTo>
                  <a:pt x="789" y="1466"/>
                  <a:pt x="726" y="1454"/>
                  <a:pt x="673" y="1439"/>
                </a:cubicBezTo>
                <a:cubicBezTo>
                  <a:pt x="677" y="1443"/>
                  <a:pt x="663" y="1439"/>
                  <a:pt x="648" y="1436"/>
                </a:cubicBezTo>
                <a:cubicBezTo>
                  <a:pt x="647" y="1433"/>
                  <a:pt x="647" y="1433"/>
                  <a:pt x="647" y="1433"/>
                </a:cubicBezTo>
                <a:cubicBezTo>
                  <a:pt x="591" y="1419"/>
                  <a:pt x="627" y="1424"/>
                  <a:pt x="572" y="1407"/>
                </a:cubicBezTo>
                <a:cubicBezTo>
                  <a:pt x="578" y="1408"/>
                  <a:pt x="578" y="1408"/>
                  <a:pt x="578" y="1408"/>
                </a:cubicBezTo>
                <a:cubicBezTo>
                  <a:pt x="562" y="1406"/>
                  <a:pt x="562" y="1406"/>
                  <a:pt x="562" y="1406"/>
                </a:cubicBezTo>
                <a:cubicBezTo>
                  <a:pt x="512" y="1391"/>
                  <a:pt x="537" y="1393"/>
                  <a:pt x="482" y="1374"/>
                </a:cubicBezTo>
                <a:cubicBezTo>
                  <a:pt x="503" y="1383"/>
                  <a:pt x="490" y="1383"/>
                  <a:pt x="465" y="1370"/>
                </a:cubicBezTo>
                <a:cubicBezTo>
                  <a:pt x="472" y="1371"/>
                  <a:pt x="472" y="1371"/>
                  <a:pt x="472" y="1371"/>
                </a:cubicBezTo>
                <a:cubicBezTo>
                  <a:pt x="458" y="1365"/>
                  <a:pt x="453" y="1363"/>
                  <a:pt x="444" y="1358"/>
                </a:cubicBezTo>
                <a:cubicBezTo>
                  <a:pt x="453" y="1361"/>
                  <a:pt x="449" y="1358"/>
                  <a:pt x="429" y="1347"/>
                </a:cubicBezTo>
                <a:cubicBezTo>
                  <a:pt x="444" y="1353"/>
                  <a:pt x="444" y="1353"/>
                  <a:pt x="444" y="1353"/>
                </a:cubicBezTo>
                <a:cubicBezTo>
                  <a:pt x="404" y="1335"/>
                  <a:pt x="404" y="1335"/>
                  <a:pt x="404" y="1335"/>
                </a:cubicBezTo>
                <a:cubicBezTo>
                  <a:pt x="377" y="1316"/>
                  <a:pt x="331" y="1289"/>
                  <a:pt x="322" y="1278"/>
                </a:cubicBezTo>
                <a:cubicBezTo>
                  <a:pt x="322" y="1278"/>
                  <a:pt x="267" y="1233"/>
                  <a:pt x="253" y="1223"/>
                </a:cubicBezTo>
                <a:cubicBezTo>
                  <a:pt x="265" y="1231"/>
                  <a:pt x="237" y="1204"/>
                  <a:pt x="246" y="1210"/>
                </a:cubicBezTo>
                <a:cubicBezTo>
                  <a:pt x="232" y="1199"/>
                  <a:pt x="192" y="1161"/>
                  <a:pt x="181" y="1142"/>
                </a:cubicBezTo>
                <a:cubicBezTo>
                  <a:pt x="184" y="1145"/>
                  <a:pt x="184" y="1145"/>
                  <a:pt x="184" y="1145"/>
                </a:cubicBezTo>
                <a:cubicBezTo>
                  <a:pt x="135" y="1081"/>
                  <a:pt x="101" y="1033"/>
                  <a:pt x="77" y="965"/>
                </a:cubicBezTo>
                <a:cubicBezTo>
                  <a:pt x="76" y="969"/>
                  <a:pt x="64" y="933"/>
                  <a:pt x="64" y="943"/>
                </a:cubicBezTo>
                <a:cubicBezTo>
                  <a:pt x="37" y="872"/>
                  <a:pt x="41" y="809"/>
                  <a:pt x="31" y="783"/>
                </a:cubicBezTo>
                <a:cubicBezTo>
                  <a:pt x="29" y="748"/>
                  <a:pt x="34" y="742"/>
                  <a:pt x="34" y="725"/>
                </a:cubicBezTo>
                <a:cubicBezTo>
                  <a:pt x="34" y="733"/>
                  <a:pt x="34" y="733"/>
                  <a:pt x="34" y="733"/>
                </a:cubicBezTo>
                <a:cubicBezTo>
                  <a:pt x="38" y="669"/>
                  <a:pt x="43" y="651"/>
                  <a:pt x="55" y="605"/>
                </a:cubicBezTo>
                <a:cubicBezTo>
                  <a:pt x="60" y="582"/>
                  <a:pt x="57" y="576"/>
                  <a:pt x="74" y="537"/>
                </a:cubicBezTo>
                <a:cubicBezTo>
                  <a:pt x="70" y="550"/>
                  <a:pt x="76" y="534"/>
                  <a:pt x="83" y="519"/>
                </a:cubicBezTo>
                <a:cubicBezTo>
                  <a:pt x="79" y="529"/>
                  <a:pt x="78" y="532"/>
                  <a:pt x="88" y="513"/>
                </a:cubicBezTo>
                <a:cubicBezTo>
                  <a:pt x="88" y="510"/>
                  <a:pt x="90" y="506"/>
                  <a:pt x="92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104" y="478"/>
                  <a:pt x="101" y="482"/>
                  <a:pt x="96" y="493"/>
                </a:cubicBezTo>
                <a:cubicBezTo>
                  <a:pt x="96" y="492"/>
                  <a:pt x="95" y="493"/>
                  <a:pt x="93" y="496"/>
                </a:cubicBezTo>
                <a:cubicBezTo>
                  <a:pt x="106" y="472"/>
                  <a:pt x="131" y="429"/>
                  <a:pt x="136" y="428"/>
                </a:cubicBezTo>
                <a:cubicBezTo>
                  <a:pt x="180" y="361"/>
                  <a:pt x="219" y="317"/>
                  <a:pt x="268" y="272"/>
                </a:cubicBezTo>
                <a:cubicBezTo>
                  <a:pt x="275" y="268"/>
                  <a:pt x="264" y="279"/>
                  <a:pt x="250" y="293"/>
                </a:cubicBezTo>
                <a:cubicBezTo>
                  <a:pt x="262" y="282"/>
                  <a:pt x="273" y="271"/>
                  <a:pt x="285" y="261"/>
                </a:cubicBezTo>
                <a:cubicBezTo>
                  <a:pt x="286" y="263"/>
                  <a:pt x="265" y="280"/>
                  <a:pt x="255" y="290"/>
                </a:cubicBezTo>
                <a:cubicBezTo>
                  <a:pt x="299" y="255"/>
                  <a:pt x="343" y="213"/>
                  <a:pt x="402" y="182"/>
                </a:cubicBezTo>
                <a:cubicBezTo>
                  <a:pt x="413" y="174"/>
                  <a:pt x="413" y="174"/>
                  <a:pt x="413" y="174"/>
                </a:cubicBezTo>
                <a:cubicBezTo>
                  <a:pt x="417" y="172"/>
                  <a:pt x="417" y="172"/>
                  <a:pt x="417" y="172"/>
                </a:cubicBezTo>
                <a:cubicBezTo>
                  <a:pt x="416" y="171"/>
                  <a:pt x="429" y="163"/>
                  <a:pt x="437" y="158"/>
                </a:cubicBezTo>
                <a:cubicBezTo>
                  <a:pt x="447" y="155"/>
                  <a:pt x="439" y="162"/>
                  <a:pt x="468" y="147"/>
                </a:cubicBezTo>
                <a:cubicBezTo>
                  <a:pt x="492" y="137"/>
                  <a:pt x="535" y="116"/>
                  <a:pt x="567" y="103"/>
                </a:cubicBezTo>
                <a:cubicBezTo>
                  <a:pt x="550" y="109"/>
                  <a:pt x="555" y="106"/>
                  <a:pt x="562" y="103"/>
                </a:cubicBezTo>
                <a:cubicBezTo>
                  <a:pt x="578" y="97"/>
                  <a:pt x="587" y="96"/>
                  <a:pt x="599" y="91"/>
                </a:cubicBezTo>
                <a:cubicBezTo>
                  <a:pt x="601" y="93"/>
                  <a:pt x="601" y="93"/>
                  <a:pt x="601" y="93"/>
                </a:cubicBezTo>
                <a:cubicBezTo>
                  <a:pt x="594" y="93"/>
                  <a:pt x="642" y="77"/>
                  <a:pt x="647" y="75"/>
                </a:cubicBezTo>
                <a:cubicBezTo>
                  <a:pt x="657" y="74"/>
                  <a:pt x="623" y="84"/>
                  <a:pt x="620" y="87"/>
                </a:cubicBezTo>
                <a:cubicBezTo>
                  <a:pt x="683" y="69"/>
                  <a:pt x="651" y="76"/>
                  <a:pt x="716" y="61"/>
                </a:cubicBezTo>
                <a:cubicBezTo>
                  <a:pt x="750" y="52"/>
                  <a:pt x="709" y="60"/>
                  <a:pt x="725" y="55"/>
                </a:cubicBezTo>
                <a:cubicBezTo>
                  <a:pt x="756" y="48"/>
                  <a:pt x="786" y="42"/>
                  <a:pt x="821" y="39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68" y="30"/>
                  <a:pt x="904" y="28"/>
                  <a:pt x="943" y="30"/>
                </a:cubicBezTo>
                <a:cubicBezTo>
                  <a:pt x="1053" y="24"/>
                  <a:pt x="1115" y="31"/>
                  <a:pt x="1144" y="32"/>
                </a:cubicBezTo>
                <a:cubicBezTo>
                  <a:pt x="1174" y="33"/>
                  <a:pt x="1172" y="31"/>
                  <a:pt x="1157" y="26"/>
                </a:cubicBezTo>
                <a:cubicBezTo>
                  <a:pt x="1126" y="16"/>
                  <a:pt x="1038" y="6"/>
                  <a:pt x="1037" y="7"/>
                </a:cubicBezTo>
                <a:cubicBezTo>
                  <a:pt x="950" y="0"/>
                  <a:pt x="882" y="3"/>
                  <a:pt x="812" y="13"/>
                </a:cubicBezTo>
                <a:cubicBezTo>
                  <a:pt x="741" y="23"/>
                  <a:pt x="667" y="38"/>
                  <a:pt x="568" y="7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48" name="Gruppieren 147"/>
          <p:cNvGrpSpPr/>
          <p:nvPr/>
        </p:nvGrpSpPr>
        <p:grpSpPr>
          <a:xfrm>
            <a:off x="2284387" y="3408263"/>
            <a:ext cx="1152876" cy="1124392"/>
            <a:chOff x="4144855" y="1556792"/>
            <a:chExt cx="1152876" cy="1124392"/>
          </a:xfrm>
        </p:grpSpPr>
        <p:grpSp>
          <p:nvGrpSpPr>
            <p:cNvPr id="149" name="Gruppieren 148"/>
            <p:cNvGrpSpPr/>
            <p:nvPr/>
          </p:nvGrpSpPr>
          <p:grpSpPr>
            <a:xfrm>
              <a:off x="4592178" y="1716567"/>
              <a:ext cx="256735" cy="777833"/>
              <a:chOff x="6248110" y="1594605"/>
              <a:chExt cx="512967" cy="1554147"/>
            </a:xfrm>
          </p:grpSpPr>
          <p:sp>
            <p:nvSpPr>
              <p:cNvPr id="151" name="Freeform 234"/>
              <p:cNvSpPr>
                <a:spLocks noEditPoints="1"/>
              </p:cNvSpPr>
              <p:nvPr/>
            </p:nvSpPr>
            <p:spPr bwMode="auto">
              <a:xfrm>
                <a:off x="6248110" y="1594605"/>
                <a:ext cx="456519" cy="401422"/>
              </a:xfrm>
              <a:custGeom>
                <a:avLst/>
                <a:gdLst/>
                <a:ahLst/>
                <a:cxnLst>
                  <a:cxn ang="0">
                    <a:pos x="61" y="24"/>
                  </a:cxn>
                  <a:cxn ang="0">
                    <a:pos x="97" y="36"/>
                  </a:cxn>
                  <a:cxn ang="0">
                    <a:pos x="106" y="43"/>
                  </a:cxn>
                  <a:cxn ang="0">
                    <a:pos x="107" y="48"/>
                  </a:cxn>
                  <a:cxn ang="0">
                    <a:pos x="108" y="54"/>
                  </a:cxn>
                  <a:cxn ang="0">
                    <a:pos x="106" y="53"/>
                  </a:cxn>
                  <a:cxn ang="0">
                    <a:pos x="108" y="58"/>
                  </a:cxn>
                  <a:cxn ang="0">
                    <a:pos x="110" y="63"/>
                  </a:cxn>
                  <a:cxn ang="0">
                    <a:pos x="108" y="71"/>
                  </a:cxn>
                  <a:cxn ang="0">
                    <a:pos x="105" y="75"/>
                  </a:cxn>
                  <a:cxn ang="0">
                    <a:pos x="102" y="78"/>
                  </a:cxn>
                  <a:cxn ang="0">
                    <a:pos x="95" y="85"/>
                  </a:cxn>
                  <a:cxn ang="0">
                    <a:pos x="93" y="90"/>
                  </a:cxn>
                  <a:cxn ang="0">
                    <a:pos x="87" y="91"/>
                  </a:cxn>
                  <a:cxn ang="0">
                    <a:pos x="84" y="94"/>
                  </a:cxn>
                  <a:cxn ang="0">
                    <a:pos x="76" y="94"/>
                  </a:cxn>
                  <a:cxn ang="0">
                    <a:pos x="73" y="103"/>
                  </a:cxn>
                  <a:cxn ang="0">
                    <a:pos x="79" y="97"/>
                  </a:cxn>
                  <a:cxn ang="0">
                    <a:pos x="83" y="99"/>
                  </a:cxn>
                  <a:cxn ang="0">
                    <a:pos x="89" y="97"/>
                  </a:cxn>
                  <a:cxn ang="0">
                    <a:pos x="97" y="96"/>
                  </a:cxn>
                  <a:cxn ang="0">
                    <a:pos x="103" y="91"/>
                  </a:cxn>
                  <a:cxn ang="0">
                    <a:pos x="105" y="88"/>
                  </a:cxn>
                  <a:cxn ang="0">
                    <a:pos x="107" y="92"/>
                  </a:cxn>
                  <a:cxn ang="0">
                    <a:pos x="119" y="75"/>
                  </a:cxn>
                  <a:cxn ang="0">
                    <a:pos x="120" y="72"/>
                  </a:cxn>
                  <a:cxn ang="0">
                    <a:pos x="123" y="50"/>
                  </a:cxn>
                  <a:cxn ang="0">
                    <a:pos x="113" y="26"/>
                  </a:cxn>
                  <a:cxn ang="0">
                    <a:pos x="103" y="16"/>
                  </a:cxn>
                  <a:cxn ang="0">
                    <a:pos x="77" y="7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56" y="7"/>
                  </a:cxn>
                  <a:cxn ang="0">
                    <a:pos x="43" y="11"/>
                  </a:cxn>
                  <a:cxn ang="0">
                    <a:pos x="44" y="6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4" y="17"/>
                  </a:cxn>
                  <a:cxn ang="0">
                    <a:pos x="32" y="17"/>
                  </a:cxn>
                  <a:cxn ang="0">
                    <a:pos x="24" y="13"/>
                  </a:cxn>
                  <a:cxn ang="0">
                    <a:pos x="22" y="20"/>
                  </a:cxn>
                  <a:cxn ang="0">
                    <a:pos x="14" y="27"/>
                  </a:cxn>
                  <a:cxn ang="0">
                    <a:pos x="9" y="31"/>
                  </a:cxn>
                  <a:cxn ang="0">
                    <a:pos x="2" y="52"/>
                  </a:cxn>
                  <a:cxn ang="0">
                    <a:pos x="2" y="70"/>
                  </a:cxn>
                  <a:cxn ang="0">
                    <a:pos x="19" y="93"/>
                  </a:cxn>
                  <a:cxn ang="0">
                    <a:pos x="24" y="94"/>
                  </a:cxn>
                  <a:cxn ang="0">
                    <a:pos x="34" y="101"/>
                  </a:cxn>
                  <a:cxn ang="0">
                    <a:pos x="46" y="102"/>
                  </a:cxn>
                  <a:cxn ang="0">
                    <a:pos x="57" y="103"/>
                  </a:cxn>
                  <a:cxn ang="0">
                    <a:pos x="59" y="98"/>
                  </a:cxn>
                  <a:cxn ang="0">
                    <a:pos x="40" y="89"/>
                  </a:cxn>
                  <a:cxn ang="0">
                    <a:pos x="33" y="84"/>
                  </a:cxn>
                  <a:cxn ang="0">
                    <a:pos x="18" y="65"/>
                  </a:cxn>
                  <a:cxn ang="0">
                    <a:pos x="17" y="64"/>
                  </a:cxn>
                  <a:cxn ang="0">
                    <a:pos x="20" y="59"/>
                  </a:cxn>
                  <a:cxn ang="0">
                    <a:pos x="21" y="52"/>
                  </a:cxn>
                  <a:cxn ang="0">
                    <a:pos x="19" y="44"/>
                  </a:cxn>
                  <a:cxn ang="0">
                    <a:pos x="26" y="41"/>
                  </a:cxn>
                  <a:cxn ang="0">
                    <a:pos x="102" y="78"/>
                  </a:cxn>
                  <a:cxn ang="0">
                    <a:pos x="108" y="70"/>
                  </a:cxn>
                  <a:cxn ang="0">
                    <a:pos x="114" y="80"/>
                  </a:cxn>
                  <a:cxn ang="0">
                    <a:pos x="75" y="8"/>
                  </a:cxn>
                </a:cxnLst>
                <a:rect l="0" t="0" r="r" b="b"/>
                <a:pathLst>
                  <a:path w="123" h="108">
                    <a:moveTo>
                      <a:pt x="33" y="35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3"/>
                      <a:pt x="38" y="35"/>
                      <a:pt x="37" y="31"/>
                    </a:cubicBezTo>
                    <a:cubicBezTo>
                      <a:pt x="41" y="33"/>
                      <a:pt x="37" y="27"/>
                      <a:pt x="41" y="29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7" y="25"/>
                      <a:pt x="55" y="26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73" y="25"/>
                      <a:pt x="83" y="27"/>
                      <a:pt x="91" y="33"/>
                    </a:cubicBezTo>
                    <a:cubicBezTo>
                      <a:pt x="92" y="33"/>
                      <a:pt x="93" y="32"/>
                      <a:pt x="94" y="32"/>
                    </a:cubicBezTo>
                    <a:cubicBezTo>
                      <a:pt x="95" y="32"/>
                      <a:pt x="95" y="32"/>
                      <a:pt x="95" y="33"/>
                    </a:cubicBezTo>
                    <a:cubicBezTo>
                      <a:pt x="94" y="33"/>
                      <a:pt x="93" y="34"/>
                      <a:pt x="93" y="34"/>
                    </a:cubicBezTo>
                    <a:cubicBezTo>
                      <a:pt x="94" y="35"/>
                      <a:pt x="94" y="37"/>
                      <a:pt x="96" y="37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7" y="35"/>
                      <a:pt x="97" y="36"/>
                      <a:pt x="97" y="36"/>
                    </a:cubicBezTo>
                    <a:cubicBezTo>
                      <a:pt x="96" y="36"/>
                      <a:pt x="96" y="38"/>
                      <a:pt x="95" y="38"/>
                    </a:cubicBezTo>
                    <a:cubicBezTo>
                      <a:pt x="99" y="37"/>
                      <a:pt x="96" y="40"/>
                      <a:pt x="97" y="40"/>
                    </a:cubicBezTo>
                    <a:cubicBezTo>
                      <a:pt x="100" y="39"/>
                      <a:pt x="103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0"/>
                      <a:pt x="103" y="42"/>
                      <a:pt x="103" y="41"/>
                    </a:cubicBezTo>
                    <a:cubicBezTo>
                      <a:pt x="103" y="42"/>
                      <a:pt x="105" y="42"/>
                      <a:pt x="104" y="44"/>
                    </a:cubicBezTo>
                    <a:cubicBezTo>
                      <a:pt x="105" y="43"/>
                      <a:pt x="106" y="43"/>
                      <a:pt x="106" y="43"/>
                    </a:cubicBezTo>
                    <a:cubicBezTo>
                      <a:pt x="106" y="44"/>
                      <a:pt x="105" y="45"/>
                      <a:pt x="105" y="45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03" y="46"/>
                      <a:pt x="104" y="46"/>
                      <a:pt x="105" y="46"/>
                    </a:cubicBezTo>
                    <a:cubicBezTo>
                      <a:pt x="104" y="47"/>
                      <a:pt x="104" y="48"/>
                      <a:pt x="103" y="48"/>
                    </a:cubicBezTo>
                    <a:cubicBezTo>
                      <a:pt x="104" y="48"/>
                      <a:pt x="104" y="49"/>
                      <a:pt x="105" y="50"/>
                    </a:cubicBezTo>
                    <a:cubicBezTo>
                      <a:pt x="106" y="48"/>
                      <a:pt x="107" y="49"/>
                      <a:pt x="107" y="49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06" y="50"/>
                      <a:pt x="106" y="48"/>
                      <a:pt x="104" y="48"/>
                    </a:cubicBezTo>
                    <a:cubicBezTo>
                      <a:pt x="105" y="47"/>
                      <a:pt x="108" y="48"/>
                      <a:pt x="107" y="47"/>
                    </a:cubicBezTo>
                    <a:cubicBezTo>
                      <a:pt x="109" y="49"/>
                      <a:pt x="108" y="49"/>
                      <a:pt x="110" y="51"/>
                    </a:cubicBezTo>
                    <a:cubicBezTo>
                      <a:pt x="109" y="50"/>
                      <a:pt x="111" y="51"/>
                      <a:pt x="111" y="50"/>
                    </a:cubicBezTo>
                    <a:cubicBezTo>
                      <a:pt x="112" y="51"/>
                      <a:pt x="111" y="50"/>
                      <a:pt x="110" y="51"/>
                    </a:cubicBezTo>
                    <a:cubicBezTo>
                      <a:pt x="110" y="52"/>
                      <a:pt x="109" y="52"/>
                      <a:pt x="110" y="53"/>
                    </a:cubicBezTo>
                    <a:cubicBezTo>
                      <a:pt x="110" y="54"/>
                      <a:pt x="109" y="53"/>
                      <a:pt x="108" y="54"/>
                    </a:cubicBezTo>
                    <a:cubicBezTo>
                      <a:pt x="107" y="53"/>
                      <a:pt x="109" y="50"/>
                      <a:pt x="105" y="51"/>
                    </a:cubicBezTo>
                    <a:cubicBezTo>
                      <a:pt x="105" y="50"/>
                      <a:pt x="103" y="50"/>
                      <a:pt x="103" y="49"/>
                    </a:cubicBezTo>
                    <a:cubicBezTo>
                      <a:pt x="103" y="50"/>
                      <a:pt x="102" y="51"/>
                      <a:pt x="103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52"/>
                      <a:pt x="107" y="52"/>
                      <a:pt x="107" y="53"/>
                    </a:cubicBezTo>
                    <a:cubicBezTo>
                      <a:pt x="106" y="53"/>
                      <a:pt x="105" y="53"/>
                      <a:pt x="105" y="54"/>
                    </a:cubicBezTo>
                    <a:cubicBezTo>
                      <a:pt x="106" y="54"/>
                      <a:pt x="105" y="53"/>
                      <a:pt x="106" y="53"/>
                    </a:cubicBezTo>
                    <a:cubicBezTo>
                      <a:pt x="106" y="54"/>
                      <a:pt x="108" y="54"/>
                      <a:pt x="108" y="56"/>
                    </a:cubicBezTo>
                    <a:cubicBezTo>
                      <a:pt x="109" y="55"/>
                      <a:pt x="110" y="54"/>
                      <a:pt x="110" y="53"/>
                    </a:cubicBezTo>
                    <a:cubicBezTo>
                      <a:pt x="112" y="53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0" y="54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7"/>
                      <a:pt x="109" y="55"/>
                      <a:pt x="108" y="56"/>
                    </a:cubicBezTo>
                    <a:cubicBezTo>
                      <a:pt x="107" y="57"/>
                      <a:pt x="109" y="57"/>
                      <a:pt x="108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9" y="59"/>
                      <a:pt x="108" y="60"/>
                      <a:pt x="110" y="60"/>
                    </a:cubicBezTo>
                    <a:cubicBezTo>
                      <a:pt x="109" y="60"/>
                      <a:pt x="110" y="61"/>
                      <a:pt x="110" y="61"/>
                    </a:cubicBezTo>
                    <a:cubicBezTo>
                      <a:pt x="111" y="61"/>
                      <a:pt x="112" y="63"/>
                      <a:pt x="110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4"/>
                      <a:pt x="109" y="64"/>
                      <a:pt x="108" y="6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6" y="66"/>
                      <a:pt x="106" y="66"/>
                      <a:pt x="108" y="67"/>
                    </a:cubicBezTo>
                    <a:cubicBezTo>
                      <a:pt x="106" y="68"/>
                      <a:pt x="107" y="70"/>
                      <a:pt x="107" y="71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7" y="72"/>
                      <a:pt x="108" y="72"/>
                      <a:pt x="107" y="73"/>
                    </a:cubicBezTo>
                    <a:cubicBezTo>
                      <a:pt x="107" y="73"/>
                      <a:pt x="108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6" y="73"/>
                      <a:pt x="106" y="73"/>
                      <a:pt x="106" y="73"/>
                    </a:cubicBezTo>
                    <a:cubicBezTo>
                      <a:pt x="104" y="73"/>
                      <a:pt x="106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5" y="75"/>
                      <a:pt x="103" y="74"/>
                      <a:pt x="104" y="75"/>
                    </a:cubicBezTo>
                    <a:cubicBezTo>
                      <a:pt x="103" y="75"/>
                      <a:pt x="103" y="75"/>
                      <a:pt x="104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4" y="76"/>
                      <a:pt x="104" y="76"/>
                      <a:pt x="104" y="76"/>
                    </a:cubicBezTo>
                    <a:cubicBezTo>
                      <a:pt x="104" y="76"/>
                      <a:pt x="104" y="77"/>
                      <a:pt x="104" y="77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2" y="78"/>
                      <a:pt x="102" y="78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98" y="78"/>
                      <a:pt x="100" y="81"/>
                      <a:pt x="97" y="81"/>
                    </a:cubicBezTo>
                    <a:cubicBezTo>
                      <a:pt x="98" y="82"/>
                      <a:pt x="99" y="82"/>
                      <a:pt x="99" y="82"/>
                    </a:cubicBezTo>
                    <a:cubicBezTo>
                      <a:pt x="99" y="83"/>
                      <a:pt x="99" y="84"/>
                      <a:pt x="99" y="85"/>
                    </a:cubicBezTo>
                    <a:cubicBezTo>
                      <a:pt x="98" y="85"/>
                      <a:pt x="94" y="85"/>
                      <a:pt x="93" y="83"/>
                    </a:cubicBezTo>
                    <a:cubicBezTo>
                      <a:pt x="92" y="84"/>
                      <a:pt x="95" y="84"/>
                      <a:pt x="95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5" y="85"/>
                      <a:pt x="96" y="85"/>
                      <a:pt x="97" y="86"/>
                    </a:cubicBezTo>
                    <a:cubicBezTo>
                      <a:pt x="97" y="86"/>
                      <a:pt x="96" y="88"/>
                      <a:pt x="96" y="88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4" y="87"/>
                      <a:pt x="96" y="89"/>
                      <a:pt x="96" y="91"/>
                    </a:cubicBezTo>
                    <a:cubicBezTo>
                      <a:pt x="95" y="91"/>
                      <a:pt x="94" y="90"/>
                      <a:pt x="93" y="8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1" y="89"/>
                      <a:pt x="92" y="91"/>
                      <a:pt x="91" y="91"/>
                    </a:cubicBezTo>
                    <a:cubicBezTo>
                      <a:pt x="91" y="89"/>
                      <a:pt x="88" y="90"/>
                      <a:pt x="89" y="89"/>
                    </a:cubicBezTo>
                    <a:cubicBezTo>
                      <a:pt x="88" y="88"/>
                      <a:pt x="89" y="91"/>
                      <a:pt x="88" y="89"/>
                    </a:cubicBezTo>
                    <a:cubicBezTo>
                      <a:pt x="88" y="91"/>
                      <a:pt x="89" y="90"/>
                      <a:pt x="89" y="90"/>
                    </a:cubicBezTo>
                    <a:cubicBezTo>
                      <a:pt x="90" y="92"/>
                      <a:pt x="88" y="91"/>
                      <a:pt x="88" y="92"/>
                    </a:cubicBezTo>
                    <a:cubicBezTo>
                      <a:pt x="87" y="91"/>
                      <a:pt x="88" y="91"/>
                      <a:pt x="87" y="91"/>
                    </a:cubicBezTo>
                    <a:cubicBezTo>
                      <a:pt x="87" y="91"/>
                      <a:pt x="87" y="92"/>
                      <a:pt x="86" y="92"/>
                    </a:cubicBezTo>
                    <a:cubicBezTo>
                      <a:pt x="86" y="93"/>
                      <a:pt x="85" y="92"/>
                      <a:pt x="85" y="92"/>
                    </a:cubicBezTo>
                    <a:cubicBezTo>
                      <a:pt x="85" y="92"/>
                      <a:pt x="86" y="93"/>
                      <a:pt x="86" y="94"/>
                    </a:cubicBezTo>
                    <a:cubicBezTo>
                      <a:pt x="86" y="95"/>
                      <a:pt x="86" y="95"/>
                      <a:pt x="85" y="95"/>
                    </a:cubicBezTo>
                    <a:cubicBezTo>
                      <a:pt x="86" y="96"/>
                      <a:pt x="86" y="96"/>
                      <a:pt x="86" y="96"/>
                    </a:cubicBezTo>
                    <a:cubicBezTo>
                      <a:pt x="86" y="98"/>
                      <a:pt x="84" y="95"/>
                      <a:pt x="83" y="96"/>
                    </a:cubicBezTo>
                    <a:cubicBezTo>
                      <a:pt x="83" y="95"/>
                      <a:pt x="83" y="95"/>
                      <a:pt x="84" y="94"/>
                    </a:cubicBezTo>
                    <a:cubicBezTo>
                      <a:pt x="83" y="95"/>
                      <a:pt x="83" y="96"/>
                      <a:pt x="82" y="97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79" y="96"/>
                      <a:pt x="79" y="97"/>
                    </a:cubicBezTo>
                    <a:cubicBezTo>
                      <a:pt x="78" y="96"/>
                      <a:pt x="80" y="95"/>
                      <a:pt x="80" y="94"/>
                    </a:cubicBezTo>
                    <a:cubicBezTo>
                      <a:pt x="78" y="94"/>
                      <a:pt x="79" y="96"/>
                      <a:pt x="77" y="95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7" y="94"/>
                      <a:pt x="76" y="95"/>
                      <a:pt x="76" y="94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7" y="97"/>
                      <a:pt x="75" y="96"/>
                      <a:pt x="75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5" y="100"/>
                      <a:pt x="75" y="102"/>
                      <a:pt x="74" y="101"/>
                    </a:cubicBezTo>
                    <a:cubicBezTo>
                      <a:pt x="73" y="100"/>
                      <a:pt x="74" y="99"/>
                      <a:pt x="74" y="98"/>
                    </a:cubicBezTo>
                    <a:cubicBezTo>
                      <a:pt x="73" y="99"/>
                      <a:pt x="74" y="102"/>
                      <a:pt x="72" y="101"/>
                    </a:cubicBezTo>
                    <a:cubicBezTo>
                      <a:pt x="73" y="102"/>
                      <a:pt x="73" y="103"/>
                      <a:pt x="73" y="103"/>
                    </a:cubicBezTo>
                    <a:cubicBezTo>
                      <a:pt x="74" y="104"/>
                      <a:pt x="75" y="104"/>
                      <a:pt x="75" y="103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2"/>
                      <a:pt x="76" y="103"/>
                    </a:cubicBezTo>
                    <a:cubicBezTo>
                      <a:pt x="78" y="103"/>
                      <a:pt x="76" y="100"/>
                      <a:pt x="77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8" y="99"/>
                      <a:pt x="79" y="99"/>
                      <a:pt x="79" y="97"/>
                    </a:cubicBezTo>
                    <a:cubicBezTo>
                      <a:pt x="80" y="99"/>
                      <a:pt x="80" y="96"/>
                      <a:pt x="81" y="97"/>
                    </a:cubicBezTo>
                    <a:cubicBezTo>
                      <a:pt x="83" y="100"/>
                      <a:pt x="79" y="97"/>
                      <a:pt x="78" y="100"/>
                    </a:cubicBezTo>
                    <a:cubicBezTo>
                      <a:pt x="79" y="100"/>
                      <a:pt x="78" y="101"/>
                      <a:pt x="78" y="102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1"/>
                      <a:pt x="82" y="102"/>
                      <a:pt x="82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3" y="100"/>
                      <a:pt x="82" y="99"/>
                      <a:pt x="83" y="99"/>
                    </a:cubicBezTo>
                    <a:cubicBezTo>
                      <a:pt x="83" y="99"/>
                      <a:pt x="83" y="100"/>
                      <a:pt x="83" y="100"/>
                    </a:cubicBezTo>
                    <a:cubicBezTo>
                      <a:pt x="84" y="100"/>
                      <a:pt x="84" y="99"/>
                      <a:pt x="84" y="98"/>
                    </a:cubicBezTo>
                    <a:cubicBezTo>
                      <a:pt x="85" y="98"/>
                      <a:pt x="84" y="100"/>
                      <a:pt x="85" y="100"/>
                    </a:cubicBezTo>
                    <a:cubicBezTo>
                      <a:pt x="85" y="98"/>
                      <a:pt x="87" y="100"/>
                      <a:pt x="87" y="99"/>
                    </a:cubicBezTo>
                    <a:cubicBezTo>
                      <a:pt x="86" y="98"/>
                      <a:pt x="89" y="95"/>
                      <a:pt x="87" y="94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9" y="93"/>
                      <a:pt x="88" y="96"/>
                      <a:pt x="89" y="97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9" y="100"/>
                      <a:pt x="90" y="95"/>
                      <a:pt x="92" y="97"/>
                    </a:cubicBezTo>
                    <a:cubicBezTo>
                      <a:pt x="93" y="96"/>
                      <a:pt x="93" y="96"/>
                      <a:pt x="95" y="97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4" y="95"/>
                      <a:pt x="95" y="96"/>
                      <a:pt x="96" y="96"/>
                    </a:cubicBezTo>
                    <a:cubicBezTo>
                      <a:pt x="96" y="95"/>
                      <a:pt x="96" y="95"/>
                      <a:pt x="97" y="95"/>
                    </a:cubicBezTo>
                    <a:cubicBezTo>
                      <a:pt x="97" y="95"/>
                      <a:pt x="97" y="96"/>
                      <a:pt x="97" y="96"/>
                    </a:cubicBezTo>
                    <a:cubicBezTo>
                      <a:pt x="98" y="97"/>
                      <a:pt x="98" y="96"/>
                      <a:pt x="98" y="96"/>
                    </a:cubicBezTo>
                    <a:cubicBezTo>
                      <a:pt x="98" y="95"/>
                      <a:pt x="98" y="95"/>
                      <a:pt x="99" y="94"/>
                    </a:cubicBezTo>
                    <a:cubicBezTo>
                      <a:pt x="99" y="95"/>
                      <a:pt x="99" y="95"/>
                      <a:pt x="99" y="95"/>
                    </a:cubicBezTo>
                    <a:cubicBezTo>
                      <a:pt x="99" y="95"/>
                      <a:pt x="99" y="95"/>
                      <a:pt x="99" y="94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3"/>
                      <a:pt x="98" y="92"/>
                      <a:pt x="97" y="92"/>
                    </a:cubicBezTo>
                    <a:cubicBezTo>
                      <a:pt x="99" y="92"/>
                      <a:pt x="100" y="91"/>
                      <a:pt x="103" y="91"/>
                    </a:cubicBezTo>
                    <a:cubicBezTo>
                      <a:pt x="103" y="92"/>
                      <a:pt x="103" y="93"/>
                      <a:pt x="103" y="93"/>
                    </a:cubicBezTo>
                    <a:cubicBezTo>
                      <a:pt x="104" y="93"/>
                      <a:pt x="104" y="91"/>
                      <a:pt x="103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90"/>
                      <a:pt x="105" y="90"/>
                      <a:pt x="105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5" y="89"/>
                      <a:pt x="107" y="88"/>
                      <a:pt x="106" y="87"/>
                    </a:cubicBezTo>
                    <a:cubicBezTo>
                      <a:pt x="106" y="87"/>
                      <a:pt x="105" y="88"/>
                      <a:pt x="105" y="88"/>
                    </a:cubicBezTo>
                    <a:cubicBezTo>
                      <a:pt x="105" y="87"/>
                      <a:pt x="104" y="85"/>
                      <a:pt x="105" y="86"/>
                    </a:cubicBezTo>
                    <a:cubicBezTo>
                      <a:pt x="105" y="87"/>
                      <a:pt x="108" y="86"/>
                      <a:pt x="107" y="88"/>
                    </a:cubicBezTo>
                    <a:cubicBezTo>
                      <a:pt x="109" y="88"/>
                      <a:pt x="106" y="86"/>
                      <a:pt x="108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10" y="87"/>
                      <a:pt x="108" y="87"/>
                      <a:pt x="109" y="87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9" y="88"/>
                      <a:pt x="107" y="89"/>
                      <a:pt x="107" y="92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112" y="86"/>
                      <a:pt x="116" y="83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78"/>
                      <a:pt x="115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6" y="77"/>
                      <a:pt x="117" y="75"/>
                      <a:pt x="119" y="75"/>
                    </a:cubicBezTo>
                    <a:cubicBezTo>
                      <a:pt x="118" y="75"/>
                      <a:pt x="118" y="75"/>
                      <a:pt x="117" y="75"/>
                    </a:cubicBezTo>
                    <a:cubicBezTo>
                      <a:pt x="115" y="74"/>
                      <a:pt x="115" y="74"/>
                      <a:pt x="116" y="73"/>
                    </a:cubicBezTo>
                    <a:cubicBezTo>
                      <a:pt x="117" y="73"/>
                      <a:pt x="116" y="74"/>
                      <a:pt x="117" y="73"/>
                    </a:cubicBezTo>
                    <a:cubicBezTo>
                      <a:pt x="117" y="74"/>
                      <a:pt x="116" y="73"/>
                      <a:pt x="116" y="72"/>
                    </a:cubicBezTo>
                    <a:cubicBezTo>
                      <a:pt x="117" y="72"/>
                      <a:pt x="118" y="71"/>
                      <a:pt x="119" y="71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9" y="71"/>
                      <a:pt x="120" y="72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21" y="71"/>
                      <a:pt x="121" y="72"/>
                      <a:pt x="122" y="72"/>
                    </a:cubicBezTo>
                    <a:cubicBezTo>
                      <a:pt x="122" y="70"/>
                      <a:pt x="120" y="68"/>
                      <a:pt x="120" y="66"/>
                    </a:cubicBezTo>
                    <a:cubicBezTo>
                      <a:pt x="120" y="66"/>
                      <a:pt x="123" y="67"/>
                      <a:pt x="122" y="67"/>
                    </a:cubicBezTo>
                    <a:cubicBezTo>
                      <a:pt x="123" y="65"/>
                      <a:pt x="120" y="63"/>
                      <a:pt x="120" y="62"/>
                    </a:cubicBezTo>
                    <a:cubicBezTo>
                      <a:pt x="121" y="62"/>
                      <a:pt x="120" y="63"/>
                      <a:pt x="121" y="63"/>
                    </a:cubicBezTo>
                    <a:cubicBezTo>
                      <a:pt x="122" y="58"/>
                      <a:pt x="122" y="54"/>
                      <a:pt x="123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3" y="42"/>
                      <a:pt x="120" y="39"/>
                      <a:pt x="118" y="35"/>
                    </a:cubicBezTo>
                    <a:cubicBezTo>
                      <a:pt x="117" y="34"/>
                      <a:pt x="119" y="34"/>
                      <a:pt x="119" y="33"/>
                    </a:cubicBezTo>
                    <a:cubicBezTo>
                      <a:pt x="117" y="30"/>
                      <a:pt x="115" y="30"/>
                      <a:pt x="113" y="28"/>
                    </a:cubicBezTo>
                    <a:cubicBezTo>
                      <a:pt x="113" y="28"/>
                      <a:pt x="115" y="28"/>
                      <a:pt x="115" y="27"/>
                    </a:cubicBezTo>
                    <a:cubicBezTo>
                      <a:pt x="114" y="27"/>
                      <a:pt x="113" y="27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4" y="25"/>
                      <a:pt x="113" y="25"/>
                      <a:pt x="112" y="24"/>
                    </a:cubicBezTo>
                    <a:cubicBezTo>
                      <a:pt x="110" y="22"/>
                      <a:pt x="107" y="21"/>
                      <a:pt x="104" y="21"/>
                    </a:cubicBezTo>
                    <a:cubicBezTo>
                      <a:pt x="102" y="20"/>
                      <a:pt x="106" y="20"/>
                      <a:pt x="106" y="19"/>
                    </a:cubicBezTo>
                    <a:cubicBezTo>
                      <a:pt x="107" y="21"/>
                      <a:pt x="107" y="20"/>
                      <a:pt x="108" y="19"/>
                    </a:cubicBezTo>
                    <a:cubicBezTo>
                      <a:pt x="107" y="19"/>
                      <a:pt x="106" y="19"/>
                      <a:pt x="106" y="17"/>
                    </a:cubicBezTo>
                    <a:cubicBezTo>
                      <a:pt x="105" y="17"/>
                      <a:pt x="105" y="16"/>
                      <a:pt x="103" y="16"/>
                    </a:cubicBezTo>
                    <a:cubicBezTo>
                      <a:pt x="104" y="16"/>
                      <a:pt x="104" y="17"/>
                      <a:pt x="103" y="17"/>
                    </a:cubicBezTo>
                    <a:cubicBezTo>
                      <a:pt x="103" y="16"/>
                      <a:pt x="100" y="15"/>
                      <a:pt x="101" y="14"/>
                    </a:cubicBezTo>
                    <a:cubicBezTo>
                      <a:pt x="96" y="10"/>
                      <a:pt x="90" y="8"/>
                      <a:pt x="84" y="6"/>
                    </a:cubicBezTo>
                    <a:cubicBezTo>
                      <a:pt x="83" y="7"/>
                      <a:pt x="85" y="6"/>
                      <a:pt x="84" y="7"/>
                    </a:cubicBezTo>
                    <a:cubicBezTo>
                      <a:pt x="82" y="8"/>
                      <a:pt x="83" y="6"/>
                      <a:pt x="82" y="7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1" y="5"/>
                      <a:pt x="79" y="7"/>
                      <a:pt x="77" y="7"/>
                    </a:cubicBezTo>
                    <a:cubicBezTo>
                      <a:pt x="77" y="6"/>
                      <a:pt x="76" y="6"/>
                      <a:pt x="77" y="6"/>
                    </a:cubicBezTo>
                    <a:cubicBezTo>
                      <a:pt x="76" y="6"/>
                      <a:pt x="76" y="0"/>
                      <a:pt x="75" y="1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7"/>
                      <a:pt x="74" y="6"/>
                      <a:pt x="74" y="7"/>
                    </a:cubicBezTo>
                    <a:cubicBezTo>
                      <a:pt x="74" y="5"/>
                      <a:pt x="73" y="4"/>
                      <a:pt x="72" y="4"/>
                    </a:cubicBezTo>
                    <a:cubicBezTo>
                      <a:pt x="72" y="3"/>
                      <a:pt x="74" y="3"/>
                      <a:pt x="74" y="3"/>
                    </a:cubicBezTo>
                    <a:cubicBezTo>
                      <a:pt x="75" y="1"/>
                      <a:pt x="72" y="2"/>
                      <a:pt x="73" y="0"/>
                    </a:cubicBezTo>
                    <a:cubicBezTo>
                      <a:pt x="72" y="0"/>
                      <a:pt x="73" y="1"/>
                      <a:pt x="72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3"/>
                      <a:pt x="70" y="4"/>
                      <a:pt x="69" y="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3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3"/>
                      <a:pt x="65" y="3"/>
                      <a:pt x="64" y="2"/>
                    </a:cubicBezTo>
                    <a:cubicBezTo>
                      <a:pt x="65" y="0"/>
                      <a:pt x="65" y="2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1"/>
                      <a:pt x="63" y="2"/>
                      <a:pt x="64" y="3"/>
                    </a:cubicBezTo>
                    <a:cubicBezTo>
                      <a:pt x="63" y="4"/>
                      <a:pt x="63" y="6"/>
                      <a:pt x="60" y="6"/>
                    </a:cubicBezTo>
                    <a:cubicBezTo>
                      <a:pt x="59" y="4"/>
                      <a:pt x="61" y="4"/>
                      <a:pt x="61" y="3"/>
                    </a:cubicBezTo>
                    <a:cubicBezTo>
                      <a:pt x="58" y="2"/>
                      <a:pt x="58" y="7"/>
                      <a:pt x="56" y="7"/>
                    </a:cubicBezTo>
                    <a:cubicBezTo>
                      <a:pt x="54" y="7"/>
                      <a:pt x="54" y="8"/>
                      <a:pt x="52" y="9"/>
                    </a:cubicBezTo>
                    <a:cubicBezTo>
                      <a:pt x="53" y="7"/>
                      <a:pt x="51" y="8"/>
                      <a:pt x="50" y="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6"/>
                      <a:pt x="50" y="6"/>
                      <a:pt x="50" y="5"/>
                    </a:cubicBezTo>
                    <a:cubicBezTo>
                      <a:pt x="50" y="6"/>
                      <a:pt x="47" y="7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2" y="12"/>
                      <a:pt x="43" y="13"/>
                      <a:pt x="42" y="14"/>
                    </a:cubicBezTo>
                    <a:cubicBezTo>
                      <a:pt x="41" y="14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2" y="11"/>
                    </a:cubicBezTo>
                    <a:cubicBezTo>
                      <a:pt x="44" y="9"/>
                      <a:pt x="45" y="6"/>
                      <a:pt x="47" y="6"/>
                    </a:cubicBezTo>
                    <a:cubicBezTo>
                      <a:pt x="48" y="3"/>
                      <a:pt x="46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5"/>
                      <a:pt x="46" y="4"/>
                      <a:pt x="46" y="3"/>
                    </a:cubicBezTo>
                    <a:cubicBezTo>
                      <a:pt x="45" y="3"/>
                      <a:pt x="46" y="6"/>
                      <a:pt x="44" y="5"/>
                    </a:cubicBezTo>
                    <a:cubicBezTo>
                      <a:pt x="43" y="6"/>
                      <a:pt x="41" y="4"/>
                      <a:pt x="40" y="4"/>
                    </a:cubicBezTo>
                    <a:cubicBezTo>
                      <a:pt x="40" y="6"/>
                      <a:pt x="41" y="8"/>
                      <a:pt x="39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7"/>
                      <a:pt x="39" y="9"/>
                      <a:pt x="37" y="10"/>
                    </a:cubicBezTo>
                    <a:cubicBezTo>
                      <a:pt x="38" y="10"/>
                      <a:pt x="37" y="12"/>
                      <a:pt x="38" y="11"/>
                    </a:cubicBezTo>
                    <a:cubicBezTo>
                      <a:pt x="38" y="12"/>
                      <a:pt x="37" y="13"/>
                      <a:pt x="35" y="13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7" y="15"/>
                      <a:pt x="37" y="12"/>
                      <a:pt x="39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0" y="12"/>
                      <a:pt x="41" y="13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6"/>
                      <a:pt x="40" y="13"/>
                      <a:pt x="40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2" y="17"/>
                      <a:pt x="40" y="18"/>
                      <a:pt x="39" y="18"/>
                    </a:cubicBezTo>
                    <a:cubicBezTo>
                      <a:pt x="38" y="17"/>
                      <a:pt x="37" y="18"/>
                      <a:pt x="36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6" y="15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3" y="17"/>
                      <a:pt x="32" y="18"/>
                      <a:pt x="32" y="18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8"/>
                      <a:pt x="34" y="19"/>
                      <a:pt x="34" y="20"/>
                    </a:cubicBezTo>
                    <a:cubicBezTo>
                      <a:pt x="33" y="21"/>
                      <a:pt x="32" y="19"/>
                      <a:pt x="31" y="19"/>
                    </a:cubicBezTo>
                    <a:cubicBezTo>
                      <a:pt x="30" y="17"/>
                      <a:pt x="32" y="18"/>
                      <a:pt x="32" y="17"/>
                    </a:cubicBezTo>
                    <a:cubicBezTo>
                      <a:pt x="31" y="15"/>
                      <a:pt x="31" y="18"/>
                      <a:pt x="29" y="17"/>
                    </a:cubicBezTo>
                    <a:cubicBezTo>
                      <a:pt x="28" y="15"/>
                      <a:pt x="30" y="16"/>
                      <a:pt x="30" y="15"/>
                    </a:cubicBezTo>
                    <a:cubicBezTo>
                      <a:pt x="28" y="15"/>
                      <a:pt x="29" y="16"/>
                      <a:pt x="27" y="17"/>
                    </a:cubicBezTo>
                    <a:cubicBezTo>
                      <a:pt x="27" y="16"/>
                      <a:pt x="28" y="15"/>
                      <a:pt x="28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3"/>
                      <a:pt x="25" y="12"/>
                      <a:pt x="26" y="11"/>
                    </a:cubicBezTo>
                    <a:cubicBezTo>
                      <a:pt x="25" y="11"/>
                      <a:pt x="26" y="13"/>
                      <a:pt x="24" y="13"/>
                    </a:cubicBezTo>
                    <a:cubicBezTo>
                      <a:pt x="25" y="13"/>
                      <a:pt x="27" y="14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5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4" y="15"/>
                    </a:cubicBezTo>
                    <a:cubicBezTo>
                      <a:pt x="23" y="15"/>
                      <a:pt x="24" y="18"/>
                      <a:pt x="24" y="19"/>
                    </a:cubicBezTo>
                    <a:cubicBezTo>
                      <a:pt x="23" y="20"/>
                      <a:pt x="23" y="20"/>
                      <a:pt x="22" y="20"/>
                    </a:cubicBezTo>
                    <a:cubicBezTo>
                      <a:pt x="22" y="22"/>
                      <a:pt x="20" y="24"/>
                      <a:pt x="20" y="26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8" y="24"/>
                      <a:pt x="17" y="22"/>
                      <a:pt x="16" y="21"/>
                    </a:cubicBezTo>
                    <a:cubicBezTo>
                      <a:pt x="15" y="22"/>
                      <a:pt x="16" y="24"/>
                      <a:pt x="17" y="24"/>
                    </a:cubicBezTo>
                    <a:cubicBezTo>
                      <a:pt x="16" y="24"/>
                      <a:pt x="17" y="26"/>
                      <a:pt x="16" y="26"/>
                    </a:cubicBezTo>
                    <a:cubicBezTo>
                      <a:pt x="15" y="26"/>
                      <a:pt x="15" y="24"/>
                      <a:pt x="14" y="24"/>
                    </a:cubicBezTo>
                    <a:cubicBezTo>
                      <a:pt x="13" y="25"/>
                      <a:pt x="15" y="26"/>
                      <a:pt x="14" y="27"/>
                    </a:cubicBezTo>
                    <a:cubicBezTo>
                      <a:pt x="14" y="26"/>
                      <a:pt x="14" y="26"/>
                      <a:pt x="13" y="26"/>
                    </a:cubicBezTo>
                    <a:cubicBezTo>
                      <a:pt x="12" y="26"/>
                      <a:pt x="12" y="28"/>
                      <a:pt x="13" y="28"/>
                    </a:cubicBezTo>
                    <a:cubicBezTo>
                      <a:pt x="11" y="28"/>
                      <a:pt x="12" y="31"/>
                      <a:pt x="10" y="29"/>
                    </a:cubicBezTo>
                    <a:cubicBezTo>
                      <a:pt x="9" y="32"/>
                      <a:pt x="11" y="30"/>
                      <a:pt x="12" y="31"/>
                    </a:cubicBezTo>
                    <a:cubicBezTo>
                      <a:pt x="12" y="32"/>
                      <a:pt x="10" y="33"/>
                      <a:pt x="10" y="33"/>
                    </a:cubicBezTo>
                    <a:cubicBezTo>
                      <a:pt x="10" y="33"/>
                      <a:pt x="10" y="32"/>
                      <a:pt x="10" y="3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6" y="33"/>
                      <a:pt x="11" y="35"/>
                      <a:pt x="8" y="36"/>
                    </a:cubicBezTo>
                    <a:cubicBezTo>
                      <a:pt x="8" y="35"/>
                      <a:pt x="7" y="35"/>
                      <a:pt x="7" y="34"/>
                    </a:cubicBezTo>
                    <a:cubicBezTo>
                      <a:pt x="7" y="34"/>
                      <a:pt x="5" y="36"/>
                      <a:pt x="7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9"/>
                      <a:pt x="6" y="40"/>
                      <a:pt x="6" y="41"/>
                    </a:cubicBezTo>
                    <a:cubicBezTo>
                      <a:pt x="6" y="42"/>
                      <a:pt x="4" y="43"/>
                      <a:pt x="3" y="43"/>
                    </a:cubicBezTo>
                    <a:cubicBezTo>
                      <a:pt x="3" y="46"/>
                      <a:pt x="1" y="49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5"/>
                      <a:pt x="4" y="51"/>
                      <a:pt x="4" y="54"/>
                    </a:cubicBezTo>
                    <a:cubicBezTo>
                      <a:pt x="2" y="53"/>
                      <a:pt x="2" y="55"/>
                      <a:pt x="1" y="56"/>
                    </a:cubicBezTo>
                    <a:cubicBezTo>
                      <a:pt x="0" y="59"/>
                      <a:pt x="3" y="62"/>
                      <a:pt x="2" y="65"/>
                    </a:cubicBezTo>
                    <a:cubicBezTo>
                      <a:pt x="2" y="65"/>
                      <a:pt x="1" y="65"/>
                      <a:pt x="1" y="64"/>
                    </a:cubicBezTo>
                    <a:cubicBezTo>
                      <a:pt x="1" y="67"/>
                      <a:pt x="1" y="68"/>
                      <a:pt x="2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4"/>
                      <a:pt x="4" y="77"/>
                      <a:pt x="7" y="79"/>
                    </a:cubicBezTo>
                    <a:cubicBezTo>
                      <a:pt x="6" y="79"/>
                      <a:pt x="6" y="79"/>
                      <a:pt x="5" y="79"/>
                    </a:cubicBezTo>
                    <a:cubicBezTo>
                      <a:pt x="6" y="81"/>
                      <a:pt x="7" y="84"/>
                      <a:pt x="9" y="83"/>
                    </a:cubicBezTo>
                    <a:cubicBezTo>
                      <a:pt x="9" y="86"/>
                      <a:pt x="11" y="84"/>
                      <a:pt x="11" y="87"/>
                    </a:cubicBezTo>
                    <a:cubicBezTo>
                      <a:pt x="11" y="88"/>
                      <a:pt x="10" y="88"/>
                      <a:pt x="10" y="87"/>
                    </a:cubicBezTo>
                    <a:cubicBezTo>
                      <a:pt x="11" y="89"/>
                      <a:pt x="11" y="89"/>
                      <a:pt x="12" y="90"/>
                    </a:cubicBezTo>
                    <a:cubicBezTo>
                      <a:pt x="15" y="92"/>
                      <a:pt x="17" y="90"/>
                      <a:pt x="19" y="93"/>
                    </a:cubicBezTo>
                    <a:cubicBezTo>
                      <a:pt x="17" y="95"/>
                      <a:pt x="17" y="92"/>
                      <a:pt x="16" y="94"/>
                    </a:cubicBezTo>
                    <a:cubicBezTo>
                      <a:pt x="16" y="94"/>
                      <a:pt x="17" y="94"/>
                      <a:pt x="17" y="95"/>
                    </a:cubicBezTo>
                    <a:cubicBezTo>
                      <a:pt x="16" y="95"/>
                      <a:pt x="17" y="95"/>
                      <a:pt x="16" y="96"/>
                    </a:cubicBezTo>
                    <a:cubicBezTo>
                      <a:pt x="16" y="97"/>
                      <a:pt x="20" y="95"/>
                      <a:pt x="20" y="95"/>
                    </a:cubicBezTo>
                    <a:cubicBezTo>
                      <a:pt x="20" y="95"/>
                      <a:pt x="20" y="95"/>
                      <a:pt x="20" y="94"/>
                    </a:cubicBezTo>
                    <a:cubicBezTo>
                      <a:pt x="21" y="94"/>
                      <a:pt x="22" y="96"/>
                      <a:pt x="24" y="96"/>
                    </a:cubicBezTo>
                    <a:cubicBezTo>
                      <a:pt x="23" y="96"/>
                      <a:pt x="22" y="95"/>
                      <a:pt x="24" y="94"/>
                    </a:cubicBezTo>
                    <a:cubicBezTo>
                      <a:pt x="25" y="96"/>
                      <a:pt x="27" y="94"/>
                      <a:pt x="29" y="94"/>
                    </a:cubicBezTo>
                    <a:cubicBezTo>
                      <a:pt x="30" y="96"/>
                      <a:pt x="26" y="95"/>
                      <a:pt x="26" y="97"/>
                    </a:cubicBezTo>
                    <a:cubicBezTo>
                      <a:pt x="25" y="98"/>
                      <a:pt x="25" y="99"/>
                      <a:pt x="24" y="99"/>
                    </a:cubicBezTo>
                    <a:cubicBezTo>
                      <a:pt x="25" y="101"/>
                      <a:pt x="27" y="100"/>
                      <a:pt x="29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30" y="102"/>
                      <a:pt x="34" y="101"/>
                      <a:pt x="35" y="102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5" y="101"/>
                      <a:pt x="35" y="102"/>
                      <a:pt x="36" y="101"/>
                    </a:cubicBezTo>
                    <a:cubicBezTo>
                      <a:pt x="36" y="102"/>
                      <a:pt x="37" y="103"/>
                      <a:pt x="36" y="104"/>
                    </a:cubicBezTo>
                    <a:cubicBezTo>
                      <a:pt x="38" y="101"/>
                      <a:pt x="41" y="104"/>
                      <a:pt x="43" y="102"/>
                    </a:cubicBezTo>
                    <a:cubicBezTo>
                      <a:pt x="43" y="102"/>
                      <a:pt x="42" y="103"/>
                      <a:pt x="42" y="104"/>
                    </a:cubicBezTo>
                    <a:cubicBezTo>
                      <a:pt x="41" y="103"/>
                      <a:pt x="41" y="103"/>
                      <a:pt x="40" y="104"/>
                    </a:cubicBezTo>
                    <a:cubicBezTo>
                      <a:pt x="41" y="104"/>
                      <a:pt x="41" y="105"/>
                      <a:pt x="41" y="105"/>
                    </a:cubicBezTo>
                    <a:cubicBezTo>
                      <a:pt x="43" y="104"/>
                      <a:pt x="45" y="104"/>
                      <a:pt x="46" y="102"/>
                    </a:cubicBezTo>
                    <a:cubicBezTo>
                      <a:pt x="47" y="103"/>
                      <a:pt x="47" y="104"/>
                      <a:pt x="47" y="105"/>
                    </a:cubicBezTo>
                    <a:cubicBezTo>
                      <a:pt x="50" y="105"/>
                      <a:pt x="46" y="101"/>
                      <a:pt x="50" y="101"/>
                    </a:cubicBezTo>
                    <a:cubicBezTo>
                      <a:pt x="51" y="103"/>
                      <a:pt x="48" y="103"/>
                      <a:pt x="50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0" y="108"/>
                      <a:pt x="51" y="102"/>
                      <a:pt x="53" y="102"/>
                    </a:cubicBezTo>
                    <a:cubicBezTo>
                      <a:pt x="53" y="104"/>
                      <a:pt x="51" y="104"/>
                      <a:pt x="52" y="105"/>
                    </a:cubicBezTo>
                    <a:cubicBezTo>
                      <a:pt x="54" y="105"/>
                      <a:pt x="55" y="102"/>
                      <a:pt x="57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7" y="103"/>
                      <a:pt x="59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1" y="103"/>
                      <a:pt x="62" y="105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2" y="103"/>
                      <a:pt x="61" y="102"/>
                      <a:pt x="60" y="103"/>
                    </a:cubicBezTo>
                    <a:cubicBezTo>
                      <a:pt x="61" y="102"/>
                      <a:pt x="58" y="100"/>
                      <a:pt x="59" y="98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6" y="96"/>
                      <a:pt x="53" y="96"/>
                      <a:pt x="51" y="93"/>
                    </a:cubicBezTo>
                    <a:cubicBezTo>
                      <a:pt x="49" y="95"/>
                      <a:pt x="48" y="92"/>
                      <a:pt x="46" y="93"/>
                    </a:cubicBezTo>
                    <a:cubicBezTo>
                      <a:pt x="45" y="95"/>
                      <a:pt x="45" y="93"/>
                      <a:pt x="44" y="93"/>
                    </a:cubicBezTo>
                    <a:cubicBezTo>
                      <a:pt x="45" y="93"/>
                      <a:pt x="44" y="91"/>
                      <a:pt x="44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0"/>
                      <a:pt x="42" y="88"/>
                      <a:pt x="40" y="89"/>
                    </a:cubicBezTo>
                    <a:cubicBezTo>
                      <a:pt x="40" y="88"/>
                      <a:pt x="41" y="88"/>
                      <a:pt x="41" y="88"/>
                    </a:cubicBezTo>
                    <a:cubicBezTo>
                      <a:pt x="41" y="87"/>
                      <a:pt x="40" y="89"/>
                      <a:pt x="40" y="88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8" y="86"/>
                      <a:pt x="37" y="85"/>
                    </a:cubicBezTo>
                    <a:cubicBezTo>
                      <a:pt x="36" y="87"/>
                      <a:pt x="36" y="85"/>
                      <a:pt x="35" y="85"/>
                    </a:cubicBezTo>
                    <a:cubicBezTo>
                      <a:pt x="35" y="84"/>
                      <a:pt x="34" y="84"/>
                      <a:pt x="34" y="83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1" y="85"/>
                      <a:pt x="32" y="83"/>
                      <a:pt x="31" y="83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30" y="83"/>
                      <a:pt x="29" y="81"/>
                      <a:pt x="29" y="79"/>
                    </a:cubicBezTo>
                    <a:cubicBezTo>
                      <a:pt x="21" y="77"/>
                      <a:pt x="24" y="69"/>
                      <a:pt x="21" y="65"/>
                    </a:cubicBezTo>
                    <a:cubicBezTo>
                      <a:pt x="20" y="64"/>
                      <a:pt x="20" y="65"/>
                      <a:pt x="19" y="65"/>
                    </a:cubicBezTo>
                    <a:cubicBezTo>
                      <a:pt x="18" y="65"/>
                      <a:pt x="18" y="65"/>
                      <a:pt x="18" y="64"/>
                    </a:cubicBezTo>
                    <a:cubicBezTo>
                      <a:pt x="17" y="65"/>
                      <a:pt x="18" y="64"/>
                      <a:pt x="18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9" y="66"/>
                      <a:pt x="19" y="66"/>
                    </a:cubicBezTo>
                    <a:cubicBezTo>
                      <a:pt x="18" y="66"/>
                      <a:pt x="16" y="66"/>
                      <a:pt x="17" y="65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5"/>
                      <a:pt x="16" y="65"/>
                      <a:pt x="17" y="64"/>
                    </a:cubicBezTo>
                    <a:cubicBezTo>
                      <a:pt x="17" y="64"/>
                      <a:pt x="16" y="64"/>
                      <a:pt x="17" y="64"/>
                    </a:cubicBezTo>
                    <a:cubicBezTo>
                      <a:pt x="17" y="63"/>
                      <a:pt x="17" y="62"/>
                      <a:pt x="18" y="62"/>
                    </a:cubicBezTo>
                    <a:cubicBezTo>
                      <a:pt x="15" y="61"/>
                      <a:pt x="17" y="59"/>
                      <a:pt x="17" y="59"/>
                    </a:cubicBezTo>
                    <a:cubicBezTo>
                      <a:pt x="19" y="59"/>
                      <a:pt x="18" y="60"/>
                      <a:pt x="20" y="61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0" y="57"/>
                      <a:pt x="21" y="57"/>
                    </a:cubicBezTo>
                    <a:cubicBezTo>
                      <a:pt x="22" y="55"/>
                      <a:pt x="19" y="55"/>
                      <a:pt x="21" y="53"/>
                    </a:cubicBezTo>
                    <a:cubicBezTo>
                      <a:pt x="21" y="53"/>
                      <a:pt x="19" y="52"/>
                      <a:pt x="19" y="52"/>
                    </a:cubicBezTo>
                    <a:cubicBezTo>
                      <a:pt x="20" y="51"/>
                      <a:pt x="20" y="51"/>
                      <a:pt x="21" y="52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3" y="50"/>
                      <a:pt x="22" y="49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8"/>
                      <a:pt x="22" y="47"/>
                      <a:pt x="23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7"/>
                      <a:pt x="22" y="45"/>
                      <a:pt x="23" y="45"/>
                    </a:cubicBezTo>
                    <a:cubicBezTo>
                      <a:pt x="22" y="44"/>
                      <a:pt x="21" y="44"/>
                      <a:pt x="19" y="44"/>
                    </a:cubicBezTo>
                    <a:cubicBezTo>
                      <a:pt x="21" y="44"/>
                      <a:pt x="22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3" y="42"/>
                      <a:pt x="23" y="43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39"/>
                      <a:pt x="26" y="38"/>
                      <a:pt x="27" y="38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9" y="40"/>
                      <a:pt x="28" y="39"/>
                      <a:pt x="27" y="39"/>
                    </a:cubicBezTo>
                    <a:cubicBezTo>
                      <a:pt x="28" y="37"/>
                      <a:pt x="29" y="38"/>
                      <a:pt x="30" y="39"/>
                    </a:cubicBezTo>
                    <a:cubicBezTo>
                      <a:pt x="30" y="36"/>
                      <a:pt x="34" y="38"/>
                      <a:pt x="33" y="35"/>
                    </a:cubicBezTo>
                    <a:close/>
                    <a:moveTo>
                      <a:pt x="102" y="78"/>
                    </a:moveTo>
                    <a:cubicBezTo>
                      <a:pt x="102" y="78"/>
                      <a:pt x="102" y="78"/>
                      <a:pt x="102" y="78"/>
                    </a:cubicBezTo>
                    <a:cubicBezTo>
                      <a:pt x="102" y="79"/>
                      <a:pt x="102" y="79"/>
                      <a:pt x="102" y="78"/>
                    </a:cubicBezTo>
                    <a:close/>
                    <a:moveTo>
                      <a:pt x="108" y="70"/>
                    </a:moveTo>
                    <a:cubicBezTo>
                      <a:pt x="108" y="72"/>
                      <a:pt x="108" y="71"/>
                      <a:pt x="107" y="71"/>
                    </a:cubicBezTo>
                    <a:cubicBezTo>
                      <a:pt x="108" y="70"/>
                      <a:pt x="108" y="69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8"/>
                      <a:pt x="108" y="67"/>
                      <a:pt x="109" y="68"/>
                    </a:cubicBezTo>
                    <a:cubicBezTo>
                      <a:pt x="111" y="69"/>
                      <a:pt x="107" y="70"/>
                      <a:pt x="108" y="70"/>
                    </a:cubicBezTo>
                    <a:close/>
                    <a:moveTo>
                      <a:pt x="98" y="95"/>
                    </a:moveTo>
                    <a:cubicBezTo>
                      <a:pt x="98" y="95"/>
                      <a:pt x="98" y="95"/>
                      <a:pt x="98" y="95"/>
                    </a:cubicBezTo>
                    <a:cubicBezTo>
                      <a:pt x="98" y="95"/>
                      <a:pt x="98" y="95"/>
                      <a:pt x="98" y="95"/>
                    </a:cubicBezTo>
                    <a:close/>
                    <a:moveTo>
                      <a:pt x="103" y="90"/>
                    </a:moveTo>
                    <a:cubicBezTo>
                      <a:pt x="103" y="90"/>
                      <a:pt x="103" y="90"/>
                      <a:pt x="104" y="90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  <a:moveTo>
                      <a:pt x="114" y="80"/>
                    </a:moveTo>
                    <a:cubicBezTo>
                      <a:pt x="115" y="80"/>
                      <a:pt x="115" y="79"/>
                      <a:pt x="116" y="78"/>
                    </a:cubicBezTo>
                    <a:cubicBezTo>
                      <a:pt x="115" y="79"/>
                      <a:pt x="115" y="79"/>
                      <a:pt x="114" y="80"/>
                    </a:cubicBezTo>
                    <a:close/>
                    <a:moveTo>
                      <a:pt x="75" y="8"/>
                    </a:moveTo>
                    <a:cubicBezTo>
                      <a:pt x="76" y="8"/>
                      <a:pt x="77" y="7"/>
                      <a:pt x="76" y="7"/>
                    </a:cubicBezTo>
                    <a:cubicBezTo>
                      <a:pt x="75" y="7"/>
                      <a:pt x="75" y="6"/>
                      <a:pt x="74" y="7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8"/>
                      <a:pt x="75" y="8"/>
                    </a:cubicBezTo>
                    <a:close/>
                    <a:moveTo>
                      <a:pt x="36" y="21"/>
                    </a:move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21"/>
                      <a:pt x="34" y="21"/>
                      <a:pt x="36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52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6202084" y="224810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3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695337">
                <a:off x="635006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4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7904663" flipV="1">
                <a:off x="607518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5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137895">
                <a:off x="6396106" y="2341166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6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7211738" flipV="1">
                <a:off x="6037443" y="2357590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50" name="Freeform 39"/>
            <p:cNvSpPr>
              <a:spLocks/>
            </p:cNvSpPr>
            <p:nvPr/>
          </p:nvSpPr>
          <p:spPr bwMode="auto">
            <a:xfrm>
              <a:off x="4144855" y="1556792"/>
              <a:ext cx="1152876" cy="1124392"/>
            </a:xfrm>
            <a:custGeom>
              <a:avLst/>
              <a:gdLst/>
              <a:ahLst/>
              <a:cxnLst>
                <a:cxn ang="0">
                  <a:pos x="206" y="291"/>
                </a:cxn>
                <a:cxn ang="0">
                  <a:pos x="3" y="705"/>
                </a:cxn>
                <a:cxn ang="0">
                  <a:pos x="6" y="828"/>
                </a:cxn>
                <a:cxn ang="0">
                  <a:pos x="8" y="853"/>
                </a:cxn>
                <a:cxn ang="0">
                  <a:pos x="143" y="1150"/>
                </a:cxn>
                <a:cxn ang="0">
                  <a:pos x="336" y="1329"/>
                </a:cxn>
                <a:cxn ang="0">
                  <a:pos x="503" y="1414"/>
                </a:cxn>
                <a:cxn ang="0">
                  <a:pos x="550" y="1429"/>
                </a:cxn>
                <a:cxn ang="0">
                  <a:pos x="733" y="1488"/>
                </a:cxn>
                <a:cxn ang="0">
                  <a:pos x="1471" y="1392"/>
                </a:cxn>
                <a:cxn ang="0">
                  <a:pos x="1535" y="1356"/>
                </a:cxn>
                <a:cxn ang="0">
                  <a:pos x="1871" y="987"/>
                </a:cxn>
                <a:cxn ang="0">
                  <a:pos x="1687" y="273"/>
                </a:cxn>
                <a:cxn ang="0">
                  <a:pos x="1440" y="112"/>
                </a:cxn>
                <a:cxn ang="0">
                  <a:pos x="1361" y="108"/>
                </a:cxn>
                <a:cxn ang="0">
                  <a:pos x="1611" y="247"/>
                </a:cxn>
                <a:cxn ang="0">
                  <a:pos x="1714" y="344"/>
                </a:cxn>
                <a:cxn ang="0">
                  <a:pos x="1876" y="650"/>
                </a:cxn>
                <a:cxn ang="0">
                  <a:pos x="1880" y="860"/>
                </a:cxn>
                <a:cxn ang="0">
                  <a:pos x="1869" y="904"/>
                </a:cxn>
                <a:cxn ang="0">
                  <a:pos x="1756" y="1140"/>
                </a:cxn>
                <a:cxn ang="0">
                  <a:pos x="1689" y="1205"/>
                </a:cxn>
                <a:cxn ang="0">
                  <a:pos x="1476" y="1355"/>
                </a:cxn>
                <a:cxn ang="0">
                  <a:pos x="1214" y="1448"/>
                </a:cxn>
                <a:cxn ang="0">
                  <a:pos x="1115" y="1467"/>
                </a:cxn>
                <a:cxn ang="0">
                  <a:pos x="1006" y="1477"/>
                </a:cxn>
                <a:cxn ang="0">
                  <a:pos x="906" y="1474"/>
                </a:cxn>
                <a:cxn ang="0">
                  <a:pos x="832" y="1472"/>
                </a:cxn>
                <a:cxn ang="0">
                  <a:pos x="647" y="1433"/>
                </a:cxn>
                <a:cxn ang="0">
                  <a:pos x="562" y="1406"/>
                </a:cxn>
                <a:cxn ang="0">
                  <a:pos x="472" y="1371"/>
                </a:cxn>
                <a:cxn ang="0">
                  <a:pos x="444" y="1353"/>
                </a:cxn>
                <a:cxn ang="0">
                  <a:pos x="253" y="1223"/>
                </a:cxn>
                <a:cxn ang="0">
                  <a:pos x="184" y="1145"/>
                </a:cxn>
                <a:cxn ang="0">
                  <a:pos x="31" y="783"/>
                </a:cxn>
                <a:cxn ang="0">
                  <a:pos x="55" y="605"/>
                </a:cxn>
                <a:cxn ang="0">
                  <a:pos x="88" y="513"/>
                </a:cxn>
                <a:cxn ang="0">
                  <a:pos x="96" y="493"/>
                </a:cxn>
                <a:cxn ang="0">
                  <a:pos x="268" y="272"/>
                </a:cxn>
                <a:cxn ang="0">
                  <a:pos x="255" y="290"/>
                </a:cxn>
                <a:cxn ang="0">
                  <a:pos x="417" y="172"/>
                </a:cxn>
                <a:cxn ang="0">
                  <a:pos x="567" y="103"/>
                </a:cxn>
                <a:cxn ang="0">
                  <a:pos x="601" y="93"/>
                </a:cxn>
                <a:cxn ang="0">
                  <a:pos x="716" y="61"/>
                </a:cxn>
                <a:cxn ang="0">
                  <a:pos x="810" y="38"/>
                </a:cxn>
                <a:cxn ang="0">
                  <a:pos x="1157" y="26"/>
                </a:cxn>
                <a:cxn ang="0">
                  <a:pos x="568" y="73"/>
                </a:cxn>
              </a:cxnLst>
              <a:rect l="0" t="0" r="r" b="b"/>
              <a:pathLst>
                <a:path w="1913" h="1533">
                  <a:moveTo>
                    <a:pt x="568" y="73"/>
                  </a:moveTo>
                  <a:cubicBezTo>
                    <a:pt x="481" y="104"/>
                    <a:pt x="429" y="130"/>
                    <a:pt x="377" y="159"/>
                  </a:cubicBezTo>
                  <a:cubicBezTo>
                    <a:pt x="326" y="190"/>
                    <a:pt x="274" y="223"/>
                    <a:pt x="206" y="291"/>
                  </a:cubicBezTo>
                  <a:cubicBezTo>
                    <a:pt x="140" y="355"/>
                    <a:pt x="82" y="437"/>
                    <a:pt x="48" y="521"/>
                  </a:cubicBezTo>
                  <a:cubicBezTo>
                    <a:pt x="34" y="562"/>
                    <a:pt x="9" y="634"/>
                    <a:pt x="7" y="685"/>
                  </a:cubicBezTo>
                  <a:cubicBezTo>
                    <a:pt x="3" y="705"/>
                    <a:pt x="3" y="705"/>
                    <a:pt x="3" y="705"/>
                  </a:cubicBezTo>
                  <a:cubicBezTo>
                    <a:pt x="2" y="722"/>
                    <a:pt x="3" y="743"/>
                    <a:pt x="1" y="760"/>
                  </a:cubicBezTo>
                  <a:cubicBezTo>
                    <a:pt x="0" y="759"/>
                    <a:pt x="0" y="759"/>
                    <a:pt x="0" y="759"/>
                  </a:cubicBezTo>
                  <a:cubicBezTo>
                    <a:pt x="2" y="785"/>
                    <a:pt x="3" y="815"/>
                    <a:pt x="6" y="828"/>
                  </a:cubicBezTo>
                  <a:cubicBezTo>
                    <a:pt x="5" y="827"/>
                    <a:pt x="5" y="827"/>
                    <a:pt x="5" y="827"/>
                  </a:cubicBezTo>
                  <a:cubicBezTo>
                    <a:pt x="6" y="837"/>
                    <a:pt x="8" y="847"/>
                    <a:pt x="10" y="858"/>
                  </a:cubicBezTo>
                  <a:cubicBezTo>
                    <a:pt x="8" y="853"/>
                    <a:pt x="8" y="853"/>
                    <a:pt x="8" y="853"/>
                  </a:cubicBezTo>
                  <a:cubicBezTo>
                    <a:pt x="17" y="897"/>
                    <a:pt x="30" y="943"/>
                    <a:pt x="44" y="981"/>
                  </a:cubicBezTo>
                  <a:cubicBezTo>
                    <a:pt x="45" y="977"/>
                    <a:pt x="45" y="977"/>
                    <a:pt x="45" y="977"/>
                  </a:cubicBezTo>
                  <a:cubicBezTo>
                    <a:pt x="77" y="1060"/>
                    <a:pt x="99" y="1085"/>
                    <a:pt x="143" y="1150"/>
                  </a:cubicBezTo>
                  <a:cubicBezTo>
                    <a:pt x="142" y="1150"/>
                    <a:pt x="142" y="1150"/>
                    <a:pt x="142" y="1150"/>
                  </a:cubicBezTo>
                  <a:cubicBezTo>
                    <a:pt x="209" y="1223"/>
                    <a:pt x="246" y="1270"/>
                    <a:pt x="333" y="1325"/>
                  </a:cubicBezTo>
                  <a:cubicBezTo>
                    <a:pt x="322" y="1318"/>
                    <a:pt x="337" y="1329"/>
                    <a:pt x="336" y="1329"/>
                  </a:cubicBezTo>
                  <a:cubicBezTo>
                    <a:pt x="376" y="1355"/>
                    <a:pt x="420" y="1379"/>
                    <a:pt x="423" y="1375"/>
                  </a:cubicBezTo>
                  <a:cubicBezTo>
                    <a:pt x="454" y="1391"/>
                    <a:pt x="447" y="1389"/>
                    <a:pt x="451" y="1393"/>
                  </a:cubicBezTo>
                  <a:cubicBezTo>
                    <a:pt x="451" y="1391"/>
                    <a:pt x="478" y="1403"/>
                    <a:pt x="503" y="1414"/>
                  </a:cubicBezTo>
                  <a:cubicBezTo>
                    <a:pt x="491" y="1409"/>
                    <a:pt x="491" y="1409"/>
                    <a:pt x="491" y="1409"/>
                  </a:cubicBezTo>
                  <a:cubicBezTo>
                    <a:pt x="515" y="1420"/>
                    <a:pt x="539" y="1429"/>
                    <a:pt x="563" y="1437"/>
                  </a:cubicBezTo>
                  <a:cubicBezTo>
                    <a:pt x="550" y="1429"/>
                    <a:pt x="550" y="1429"/>
                    <a:pt x="550" y="1429"/>
                  </a:cubicBezTo>
                  <a:cubicBezTo>
                    <a:pt x="588" y="1443"/>
                    <a:pt x="558" y="1437"/>
                    <a:pt x="595" y="1448"/>
                  </a:cubicBezTo>
                  <a:cubicBezTo>
                    <a:pt x="596" y="1445"/>
                    <a:pt x="596" y="1445"/>
                    <a:pt x="596" y="1445"/>
                  </a:cubicBezTo>
                  <a:cubicBezTo>
                    <a:pt x="649" y="1463"/>
                    <a:pt x="680" y="1475"/>
                    <a:pt x="733" y="1488"/>
                  </a:cubicBezTo>
                  <a:cubicBezTo>
                    <a:pt x="956" y="1533"/>
                    <a:pt x="1205" y="1500"/>
                    <a:pt x="1402" y="1423"/>
                  </a:cubicBezTo>
                  <a:cubicBezTo>
                    <a:pt x="1411" y="1422"/>
                    <a:pt x="1411" y="1422"/>
                    <a:pt x="1411" y="1422"/>
                  </a:cubicBezTo>
                  <a:cubicBezTo>
                    <a:pt x="1416" y="1424"/>
                    <a:pt x="1462" y="1394"/>
                    <a:pt x="1471" y="1392"/>
                  </a:cubicBezTo>
                  <a:cubicBezTo>
                    <a:pt x="1478" y="1389"/>
                    <a:pt x="1485" y="1384"/>
                    <a:pt x="1492" y="1380"/>
                  </a:cubicBezTo>
                  <a:cubicBezTo>
                    <a:pt x="1498" y="1377"/>
                    <a:pt x="1511" y="1371"/>
                    <a:pt x="1501" y="1377"/>
                  </a:cubicBezTo>
                  <a:cubicBezTo>
                    <a:pt x="1521" y="1367"/>
                    <a:pt x="1521" y="1366"/>
                    <a:pt x="1535" y="1356"/>
                  </a:cubicBezTo>
                  <a:cubicBezTo>
                    <a:pt x="1557" y="1346"/>
                    <a:pt x="1557" y="1346"/>
                    <a:pt x="1557" y="1346"/>
                  </a:cubicBezTo>
                  <a:cubicBezTo>
                    <a:pt x="1633" y="1298"/>
                    <a:pt x="1691" y="1247"/>
                    <a:pt x="1753" y="1175"/>
                  </a:cubicBezTo>
                  <a:cubicBezTo>
                    <a:pt x="1792" y="1134"/>
                    <a:pt x="1840" y="1066"/>
                    <a:pt x="1871" y="987"/>
                  </a:cubicBezTo>
                  <a:cubicBezTo>
                    <a:pt x="1903" y="909"/>
                    <a:pt x="1913" y="823"/>
                    <a:pt x="1912" y="762"/>
                  </a:cubicBezTo>
                  <a:cubicBezTo>
                    <a:pt x="1910" y="675"/>
                    <a:pt x="1892" y="581"/>
                    <a:pt x="1853" y="495"/>
                  </a:cubicBezTo>
                  <a:cubicBezTo>
                    <a:pt x="1814" y="409"/>
                    <a:pt x="1754" y="331"/>
                    <a:pt x="1687" y="273"/>
                  </a:cubicBezTo>
                  <a:cubicBezTo>
                    <a:pt x="1683" y="269"/>
                    <a:pt x="1671" y="260"/>
                    <a:pt x="1671" y="260"/>
                  </a:cubicBezTo>
                  <a:cubicBezTo>
                    <a:pt x="1630" y="224"/>
                    <a:pt x="1586" y="193"/>
                    <a:pt x="1540" y="165"/>
                  </a:cubicBezTo>
                  <a:cubicBezTo>
                    <a:pt x="1540" y="165"/>
                    <a:pt x="1499" y="138"/>
                    <a:pt x="1440" y="112"/>
                  </a:cubicBezTo>
                  <a:cubicBezTo>
                    <a:pt x="1382" y="85"/>
                    <a:pt x="1306" y="60"/>
                    <a:pt x="1247" y="48"/>
                  </a:cubicBezTo>
                  <a:cubicBezTo>
                    <a:pt x="1187" y="35"/>
                    <a:pt x="1145" y="32"/>
                    <a:pt x="1155" y="37"/>
                  </a:cubicBezTo>
                  <a:cubicBezTo>
                    <a:pt x="1163" y="44"/>
                    <a:pt x="1227" y="52"/>
                    <a:pt x="1361" y="108"/>
                  </a:cubicBezTo>
                  <a:cubicBezTo>
                    <a:pt x="1357" y="108"/>
                    <a:pt x="1357" y="108"/>
                    <a:pt x="1357" y="108"/>
                  </a:cubicBezTo>
                  <a:cubicBezTo>
                    <a:pt x="1437" y="140"/>
                    <a:pt x="1485" y="166"/>
                    <a:pt x="1537" y="194"/>
                  </a:cubicBezTo>
                  <a:cubicBezTo>
                    <a:pt x="1543" y="202"/>
                    <a:pt x="1597" y="233"/>
                    <a:pt x="1611" y="247"/>
                  </a:cubicBezTo>
                  <a:cubicBezTo>
                    <a:pt x="1609" y="246"/>
                    <a:pt x="1609" y="246"/>
                    <a:pt x="1609" y="246"/>
                  </a:cubicBezTo>
                  <a:cubicBezTo>
                    <a:pt x="1653" y="275"/>
                    <a:pt x="1690" y="318"/>
                    <a:pt x="1725" y="354"/>
                  </a:cubicBezTo>
                  <a:cubicBezTo>
                    <a:pt x="1724" y="352"/>
                    <a:pt x="1722" y="352"/>
                    <a:pt x="1714" y="344"/>
                  </a:cubicBezTo>
                  <a:cubicBezTo>
                    <a:pt x="1740" y="370"/>
                    <a:pt x="1771" y="410"/>
                    <a:pt x="1769" y="414"/>
                  </a:cubicBezTo>
                  <a:cubicBezTo>
                    <a:pt x="1823" y="484"/>
                    <a:pt x="1866" y="599"/>
                    <a:pt x="1877" y="654"/>
                  </a:cubicBezTo>
                  <a:cubicBezTo>
                    <a:pt x="1876" y="650"/>
                    <a:pt x="1876" y="650"/>
                    <a:pt x="1876" y="650"/>
                  </a:cubicBezTo>
                  <a:cubicBezTo>
                    <a:pt x="1884" y="681"/>
                    <a:pt x="1883" y="691"/>
                    <a:pt x="1887" y="727"/>
                  </a:cubicBezTo>
                  <a:cubicBezTo>
                    <a:pt x="1887" y="728"/>
                    <a:pt x="1887" y="731"/>
                    <a:pt x="1887" y="731"/>
                  </a:cubicBezTo>
                  <a:cubicBezTo>
                    <a:pt x="1893" y="765"/>
                    <a:pt x="1884" y="832"/>
                    <a:pt x="1880" y="860"/>
                  </a:cubicBezTo>
                  <a:cubicBezTo>
                    <a:pt x="1878" y="862"/>
                    <a:pt x="1878" y="862"/>
                    <a:pt x="1878" y="862"/>
                  </a:cubicBezTo>
                  <a:cubicBezTo>
                    <a:pt x="1874" y="884"/>
                    <a:pt x="1868" y="907"/>
                    <a:pt x="1862" y="929"/>
                  </a:cubicBezTo>
                  <a:cubicBezTo>
                    <a:pt x="1865" y="921"/>
                    <a:pt x="1867" y="912"/>
                    <a:pt x="1869" y="904"/>
                  </a:cubicBezTo>
                  <a:cubicBezTo>
                    <a:pt x="1872" y="914"/>
                    <a:pt x="1853" y="954"/>
                    <a:pt x="1835" y="1001"/>
                  </a:cubicBezTo>
                  <a:cubicBezTo>
                    <a:pt x="1815" y="1043"/>
                    <a:pt x="1799" y="1091"/>
                    <a:pt x="1767" y="1130"/>
                  </a:cubicBezTo>
                  <a:cubicBezTo>
                    <a:pt x="1754" y="1150"/>
                    <a:pt x="1777" y="1111"/>
                    <a:pt x="1756" y="1140"/>
                  </a:cubicBezTo>
                  <a:cubicBezTo>
                    <a:pt x="1754" y="1139"/>
                    <a:pt x="1765" y="1126"/>
                    <a:pt x="1758" y="1132"/>
                  </a:cubicBezTo>
                  <a:cubicBezTo>
                    <a:pt x="1738" y="1160"/>
                    <a:pt x="1720" y="1174"/>
                    <a:pt x="1692" y="1205"/>
                  </a:cubicBezTo>
                  <a:cubicBezTo>
                    <a:pt x="1689" y="1205"/>
                    <a:pt x="1689" y="1205"/>
                    <a:pt x="1689" y="1205"/>
                  </a:cubicBezTo>
                  <a:cubicBezTo>
                    <a:pt x="1652" y="1247"/>
                    <a:pt x="1609" y="1273"/>
                    <a:pt x="1581" y="1296"/>
                  </a:cubicBezTo>
                  <a:cubicBezTo>
                    <a:pt x="1535" y="1330"/>
                    <a:pt x="1547" y="1313"/>
                    <a:pt x="1497" y="1346"/>
                  </a:cubicBezTo>
                  <a:cubicBezTo>
                    <a:pt x="1476" y="1355"/>
                    <a:pt x="1476" y="1355"/>
                    <a:pt x="1476" y="1355"/>
                  </a:cubicBezTo>
                  <a:cubicBezTo>
                    <a:pt x="1453" y="1366"/>
                    <a:pt x="1461" y="1366"/>
                    <a:pt x="1435" y="1378"/>
                  </a:cubicBezTo>
                  <a:cubicBezTo>
                    <a:pt x="1436" y="1376"/>
                    <a:pt x="1402" y="1391"/>
                    <a:pt x="1416" y="1383"/>
                  </a:cubicBezTo>
                  <a:cubicBezTo>
                    <a:pt x="1357" y="1405"/>
                    <a:pt x="1297" y="1435"/>
                    <a:pt x="1214" y="1448"/>
                  </a:cubicBezTo>
                  <a:cubicBezTo>
                    <a:pt x="1197" y="1456"/>
                    <a:pt x="1154" y="1461"/>
                    <a:pt x="1141" y="1466"/>
                  </a:cubicBezTo>
                  <a:cubicBezTo>
                    <a:pt x="1139" y="1465"/>
                    <a:pt x="1057" y="1476"/>
                    <a:pt x="1104" y="1468"/>
                  </a:cubicBezTo>
                  <a:cubicBezTo>
                    <a:pt x="1108" y="1467"/>
                    <a:pt x="1115" y="1466"/>
                    <a:pt x="1115" y="1467"/>
                  </a:cubicBezTo>
                  <a:cubicBezTo>
                    <a:pt x="1120" y="1464"/>
                    <a:pt x="1120" y="1464"/>
                    <a:pt x="1120" y="1464"/>
                  </a:cubicBezTo>
                  <a:cubicBezTo>
                    <a:pt x="1072" y="1467"/>
                    <a:pt x="1034" y="1475"/>
                    <a:pt x="986" y="1476"/>
                  </a:cubicBezTo>
                  <a:cubicBezTo>
                    <a:pt x="1000" y="1476"/>
                    <a:pt x="1019" y="1475"/>
                    <a:pt x="1006" y="1477"/>
                  </a:cubicBezTo>
                  <a:cubicBezTo>
                    <a:pt x="962" y="1478"/>
                    <a:pt x="962" y="1478"/>
                    <a:pt x="962" y="1478"/>
                  </a:cubicBezTo>
                  <a:cubicBezTo>
                    <a:pt x="971" y="1476"/>
                    <a:pt x="971" y="1476"/>
                    <a:pt x="971" y="1476"/>
                  </a:cubicBezTo>
                  <a:cubicBezTo>
                    <a:pt x="950" y="1476"/>
                    <a:pt x="928" y="1475"/>
                    <a:pt x="906" y="1474"/>
                  </a:cubicBezTo>
                  <a:cubicBezTo>
                    <a:pt x="915" y="1476"/>
                    <a:pt x="915" y="1476"/>
                    <a:pt x="915" y="1476"/>
                  </a:cubicBezTo>
                  <a:cubicBezTo>
                    <a:pt x="883" y="1474"/>
                    <a:pt x="872" y="1470"/>
                    <a:pt x="835" y="1469"/>
                  </a:cubicBezTo>
                  <a:cubicBezTo>
                    <a:pt x="819" y="1469"/>
                    <a:pt x="865" y="1475"/>
                    <a:pt x="832" y="1472"/>
                  </a:cubicBezTo>
                  <a:cubicBezTo>
                    <a:pt x="789" y="1466"/>
                    <a:pt x="726" y="1454"/>
                    <a:pt x="673" y="1439"/>
                  </a:cubicBezTo>
                  <a:cubicBezTo>
                    <a:pt x="677" y="1443"/>
                    <a:pt x="663" y="1439"/>
                    <a:pt x="648" y="1436"/>
                  </a:cubicBezTo>
                  <a:cubicBezTo>
                    <a:pt x="647" y="1433"/>
                    <a:pt x="647" y="1433"/>
                    <a:pt x="647" y="1433"/>
                  </a:cubicBezTo>
                  <a:cubicBezTo>
                    <a:pt x="591" y="1419"/>
                    <a:pt x="627" y="1424"/>
                    <a:pt x="572" y="1407"/>
                  </a:cubicBezTo>
                  <a:cubicBezTo>
                    <a:pt x="578" y="1408"/>
                    <a:pt x="578" y="1408"/>
                    <a:pt x="578" y="1408"/>
                  </a:cubicBezTo>
                  <a:cubicBezTo>
                    <a:pt x="562" y="1406"/>
                    <a:pt x="562" y="1406"/>
                    <a:pt x="562" y="1406"/>
                  </a:cubicBezTo>
                  <a:cubicBezTo>
                    <a:pt x="512" y="1391"/>
                    <a:pt x="537" y="1393"/>
                    <a:pt x="482" y="1374"/>
                  </a:cubicBezTo>
                  <a:cubicBezTo>
                    <a:pt x="503" y="1383"/>
                    <a:pt x="490" y="1383"/>
                    <a:pt x="465" y="1370"/>
                  </a:cubicBezTo>
                  <a:cubicBezTo>
                    <a:pt x="472" y="1371"/>
                    <a:pt x="472" y="1371"/>
                    <a:pt x="472" y="1371"/>
                  </a:cubicBezTo>
                  <a:cubicBezTo>
                    <a:pt x="458" y="1365"/>
                    <a:pt x="453" y="1363"/>
                    <a:pt x="444" y="1358"/>
                  </a:cubicBezTo>
                  <a:cubicBezTo>
                    <a:pt x="453" y="1361"/>
                    <a:pt x="449" y="1358"/>
                    <a:pt x="429" y="1347"/>
                  </a:cubicBezTo>
                  <a:cubicBezTo>
                    <a:pt x="444" y="1353"/>
                    <a:pt x="444" y="1353"/>
                    <a:pt x="444" y="1353"/>
                  </a:cubicBezTo>
                  <a:cubicBezTo>
                    <a:pt x="404" y="1335"/>
                    <a:pt x="404" y="1335"/>
                    <a:pt x="404" y="1335"/>
                  </a:cubicBezTo>
                  <a:cubicBezTo>
                    <a:pt x="377" y="1316"/>
                    <a:pt x="331" y="1289"/>
                    <a:pt x="322" y="1278"/>
                  </a:cubicBezTo>
                  <a:cubicBezTo>
                    <a:pt x="322" y="1278"/>
                    <a:pt x="267" y="1233"/>
                    <a:pt x="253" y="1223"/>
                  </a:cubicBezTo>
                  <a:cubicBezTo>
                    <a:pt x="265" y="1231"/>
                    <a:pt x="237" y="1204"/>
                    <a:pt x="246" y="1210"/>
                  </a:cubicBezTo>
                  <a:cubicBezTo>
                    <a:pt x="232" y="1199"/>
                    <a:pt x="192" y="1161"/>
                    <a:pt x="181" y="1142"/>
                  </a:cubicBezTo>
                  <a:cubicBezTo>
                    <a:pt x="184" y="1145"/>
                    <a:pt x="184" y="1145"/>
                    <a:pt x="184" y="1145"/>
                  </a:cubicBezTo>
                  <a:cubicBezTo>
                    <a:pt x="135" y="1081"/>
                    <a:pt x="101" y="1033"/>
                    <a:pt x="77" y="965"/>
                  </a:cubicBezTo>
                  <a:cubicBezTo>
                    <a:pt x="76" y="969"/>
                    <a:pt x="64" y="933"/>
                    <a:pt x="64" y="943"/>
                  </a:cubicBezTo>
                  <a:cubicBezTo>
                    <a:pt x="37" y="872"/>
                    <a:pt x="41" y="809"/>
                    <a:pt x="31" y="783"/>
                  </a:cubicBezTo>
                  <a:cubicBezTo>
                    <a:pt x="29" y="748"/>
                    <a:pt x="34" y="742"/>
                    <a:pt x="34" y="725"/>
                  </a:cubicBezTo>
                  <a:cubicBezTo>
                    <a:pt x="34" y="733"/>
                    <a:pt x="34" y="733"/>
                    <a:pt x="34" y="733"/>
                  </a:cubicBezTo>
                  <a:cubicBezTo>
                    <a:pt x="38" y="669"/>
                    <a:pt x="43" y="651"/>
                    <a:pt x="55" y="605"/>
                  </a:cubicBezTo>
                  <a:cubicBezTo>
                    <a:pt x="60" y="582"/>
                    <a:pt x="57" y="576"/>
                    <a:pt x="74" y="537"/>
                  </a:cubicBezTo>
                  <a:cubicBezTo>
                    <a:pt x="70" y="550"/>
                    <a:pt x="76" y="534"/>
                    <a:pt x="83" y="519"/>
                  </a:cubicBezTo>
                  <a:cubicBezTo>
                    <a:pt x="79" y="529"/>
                    <a:pt x="78" y="532"/>
                    <a:pt x="88" y="513"/>
                  </a:cubicBezTo>
                  <a:cubicBezTo>
                    <a:pt x="88" y="510"/>
                    <a:pt x="90" y="506"/>
                    <a:pt x="92" y="502"/>
                  </a:cubicBezTo>
                  <a:cubicBezTo>
                    <a:pt x="92" y="502"/>
                    <a:pt x="93" y="502"/>
                    <a:pt x="93" y="502"/>
                  </a:cubicBezTo>
                  <a:cubicBezTo>
                    <a:pt x="104" y="478"/>
                    <a:pt x="101" y="482"/>
                    <a:pt x="96" y="493"/>
                  </a:cubicBezTo>
                  <a:cubicBezTo>
                    <a:pt x="96" y="492"/>
                    <a:pt x="95" y="493"/>
                    <a:pt x="93" y="496"/>
                  </a:cubicBezTo>
                  <a:cubicBezTo>
                    <a:pt x="106" y="472"/>
                    <a:pt x="131" y="429"/>
                    <a:pt x="136" y="428"/>
                  </a:cubicBezTo>
                  <a:cubicBezTo>
                    <a:pt x="180" y="361"/>
                    <a:pt x="219" y="317"/>
                    <a:pt x="268" y="272"/>
                  </a:cubicBezTo>
                  <a:cubicBezTo>
                    <a:pt x="275" y="268"/>
                    <a:pt x="264" y="279"/>
                    <a:pt x="250" y="293"/>
                  </a:cubicBezTo>
                  <a:cubicBezTo>
                    <a:pt x="262" y="282"/>
                    <a:pt x="273" y="271"/>
                    <a:pt x="285" y="261"/>
                  </a:cubicBezTo>
                  <a:cubicBezTo>
                    <a:pt x="286" y="263"/>
                    <a:pt x="265" y="280"/>
                    <a:pt x="255" y="290"/>
                  </a:cubicBezTo>
                  <a:cubicBezTo>
                    <a:pt x="299" y="255"/>
                    <a:pt x="343" y="213"/>
                    <a:pt x="402" y="182"/>
                  </a:cubicBezTo>
                  <a:cubicBezTo>
                    <a:pt x="413" y="174"/>
                    <a:pt x="413" y="174"/>
                    <a:pt x="413" y="174"/>
                  </a:cubicBezTo>
                  <a:cubicBezTo>
                    <a:pt x="417" y="172"/>
                    <a:pt x="417" y="172"/>
                    <a:pt x="417" y="172"/>
                  </a:cubicBezTo>
                  <a:cubicBezTo>
                    <a:pt x="416" y="171"/>
                    <a:pt x="429" y="163"/>
                    <a:pt x="437" y="158"/>
                  </a:cubicBezTo>
                  <a:cubicBezTo>
                    <a:pt x="447" y="155"/>
                    <a:pt x="439" y="162"/>
                    <a:pt x="468" y="147"/>
                  </a:cubicBezTo>
                  <a:cubicBezTo>
                    <a:pt x="492" y="137"/>
                    <a:pt x="535" y="116"/>
                    <a:pt x="567" y="103"/>
                  </a:cubicBezTo>
                  <a:cubicBezTo>
                    <a:pt x="550" y="109"/>
                    <a:pt x="555" y="106"/>
                    <a:pt x="562" y="103"/>
                  </a:cubicBezTo>
                  <a:cubicBezTo>
                    <a:pt x="578" y="97"/>
                    <a:pt x="587" y="96"/>
                    <a:pt x="599" y="91"/>
                  </a:cubicBezTo>
                  <a:cubicBezTo>
                    <a:pt x="601" y="93"/>
                    <a:pt x="601" y="93"/>
                    <a:pt x="601" y="93"/>
                  </a:cubicBezTo>
                  <a:cubicBezTo>
                    <a:pt x="594" y="93"/>
                    <a:pt x="642" y="77"/>
                    <a:pt x="647" y="75"/>
                  </a:cubicBezTo>
                  <a:cubicBezTo>
                    <a:pt x="657" y="74"/>
                    <a:pt x="623" y="84"/>
                    <a:pt x="620" y="87"/>
                  </a:cubicBezTo>
                  <a:cubicBezTo>
                    <a:pt x="683" y="69"/>
                    <a:pt x="651" y="76"/>
                    <a:pt x="716" y="61"/>
                  </a:cubicBezTo>
                  <a:cubicBezTo>
                    <a:pt x="750" y="52"/>
                    <a:pt x="709" y="60"/>
                    <a:pt x="725" y="55"/>
                  </a:cubicBezTo>
                  <a:cubicBezTo>
                    <a:pt x="756" y="48"/>
                    <a:pt x="786" y="42"/>
                    <a:pt x="821" y="39"/>
                  </a:cubicBezTo>
                  <a:cubicBezTo>
                    <a:pt x="810" y="38"/>
                    <a:pt x="810" y="38"/>
                    <a:pt x="810" y="38"/>
                  </a:cubicBezTo>
                  <a:cubicBezTo>
                    <a:pt x="868" y="30"/>
                    <a:pt x="904" y="28"/>
                    <a:pt x="943" y="30"/>
                  </a:cubicBezTo>
                  <a:cubicBezTo>
                    <a:pt x="1053" y="24"/>
                    <a:pt x="1115" y="31"/>
                    <a:pt x="1144" y="32"/>
                  </a:cubicBezTo>
                  <a:cubicBezTo>
                    <a:pt x="1174" y="33"/>
                    <a:pt x="1172" y="31"/>
                    <a:pt x="1157" y="26"/>
                  </a:cubicBezTo>
                  <a:cubicBezTo>
                    <a:pt x="1126" y="16"/>
                    <a:pt x="1038" y="6"/>
                    <a:pt x="1037" y="7"/>
                  </a:cubicBezTo>
                  <a:cubicBezTo>
                    <a:pt x="950" y="0"/>
                    <a:pt x="882" y="3"/>
                    <a:pt x="812" y="13"/>
                  </a:cubicBezTo>
                  <a:cubicBezTo>
                    <a:pt x="741" y="23"/>
                    <a:pt x="667" y="38"/>
                    <a:pt x="568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57" name="Gruppieren 156"/>
          <p:cNvGrpSpPr/>
          <p:nvPr/>
        </p:nvGrpSpPr>
        <p:grpSpPr>
          <a:xfrm>
            <a:off x="2819611" y="2126545"/>
            <a:ext cx="1152876" cy="1124392"/>
            <a:chOff x="4144855" y="1556792"/>
            <a:chExt cx="1152876" cy="1124392"/>
          </a:xfrm>
        </p:grpSpPr>
        <p:grpSp>
          <p:nvGrpSpPr>
            <p:cNvPr id="158" name="Gruppieren 157"/>
            <p:cNvGrpSpPr/>
            <p:nvPr/>
          </p:nvGrpSpPr>
          <p:grpSpPr>
            <a:xfrm>
              <a:off x="4592178" y="1716566"/>
              <a:ext cx="256735" cy="777833"/>
              <a:chOff x="6248110" y="1594605"/>
              <a:chExt cx="512967" cy="1554147"/>
            </a:xfrm>
          </p:grpSpPr>
          <p:sp>
            <p:nvSpPr>
              <p:cNvPr id="160" name="Freeform 234"/>
              <p:cNvSpPr>
                <a:spLocks noEditPoints="1"/>
              </p:cNvSpPr>
              <p:nvPr/>
            </p:nvSpPr>
            <p:spPr bwMode="auto">
              <a:xfrm>
                <a:off x="6248110" y="1594605"/>
                <a:ext cx="456519" cy="401422"/>
              </a:xfrm>
              <a:custGeom>
                <a:avLst/>
                <a:gdLst/>
                <a:ahLst/>
                <a:cxnLst>
                  <a:cxn ang="0">
                    <a:pos x="61" y="24"/>
                  </a:cxn>
                  <a:cxn ang="0">
                    <a:pos x="97" y="36"/>
                  </a:cxn>
                  <a:cxn ang="0">
                    <a:pos x="106" y="43"/>
                  </a:cxn>
                  <a:cxn ang="0">
                    <a:pos x="107" y="48"/>
                  </a:cxn>
                  <a:cxn ang="0">
                    <a:pos x="108" y="54"/>
                  </a:cxn>
                  <a:cxn ang="0">
                    <a:pos x="106" y="53"/>
                  </a:cxn>
                  <a:cxn ang="0">
                    <a:pos x="108" y="58"/>
                  </a:cxn>
                  <a:cxn ang="0">
                    <a:pos x="110" y="63"/>
                  </a:cxn>
                  <a:cxn ang="0">
                    <a:pos x="108" y="71"/>
                  </a:cxn>
                  <a:cxn ang="0">
                    <a:pos x="105" y="75"/>
                  </a:cxn>
                  <a:cxn ang="0">
                    <a:pos x="102" y="78"/>
                  </a:cxn>
                  <a:cxn ang="0">
                    <a:pos x="95" y="85"/>
                  </a:cxn>
                  <a:cxn ang="0">
                    <a:pos x="93" y="90"/>
                  </a:cxn>
                  <a:cxn ang="0">
                    <a:pos x="87" y="91"/>
                  </a:cxn>
                  <a:cxn ang="0">
                    <a:pos x="84" y="94"/>
                  </a:cxn>
                  <a:cxn ang="0">
                    <a:pos x="76" y="94"/>
                  </a:cxn>
                  <a:cxn ang="0">
                    <a:pos x="73" y="103"/>
                  </a:cxn>
                  <a:cxn ang="0">
                    <a:pos x="79" y="97"/>
                  </a:cxn>
                  <a:cxn ang="0">
                    <a:pos x="83" y="99"/>
                  </a:cxn>
                  <a:cxn ang="0">
                    <a:pos x="89" y="97"/>
                  </a:cxn>
                  <a:cxn ang="0">
                    <a:pos x="97" y="96"/>
                  </a:cxn>
                  <a:cxn ang="0">
                    <a:pos x="103" y="91"/>
                  </a:cxn>
                  <a:cxn ang="0">
                    <a:pos x="105" y="88"/>
                  </a:cxn>
                  <a:cxn ang="0">
                    <a:pos x="107" y="92"/>
                  </a:cxn>
                  <a:cxn ang="0">
                    <a:pos x="119" y="75"/>
                  </a:cxn>
                  <a:cxn ang="0">
                    <a:pos x="120" y="72"/>
                  </a:cxn>
                  <a:cxn ang="0">
                    <a:pos x="123" y="50"/>
                  </a:cxn>
                  <a:cxn ang="0">
                    <a:pos x="113" y="26"/>
                  </a:cxn>
                  <a:cxn ang="0">
                    <a:pos x="103" y="16"/>
                  </a:cxn>
                  <a:cxn ang="0">
                    <a:pos x="77" y="7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56" y="7"/>
                  </a:cxn>
                  <a:cxn ang="0">
                    <a:pos x="43" y="11"/>
                  </a:cxn>
                  <a:cxn ang="0">
                    <a:pos x="44" y="6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4" y="17"/>
                  </a:cxn>
                  <a:cxn ang="0">
                    <a:pos x="32" y="17"/>
                  </a:cxn>
                  <a:cxn ang="0">
                    <a:pos x="24" y="13"/>
                  </a:cxn>
                  <a:cxn ang="0">
                    <a:pos x="22" y="20"/>
                  </a:cxn>
                  <a:cxn ang="0">
                    <a:pos x="14" y="27"/>
                  </a:cxn>
                  <a:cxn ang="0">
                    <a:pos x="9" y="31"/>
                  </a:cxn>
                  <a:cxn ang="0">
                    <a:pos x="2" y="52"/>
                  </a:cxn>
                  <a:cxn ang="0">
                    <a:pos x="2" y="70"/>
                  </a:cxn>
                  <a:cxn ang="0">
                    <a:pos x="19" y="93"/>
                  </a:cxn>
                  <a:cxn ang="0">
                    <a:pos x="24" y="94"/>
                  </a:cxn>
                  <a:cxn ang="0">
                    <a:pos x="34" y="101"/>
                  </a:cxn>
                  <a:cxn ang="0">
                    <a:pos x="46" y="102"/>
                  </a:cxn>
                  <a:cxn ang="0">
                    <a:pos x="57" y="103"/>
                  </a:cxn>
                  <a:cxn ang="0">
                    <a:pos x="59" y="98"/>
                  </a:cxn>
                  <a:cxn ang="0">
                    <a:pos x="40" y="89"/>
                  </a:cxn>
                  <a:cxn ang="0">
                    <a:pos x="33" y="84"/>
                  </a:cxn>
                  <a:cxn ang="0">
                    <a:pos x="18" y="65"/>
                  </a:cxn>
                  <a:cxn ang="0">
                    <a:pos x="17" y="64"/>
                  </a:cxn>
                  <a:cxn ang="0">
                    <a:pos x="20" y="59"/>
                  </a:cxn>
                  <a:cxn ang="0">
                    <a:pos x="21" y="52"/>
                  </a:cxn>
                  <a:cxn ang="0">
                    <a:pos x="19" y="44"/>
                  </a:cxn>
                  <a:cxn ang="0">
                    <a:pos x="26" y="41"/>
                  </a:cxn>
                  <a:cxn ang="0">
                    <a:pos x="102" y="78"/>
                  </a:cxn>
                  <a:cxn ang="0">
                    <a:pos x="108" y="70"/>
                  </a:cxn>
                  <a:cxn ang="0">
                    <a:pos x="114" y="80"/>
                  </a:cxn>
                  <a:cxn ang="0">
                    <a:pos x="75" y="8"/>
                  </a:cxn>
                </a:cxnLst>
                <a:rect l="0" t="0" r="r" b="b"/>
                <a:pathLst>
                  <a:path w="123" h="108">
                    <a:moveTo>
                      <a:pt x="33" y="35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3"/>
                      <a:pt x="38" y="35"/>
                      <a:pt x="37" y="31"/>
                    </a:cubicBezTo>
                    <a:cubicBezTo>
                      <a:pt x="41" y="33"/>
                      <a:pt x="37" y="27"/>
                      <a:pt x="41" y="29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7" y="25"/>
                      <a:pt x="55" y="26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73" y="25"/>
                      <a:pt x="83" y="27"/>
                      <a:pt x="91" y="33"/>
                    </a:cubicBezTo>
                    <a:cubicBezTo>
                      <a:pt x="92" y="33"/>
                      <a:pt x="93" y="32"/>
                      <a:pt x="94" y="32"/>
                    </a:cubicBezTo>
                    <a:cubicBezTo>
                      <a:pt x="95" y="32"/>
                      <a:pt x="95" y="32"/>
                      <a:pt x="95" y="33"/>
                    </a:cubicBezTo>
                    <a:cubicBezTo>
                      <a:pt x="94" y="33"/>
                      <a:pt x="93" y="34"/>
                      <a:pt x="93" y="34"/>
                    </a:cubicBezTo>
                    <a:cubicBezTo>
                      <a:pt x="94" y="35"/>
                      <a:pt x="94" y="37"/>
                      <a:pt x="96" y="37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7" y="35"/>
                      <a:pt x="97" y="36"/>
                      <a:pt x="97" y="36"/>
                    </a:cubicBezTo>
                    <a:cubicBezTo>
                      <a:pt x="96" y="36"/>
                      <a:pt x="96" y="38"/>
                      <a:pt x="95" y="38"/>
                    </a:cubicBezTo>
                    <a:cubicBezTo>
                      <a:pt x="99" y="37"/>
                      <a:pt x="96" y="40"/>
                      <a:pt x="97" y="40"/>
                    </a:cubicBezTo>
                    <a:cubicBezTo>
                      <a:pt x="100" y="39"/>
                      <a:pt x="103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0"/>
                      <a:pt x="103" y="42"/>
                      <a:pt x="103" y="41"/>
                    </a:cubicBezTo>
                    <a:cubicBezTo>
                      <a:pt x="103" y="42"/>
                      <a:pt x="105" y="42"/>
                      <a:pt x="104" y="44"/>
                    </a:cubicBezTo>
                    <a:cubicBezTo>
                      <a:pt x="105" y="43"/>
                      <a:pt x="106" y="43"/>
                      <a:pt x="106" y="43"/>
                    </a:cubicBezTo>
                    <a:cubicBezTo>
                      <a:pt x="106" y="44"/>
                      <a:pt x="105" y="45"/>
                      <a:pt x="105" y="45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03" y="46"/>
                      <a:pt x="104" y="46"/>
                      <a:pt x="105" y="46"/>
                    </a:cubicBezTo>
                    <a:cubicBezTo>
                      <a:pt x="104" y="47"/>
                      <a:pt x="104" y="48"/>
                      <a:pt x="103" y="48"/>
                    </a:cubicBezTo>
                    <a:cubicBezTo>
                      <a:pt x="104" y="48"/>
                      <a:pt x="104" y="49"/>
                      <a:pt x="105" y="50"/>
                    </a:cubicBezTo>
                    <a:cubicBezTo>
                      <a:pt x="106" y="48"/>
                      <a:pt x="107" y="49"/>
                      <a:pt x="107" y="49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06" y="50"/>
                      <a:pt x="106" y="48"/>
                      <a:pt x="104" y="48"/>
                    </a:cubicBezTo>
                    <a:cubicBezTo>
                      <a:pt x="105" y="47"/>
                      <a:pt x="108" y="48"/>
                      <a:pt x="107" y="47"/>
                    </a:cubicBezTo>
                    <a:cubicBezTo>
                      <a:pt x="109" y="49"/>
                      <a:pt x="108" y="49"/>
                      <a:pt x="110" y="51"/>
                    </a:cubicBezTo>
                    <a:cubicBezTo>
                      <a:pt x="109" y="50"/>
                      <a:pt x="111" y="51"/>
                      <a:pt x="111" y="50"/>
                    </a:cubicBezTo>
                    <a:cubicBezTo>
                      <a:pt x="112" y="51"/>
                      <a:pt x="111" y="50"/>
                      <a:pt x="110" y="51"/>
                    </a:cubicBezTo>
                    <a:cubicBezTo>
                      <a:pt x="110" y="52"/>
                      <a:pt x="109" y="52"/>
                      <a:pt x="110" y="53"/>
                    </a:cubicBezTo>
                    <a:cubicBezTo>
                      <a:pt x="110" y="54"/>
                      <a:pt x="109" y="53"/>
                      <a:pt x="108" y="54"/>
                    </a:cubicBezTo>
                    <a:cubicBezTo>
                      <a:pt x="107" y="53"/>
                      <a:pt x="109" y="50"/>
                      <a:pt x="105" y="51"/>
                    </a:cubicBezTo>
                    <a:cubicBezTo>
                      <a:pt x="105" y="50"/>
                      <a:pt x="103" y="50"/>
                      <a:pt x="103" y="49"/>
                    </a:cubicBezTo>
                    <a:cubicBezTo>
                      <a:pt x="103" y="50"/>
                      <a:pt x="102" y="51"/>
                      <a:pt x="103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52"/>
                      <a:pt x="107" y="52"/>
                      <a:pt x="107" y="53"/>
                    </a:cubicBezTo>
                    <a:cubicBezTo>
                      <a:pt x="106" y="53"/>
                      <a:pt x="105" y="53"/>
                      <a:pt x="105" y="54"/>
                    </a:cubicBezTo>
                    <a:cubicBezTo>
                      <a:pt x="106" y="54"/>
                      <a:pt x="105" y="53"/>
                      <a:pt x="106" y="53"/>
                    </a:cubicBezTo>
                    <a:cubicBezTo>
                      <a:pt x="106" y="54"/>
                      <a:pt x="108" y="54"/>
                      <a:pt x="108" y="56"/>
                    </a:cubicBezTo>
                    <a:cubicBezTo>
                      <a:pt x="109" y="55"/>
                      <a:pt x="110" y="54"/>
                      <a:pt x="110" y="53"/>
                    </a:cubicBezTo>
                    <a:cubicBezTo>
                      <a:pt x="112" y="53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0" y="54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7"/>
                      <a:pt x="109" y="55"/>
                      <a:pt x="108" y="56"/>
                    </a:cubicBezTo>
                    <a:cubicBezTo>
                      <a:pt x="107" y="57"/>
                      <a:pt x="109" y="57"/>
                      <a:pt x="108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9" y="59"/>
                      <a:pt x="108" y="60"/>
                      <a:pt x="110" y="60"/>
                    </a:cubicBezTo>
                    <a:cubicBezTo>
                      <a:pt x="109" y="60"/>
                      <a:pt x="110" y="61"/>
                      <a:pt x="110" y="61"/>
                    </a:cubicBezTo>
                    <a:cubicBezTo>
                      <a:pt x="111" y="61"/>
                      <a:pt x="112" y="63"/>
                      <a:pt x="110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4"/>
                      <a:pt x="109" y="64"/>
                      <a:pt x="108" y="6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6" y="66"/>
                      <a:pt x="106" y="66"/>
                      <a:pt x="108" y="67"/>
                    </a:cubicBezTo>
                    <a:cubicBezTo>
                      <a:pt x="106" y="68"/>
                      <a:pt x="107" y="70"/>
                      <a:pt x="107" y="71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7" y="72"/>
                      <a:pt x="108" y="72"/>
                      <a:pt x="107" y="73"/>
                    </a:cubicBezTo>
                    <a:cubicBezTo>
                      <a:pt x="107" y="73"/>
                      <a:pt x="108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6" y="73"/>
                      <a:pt x="106" y="73"/>
                      <a:pt x="106" y="73"/>
                    </a:cubicBezTo>
                    <a:cubicBezTo>
                      <a:pt x="104" y="73"/>
                      <a:pt x="106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5" y="75"/>
                      <a:pt x="103" y="74"/>
                      <a:pt x="104" y="75"/>
                    </a:cubicBezTo>
                    <a:cubicBezTo>
                      <a:pt x="103" y="75"/>
                      <a:pt x="103" y="75"/>
                      <a:pt x="104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4" y="76"/>
                      <a:pt x="104" y="76"/>
                      <a:pt x="104" y="76"/>
                    </a:cubicBezTo>
                    <a:cubicBezTo>
                      <a:pt x="104" y="76"/>
                      <a:pt x="104" y="77"/>
                      <a:pt x="104" y="77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2" y="78"/>
                      <a:pt x="102" y="78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98" y="78"/>
                      <a:pt x="100" y="81"/>
                      <a:pt x="97" y="81"/>
                    </a:cubicBezTo>
                    <a:cubicBezTo>
                      <a:pt x="98" y="82"/>
                      <a:pt x="99" y="82"/>
                      <a:pt x="99" y="82"/>
                    </a:cubicBezTo>
                    <a:cubicBezTo>
                      <a:pt x="99" y="83"/>
                      <a:pt x="99" y="84"/>
                      <a:pt x="99" y="85"/>
                    </a:cubicBezTo>
                    <a:cubicBezTo>
                      <a:pt x="98" y="85"/>
                      <a:pt x="94" y="85"/>
                      <a:pt x="93" y="83"/>
                    </a:cubicBezTo>
                    <a:cubicBezTo>
                      <a:pt x="92" y="84"/>
                      <a:pt x="95" y="84"/>
                      <a:pt x="95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5" y="85"/>
                      <a:pt x="96" y="85"/>
                      <a:pt x="97" y="86"/>
                    </a:cubicBezTo>
                    <a:cubicBezTo>
                      <a:pt x="97" y="86"/>
                      <a:pt x="96" y="88"/>
                      <a:pt x="96" y="88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4" y="87"/>
                      <a:pt x="96" y="89"/>
                      <a:pt x="96" y="91"/>
                    </a:cubicBezTo>
                    <a:cubicBezTo>
                      <a:pt x="95" y="91"/>
                      <a:pt x="94" y="90"/>
                      <a:pt x="93" y="8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1" y="89"/>
                      <a:pt x="92" y="91"/>
                      <a:pt x="91" y="91"/>
                    </a:cubicBezTo>
                    <a:cubicBezTo>
                      <a:pt x="91" y="89"/>
                      <a:pt x="88" y="90"/>
                      <a:pt x="89" y="89"/>
                    </a:cubicBezTo>
                    <a:cubicBezTo>
                      <a:pt x="88" y="88"/>
                      <a:pt x="89" y="91"/>
                      <a:pt x="88" y="89"/>
                    </a:cubicBezTo>
                    <a:cubicBezTo>
                      <a:pt x="88" y="91"/>
                      <a:pt x="89" y="90"/>
                      <a:pt x="89" y="90"/>
                    </a:cubicBezTo>
                    <a:cubicBezTo>
                      <a:pt x="90" y="92"/>
                      <a:pt x="88" y="91"/>
                      <a:pt x="88" y="92"/>
                    </a:cubicBezTo>
                    <a:cubicBezTo>
                      <a:pt x="87" y="91"/>
                      <a:pt x="88" y="91"/>
                      <a:pt x="87" y="91"/>
                    </a:cubicBezTo>
                    <a:cubicBezTo>
                      <a:pt x="87" y="91"/>
                      <a:pt x="87" y="92"/>
                      <a:pt x="86" y="92"/>
                    </a:cubicBezTo>
                    <a:cubicBezTo>
                      <a:pt x="86" y="93"/>
                      <a:pt x="85" y="92"/>
                      <a:pt x="85" y="92"/>
                    </a:cubicBezTo>
                    <a:cubicBezTo>
                      <a:pt x="85" y="92"/>
                      <a:pt x="86" y="93"/>
                      <a:pt x="86" y="94"/>
                    </a:cubicBezTo>
                    <a:cubicBezTo>
                      <a:pt x="86" y="95"/>
                      <a:pt x="86" y="95"/>
                      <a:pt x="85" y="95"/>
                    </a:cubicBezTo>
                    <a:cubicBezTo>
                      <a:pt x="86" y="96"/>
                      <a:pt x="86" y="96"/>
                      <a:pt x="86" y="96"/>
                    </a:cubicBezTo>
                    <a:cubicBezTo>
                      <a:pt x="86" y="98"/>
                      <a:pt x="84" y="95"/>
                      <a:pt x="83" y="96"/>
                    </a:cubicBezTo>
                    <a:cubicBezTo>
                      <a:pt x="83" y="95"/>
                      <a:pt x="83" y="95"/>
                      <a:pt x="84" y="94"/>
                    </a:cubicBezTo>
                    <a:cubicBezTo>
                      <a:pt x="83" y="95"/>
                      <a:pt x="83" y="96"/>
                      <a:pt x="82" y="97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79" y="96"/>
                      <a:pt x="79" y="97"/>
                    </a:cubicBezTo>
                    <a:cubicBezTo>
                      <a:pt x="78" y="96"/>
                      <a:pt x="80" y="95"/>
                      <a:pt x="80" y="94"/>
                    </a:cubicBezTo>
                    <a:cubicBezTo>
                      <a:pt x="78" y="94"/>
                      <a:pt x="79" y="96"/>
                      <a:pt x="77" y="95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7" y="94"/>
                      <a:pt x="76" y="95"/>
                      <a:pt x="76" y="94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7" y="97"/>
                      <a:pt x="75" y="96"/>
                      <a:pt x="75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5" y="100"/>
                      <a:pt x="75" y="102"/>
                      <a:pt x="74" y="101"/>
                    </a:cubicBezTo>
                    <a:cubicBezTo>
                      <a:pt x="73" y="100"/>
                      <a:pt x="74" y="99"/>
                      <a:pt x="74" y="98"/>
                    </a:cubicBezTo>
                    <a:cubicBezTo>
                      <a:pt x="73" y="99"/>
                      <a:pt x="74" y="102"/>
                      <a:pt x="72" y="101"/>
                    </a:cubicBezTo>
                    <a:cubicBezTo>
                      <a:pt x="73" y="102"/>
                      <a:pt x="73" y="103"/>
                      <a:pt x="73" y="103"/>
                    </a:cubicBezTo>
                    <a:cubicBezTo>
                      <a:pt x="74" y="104"/>
                      <a:pt x="75" y="104"/>
                      <a:pt x="75" y="103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2"/>
                      <a:pt x="76" y="103"/>
                    </a:cubicBezTo>
                    <a:cubicBezTo>
                      <a:pt x="78" y="103"/>
                      <a:pt x="76" y="100"/>
                      <a:pt x="77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8" y="99"/>
                      <a:pt x="79" y="99"/>
                      <a:pt x="79" y="97"/>
                    </a:cubicBezTo>
                    <a:cubicBezTo>
                      <a:pt x="80" y="99"/>
                      <a:pt x="80" y="96"/>
                      <a:pt x="81" y="97"/>
                    </a:cubicBezTo>
                    <a:cubicBezTo>
                      <a:pt x="83" y="100"/>
                      <a:pt x="79" y="97"/>
                      <a:pt x="78" y="100"/>
                    </a:cubicBezTo>
                    <a:cubicBezTo>
                      <a:pt x="79" y="100"/>
                      <a:pt x="78" y="101"/>
                      <a:pt x="78" y="102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1"/>
                      <a:pt x="82" y="102"/>
                      <a:pt x="82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3" y="100"/>
                      <a:pt x="82" y="99"/>
                      <a:pt x="83" y="99"/>
                    </a:cubicBezTo>
                    <a:cubicBezTo>
                      <a:pt x="83" y="99"/>
                      <a:pt x="83" y="100"/>
                      <a:pt x="83" y="100"/>
                    </a:cubicBezTo>
                    <a:cubicBezTo>
                      <a:pt x="84" y="100"/>
                      <a:pt x="84" y="99"/>
                      <a:pt x="84" y="98"/>
                    </a:cubicBezTo>
                    <a:cubicBezTo>
                      <a:pt x="85" y="98"/>
                      <a:pt x="84" y="100"/>
                      <a:pt x="85" y="100"/>
                    </a:cubicBezTo>
                    <a:cubicBezTo>
                      <a:pt x="85" y="98"/>
                      <a:pt x="87" y="100"/>
                      <a:pt x="87" y="99"/>
                    </a:cubicBezTo>
                    <a:cubicBezTo>
                      <a:pt x="86" y="98"/>
                      <a:pt x="89" y="95"/>
                      <a:pt x="87" y="94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9" y="93"/>
                      <a:pt x="88" y="96"/>
                      <a:pt x="89" y="97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9" y="100"/>
                      <a:pt x="90" y="95"/>
                      <a:pt x="92" y="97"/>
                    </a:cubicBezTo>
                    <a:cubicBezTo>
                      <a:pt x="93" y="96"/>
                      <a:pt x="93" y="96"/>
                      <a:pt x="95" y="97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4" y="95"/>
                      <a:pt x="95" y="96"/>
                      <a:pt x="96" y="96"/>
                    </a:cubicBezTo>
                    <a:cubicBezTo>
                      <a:pt x="96" y="95"/>
                      <a:pt x="96" y="95"/>
                      <a:pt x="97" y="95"/>
                    </a:cubicBezTo>
                    <a:cubicBezTo>
                      <a:pt x="97" y="95"/>
                      <a:pt x="97" y="96"/>
                      <a:pt x="97" y="96"/>
                    </a:cubicBezTo>
                    <a:cubicBezTo>
                      <a:pt x="98" y="97"/>
                      <a:pt x="98" y="96"/>
                      <a:pt x="98" y="96"/>
                    </a:cubicBezTo>
                    <a:cubicBezTo>
                      <a:pt x="98" y="95"/>
                      <a:pt x="98" y="95"/>
                      <a:pt x="99" y="94"/>
                    </a:cubicBezTo>
                    <a:cubicBezTo>
                      <a:pt x="99" y="95"/>
                      <a:pt x="99" y="95"/>
                      <a:pt x="99" y="95"/>
                    </a:cubicBezTo>
                    <a:cubicBezTo>
                      <a:pt x="99" y="95"/>
                      <a:pt x="99" y="95"/>
                      <a:pt x="99" y="94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3"/>
                      <a:pt x="98" y="92"/>
                      <a:pt x="97" y="92"/>
                    </a:cubicBezTo>
                    <a:cubicBezTo>
                      <a:pt x="99" y="92"/>
                      <a:pt x="100" y="91"/>
                      <a:pt x="103" y="91"/>
                    </a:cubicBezTo>
                    <a:cubicBezTo>
                      <a:pt x="103" y="92"/>
                      <a:pt x="103" y="93"/>
                      <a:pt x="103" y="93"/>
                    </a:cubicBezTo>
                    <a:cubicBezTo>
                      <a:pt x="104" y="93"/>
                      <a:pt x="104" y="91"/>
                      <a:pt x="103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90"/>
                      <a:pt x="105" y="90"/>
                      <a:pt x="105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5" y="89"/>
                      <a:pt x="107" y="88"/>
                      <a:pt x="106" y="87"/>
                    </a:cubicBezTo>
                    <a:cubicBezTo>
                      <a:pt x="106" y="87"/>
                      <a:pt x="105" y="88"/>
                      <a:pt x="105" y="88"/>
                    </a:cubicBezTo>
                    <a:cubicBezTo>
                      <a:pt x="105" y="87"/>
                      <a:pt x="104" y="85"/>
                      <a:pt x="105" y="86"/>
                    </a:cubicBezTo>
                    <a:cubicBezTo>
                      <a:pt x="105" y="87"/>
                      <a:pt x="108" y="86"/>
                      <a:pt x="107" y="88"/>
                    </a:cubicBezTo>
                    <a:cubicBezTo>
                      <a:pt x="109" y="88"/>
                      <a:pt x="106" y="86"/>
                      <a:pt x="108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10" y="87"/>
                      <a:pt x="108" y="87"/>
                      <a:pt x="109" y="87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9" y="88"/>
                      <a:pt x="107" y="89"/>
                      <a:pt x="107" y="92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112" y="86"/>
                      <a:pt x="116" y="83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78"/>
                      <a:pt x="115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6" y="77"/>
                      <a:pt x="117" y="75"/>
                      <a:pt x="119" y="75"/>
                    </a:cubicBezTo>
                    <a:cubicBezTo>
                      <a:pt x="118" y="75"/>
                      <a:pt x="118" y="75"/>
                      <a:pt x="117" y="75"/>
                    </a:cubicBezTo>
                    <a:cubicBezTo>
                      <a:pt x="115" y="74"/>
                      <a:pt x="115" y="74"/>
                      <a:pt x="116" y="73"/>
                    </a:cubicBezTo>
                    <a:cubicBezTo>
                      <a:pt x="117" y="73"/>
                      <a:pt x="116" y="74"/>
                      <a:pt x="117" y="73"/>
                    </a:cubicBezTo>
                    <a:cubicBezTo>
                      <a:pt x="117" y="74"/>
                      <a:pt x="116" y="73"/>
                      <a:pt x="116" y="72"/>
                    </a:cubicBezTo>
                    <a:cubicBezTo>
                      <a:pt x="117" y="72"/>
                      <a:pt x="118" y="71"/>
                      <a:pt x="119" y="71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9" y="71"/>
                      <a:pt x="120" y="72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21" y="71"/>
                      <a:pt x="121" y="72"/>
                      <a:pt x="122" y="72"/>
                    </a:cubicBezTo>
                    <a:cubicBezTo>
                      <a:pt x="122" y="70"/>
                      <a:pt x="120" y="68"/>
                      <a:pt x="120" y="66"/>
                    </a:cubicBezTo>
                    <a:cubicBezTo>
                      <a:pt x="120" y="66"/>
                      <a:pt x="123" y="67"/>
                      <a:pt x="122" y="67"/>
                    </a:cubicBezTo>
                    <a:cubicBezTo>
                      <a:pt x="123" y="65"/>
                      <a:pt x="120" y="63"/>
                      <a:pt x="120" y="62"/>
                    </a:cubicBezTo>
                    <a:cubicBezTo>
                      <a:pt x="121" y="62"/>
                      <a:pt x="120" y="63"/>
                      <a:pt x="121" y="63"/>
                    </a:cubicBezTo>
                    <a:cubicBezTo>
                      <a:pt x="122" y="58"/>
                      <a:pt x="122" y="54"/>
                      <a:pt x="123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3" y="42"/>
                      <a:pt x="120" y="39"/>
                      <a:pt x="118" y="35"/>
                    </a:cubicBezTo>
                    <a:cubicBezTo>
                      <a:pt x="117" y="34"/>
                      <a:pt x="119" y="34"/>
                      <a:pt x="119" y="33"/>
                    </a:cubicBezTo>
                    <a:cubicBezTo>
                      <a:pt x="117" y="30"/>
                      <a:pt x="115" y="30"/>
                      <a:pt x="113" y="28"/>
                    </a:cubicBezTo>
                    <a:cubicBezTo>
                      <a:pt x="113" y="28"/>
                      <a:pt x="115" y="28"/>
                      <a:pt x="115" y="27"/>
                    </a:cubicBezTo>
                    <a:cubicBezTo>
                      <a:pt x="114" y="27"/>
                      <a:pt x="113" y="27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4" y="25"/>
                      <a:pt x="113" y="25"/>
                      <a:pt x="112" y="24"/>
                    </a:cubicBezTo>
                    <a:cubicBezTo>
                      <a:pt x="110" y="22"/>
                      <a:pt x="107" y="21"/>
                      <a:pt x="104" y="21"/>
                    </a:cubicBezTo>
                    <a:cubicBezTo>
                      <a:pt x="102" y="20"/>
                      <a:pt x="106" y="20"/>
                      <a:pt x="106" y="19"/>
                    </a:cubicBezTo>
                    <a:cubicBezTo>
                      <a:pt x="107" y="21"/>
                      <a:pt x="107" y="20"/>
                      <a:pt x="108" y="19"/>
                    </a:cubicBezTo>
                    <a:cubicBezTo>
                      <a:pt x="107" y="19"/>
                      <a:pt x="106" y="19"/>
                      <a:pt x="106" y="17"/>
                    </a:cubicBezTo>
                    <a:cubicBezTo>
                      <a:pt x="105" y="17"/>
                      <a:pt x="105" y="16"/>
                      <a:pt x="103" y="16"/>
                    </a:cubicBezTo>
                    <a:cubicBezTo>
                      <a:pt x="104" y="16"/>
                      <a:pt x="104" y="17"/>
                      <a:pt x="103" y="17"/>
                    </a:cubicBezTo>
                    <a:cubicBezTo>
                      <a:pt x="103" y="16"/>
                      <a:pt x="100" y="15"/>
                      <a:pt x="101" y="14"/>
                    </a:cubicBezTo>
                    <a:cubicBezTo>
                      <a:pt x="96" y="10"/>
                      <a:pt x="90" y="8"/>
                      <a:pt x="84" y="6"/>
                    </a:cubicBezTo>
                    <a:cubicBezTo>
                      <a:pt x="83" y="7"/>
                      <a:pt x="85" y="6"/>
                      <a:pt x="84" y="7"/>
                    </a:cubicBezTo>
                    <a:cubicBezTo>
                      <a:pt x="82" y="8"/>
                      <a:pt x="83" y="6"/>
                      <a:pt x="82" y="7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1" y="5"/>
                      <a:pt x="79" y="7"/>
                      <a:pt x="77" y="7"/>
                    </a:cubicBezTo>
                    <a:cubicBezTo>
                      <a:pt x="77" y="6"/>
                      <a:pt x="76" y="6"/>
                      <a:pt x="77" y="6"/>
                    </a:cubicBezTo>
                    <a:cubicBezTo>
                      <a:pt x="76" y="6"/>
                      <a:pt x="76" y="0"/>
                      <a:pt x="75" y="1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7"/>
                      <a:pt x="74" y="6"/>
                      <a:pt x="74" y="7"/>
                    </a:cubicBezTo>
                    <a:cubicBezTo>
                      <a:pt x="74" y="5"/>
                      <a:pt x="73" y="4"/>
                      <a:pt x="72" y="4"/>
                    </a:cubicBezTo>
                    <a:cubicBezTo>
                      <a:pt x="72" y="3"/>
                      <a:pt x="74" y="3"/>
                      <a:pt x="74" y="3"/>
                    </a:cubicBezTo>
                    <a:cubicBezTo>
                      <a:pt x="75" y="1"/>
                      <a:pt x="72" y="2"/>
                      <a:pt x="73" y="0"/>
                    </a:cubicBezTo>
                    <a:cubicBezTo>
                      <a:pt x="72" y="0"/>
                      <a:pt x="73" y="1"/>
                      <a:pt x="72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3"/>
                      <a:pt x="70" y="4"/>
                      <a:pt x="69" y="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3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3"/>
                      <a:pt x="65" y="3"/>
                      <a:pt x="64" y="2"/>
                    </a:cubicBezTo>
                    <a:cubicBezTo>
                      <a:pt x="65" y="0"/>
                      <a:pt x="65" y="2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1"/>
                      <a:pt x="63" y="2"/>
                      <a:pt x="64" y="3"/>
                    </a:cubicBezTo>
                    <a:cubicBezTo>
                      <a:pt x="63" y="4"/>
                      <a:pt x="63" y="6"/>
                      <a:pt x="60" y="6"/>
                    </a:cubicBezTo>
                    <a:cubicBezTo>
                      <a:pt x="59" y="4"/>
                      <a:pt x="61" y="4"/>
                      <a:pt x="61" y="3"/>
                    </a:cubicBezTo>
                    <a:cubicBezTo>
                      <a:pt x="58" y="2"/>
                      <a:pt x="58" y="7"/>
                      <a:pt x="56" y="7"/>
                    </a:cubicBezTo>
                    <a:cubicBezTo>
                      <a:pt x="54" y="7"/>
                      <a:pt x="54" y="8"/>
                      <a:pt x="52" y="9"/>
                    </a:cubicBezTo>
                    <a:cubicBezTo>
                      <a:pt x="53" y="7"/>
                      <a:pt x="51" y="8"/>
                      <a:pt x="50" y="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6"/>
                      <a:pt x="50" y="6"/>
                      <a:pt x="50" y="5"/>
                    </a:cubicBezTo>
                    <a:cubicBezTo>
                      <a:pt x="50" y="6"/>
                      <a:pt x="47" y="7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2" y="12"/>
                      <a:pt x="43" y="13"/>
                      <a:pt x="42" y="14"/>
                    </a:cubicBezTo>
                    <a:cubicBezTo>
                      <a:pt x="41" y="14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2" y="11"/>
                    </a:cubicBezTo>
                    <a:cubicBezTo>
                      <a:pt x="44" y="9"/>
                      <a:pt x="45" y="6"/>
                      <a:pt x="47" y="6"/>
                    </a:cubicBezTo>
                    <a:cubicBezTo>
                      <a:pt x="48" y="3"/>
                      <a:pt x="46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5"/>
                      <a:pt x="46" y="4"/>
                      <a:pt x="46" y="3"/>
                    </a:cubicBezTo>
                    <a:cubicBezTo>
                      <a:pt x="45" y="3"/>
                      <a:pt x="46" y="6"/>
                      <a:pt x="44" y="5"/>
                    </a:cubicBezTo>
                    <a:cubicBezTo>
                      <a:pt x="43" y="6"/>
                      <a:pt x="41" y="4"/>
                      <a:pt x="40" y="4"/>
                    </a:cubicBezTo>
                    <a:cubicBezTo>
                      <a:pt x="40" y="6"/>
                      <a:pt x="41" y="8"/>
                      <a:pt x="39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7"/>
                      <a:pt x="39" y="9"/>
                      <a:pt x="37" y="10"/>
                    </a:cubicBezTo>
                    <a:cubicBezTo>
                      <a:pt x="38" y="10"/>
                      <a:pt x="37" y="12"/>
                      <a:pt x="38" y="11"/>
                    </a:cubicBezTo>
                    <a:cubicBezTo>
                      <a:pt x="38" y="12"/>
                      <a:pt x="37" y="13"/>
                      <a:pt x="35" y="13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7" y="15"/>
                      <a:pt x="37" y="12"/>
                      <a:pt x="39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0" y="12"/>
                      <a:pt x="41" y="13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6"/>
                      <a:pt x="40" y="13"/>
                      <a:pt x="40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2" y="17"/>
                      <a:pt x="40" y="18"/>
                      <a:pt x="39" y="18"/>
                    </a:cubicBezTo>
                    <a:cubicBezTo>
                      <a:pt x="38" y="17"/>
                      <a:pt x="37" y="18"/>
                      <a:pt x="36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6" y="15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3" y="17"/>
                      <a:pt x="32" y="18"/>
                      <a:pt x="32" y="18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8"/>
                      <a:pt x="34" y="19"/>
                      <a:pt x="34" y="20"/>
                    </a:cubicBezTo>
                    <a:cubicBezTo>
                      <a:pt x="33" y="21"/>
                      <a:pt x="32" y="19"/>
                      <a:pt x="31" y="19"/>
                    </a:cubicBezTo>
                    <a:cubicBezTo>
                      <a:pt x="30" y="17"/>
                      <a:pt x="32" y="18"/>
                      <a:pt x="32" y="17"/>
                    </a:cubicBezTo>
                    <a:cubicBezTo>
                      <a:pt x="31" y="15"/>
                      <a:pt x="31" y="18"/>
                      <a:pt x="29" y="17"/>
                    </a:cubicBezTo>
                    <a:cubicBezTo>
                      <a:pt x="28" y="15"/>
                      <a:pt x="30" y="16"/>
                      <a:pt x="30" y="15"/>
                    </a:cubicBezTo>
                    <a:cubicBezTo>
                      <a:pt x="28" y="15"/>
                      <a:pt x="29" y="16"/>
                      <a:pt x="27" y="17"/>
                    </a:cubicBezTo>
                    <a:cubicBezTo>
                      <a:pt x="27" y="16"/>
                      <a:pt x="28" y="15"/>
                      <a:pt x="28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3"/>
                      <a:pt x="25" y="12"/>
                      <a:pt x="26" y="11"/>
                    </a:cubicBezTo>
                    <a:cubicBezTo>
                      <a:pt x="25" y="11"/>
                      <a:pt x="26" y="13"/>
                      <a:pt x="24" y="13"/>
                    </a:cubicBezTo>
                    <a:cubicBezTo>
                      <a:pt x="25" y="13"/>
                      <a:pt x="27" y="14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5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4" y="15"/>
                    </a:cubicBezTo>
                    <a:cubicBezTo>
                      <a:pt x="23" y="15"/>
                      <a:pt x="24" y="18"/>
                      <a:pt x="24" y="19"/>
                    </a:cubicBezTo>
                    <a:cubicBezTo>
                      <a:pt x="23" y="20"/>
                      <a:pt x="23" y="20"/>
                      <a:pt x="22" y="20"/>
                    </a:cubicBezTo>
                    <a:cubicBezTo>
                      <a:pt x="22" y="22"/>
                      <a:pt x="20" y="24"/>
                      <a:pt x="20" y="26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8" y="24"/>
                      <a:pt x="17" y="22"/>
                      <a:pt x="16" y="21"/>
                    </a:cubicBezTo>
                    <a:cubicBezTo>
                      <a:pt x="15" y="22"/>
                      <a:pt x="16" y="24"/>
                      <a:pt x="17" y="24"/>
                    </a:cubicBezTo>
                    <a:cubicBezTo>
                      <a:pt x="16" y="24"/>
                      <a:pt x="17" y="26"/>
                      <a:pt x="16" y="26"/>
                    </a:cubicBezTo>
                    <a:cubicBezTo>
                      <a:pt x="15" y="26"/>
                      <a:pt x="15" y="24"/>
                      <a:pt x="14" y="24"/>
                    </a:cubicBezTo>
                    <a:cubicBezTo>
                      <a:pt x="13" y="25"/>
                      <a:pt x="15" y="26"/>
                      <a:pt x="14" y="27"/>
                    </a:cubicBezTo>
                    <a:cubicBezTo>
                      <a:pt x="14" y="26"/>
                      <a:pt x="14" y="26"/>
                      <a:pt x="13" y="26"/>
                    </a:cubicBezTo>
                    <a:cubicBezTo>
                      <a:pt x="12" y="26"/>
                      <a:pt x="12" y="28"/>
                      <a:pt x="13" y="28"/>
                    </a:cubicBezTo>
                    <a:cubicBezTo>
                      <a:pt x="11" y="28"/>
                      <a:pt x="12" y="31"/>
                      <a:pt x="10" y="29"/>
                    </a:cubicBezTo>
                    <a:cubicBezTo>
                      <a:pt x="9" y="32"/>
                      <a:pt x="11" y="30"/>
                      <a:pt x="12" y="31"/>
                    </a:cubicBezTo>
                    <a:cubicBezTo>
                      <a:pt x="12" y="32"/>
                      <a:pt x="10" y="33"/>
                      <a:pt x="10" y="33"/>
                    </a:cubicBezTo>
                    <a:cubicBezTo>
                      <a:pt x="10" y="33"/>
                      <a:pt x="10" y="32"/>
                      <a:pt x="10" y="3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6" y="33"/>
                      <a:pt x="11" y="35"/>
                      <a:pt x="8" y="36"/>
                    </a:cubicBezTo>
                    <a:cubicBezTo>
                      <a:pt x="8" y="35"/>
                      <a:pt x="7" y="35"/>
                      <a:pt x="7" y="34"/>
                    </a:cubicBezTo>
                    <a:cubicBezTo>
                      <a:pt x="7" y="34"/>
                      <a:pt x="5" y="36"/>
                      <a:pt x="7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9"/>
                      <a:pt x="6" y="40"/>
                      <a:pt x="6" y="41"/>
                    </a:cubicBezTo>
                    <a:cubicBezTo>
                      <a:pt x="6" y="42"/>
                      <a:pt x="4" y="43"/>
                      <a:pt x="3" y="43"/>
                    </a:cubicBezTo>
                    <a:cubicBezTo>
                      <a:pt x="3" y="46"/>
                      <a:pt x="1" y="49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5"/>
                      <a:pt x="4" y="51"/>
                      <a:pt x="4" y="54"/>
                    </a:cubicBezTo>
                    <a:cubicBezTo>
                      <a:pt x="2" y="53"/>
                      <a:pt x="2" y="55"/>
                      <a:pt x="1" y="56"/>
                    </a:cubicBezTo>
                    <a:cubicBezTo>
                      <a:pt x="0" y="59"/>
                      <a:pt x="3" y="62"/>
                      <a:pt x="2" y="65"/>
                    </a:cubicBezTo>
                    <a:cubicBezTo>
                      <a:pt x="2" y="65"/>
                      <a:pt x="1" y="65"/>
                      <a:pt x="1" y="64"/>
                    </a:cubicBezTo>
                    <a:cubicBezTo>
                      <a:pt x="1" y="67"/>
                      <a:pt x="1" y="68"/>
                      <a:pt x="2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4"/>
                      <a:pt x="4" y="77"/>
                      <a:pt x="7" y="79"/>
                    </a:cubicBezTo>
                    <a:cubicBezTo>
                      <a:pt x="6" y="79"/>
                      <a:pt x="6" y="79"/>
                      <a:pt x="5" y="79"/>
                    </a:cubicBezTo>
                    <a:cubicBezTo>
                      <a:pt x="6" y="81"/>
                      <a:pt x="7" y="84"/>
                      <a:pt x="9" y="83"/>
                    </a:cubicBezTo>
                    <a:cubicBezTo>
                      <a:pt x="9" y="86"/>
                      <a:pt x="11" y="84"/>
                      <a:pt x="11" y="87"/>
                    </a:cubicBezTo>
                    <a:cubicBezTo>
                      <a:pt x="11" y="88"/>
                      <a:pt x="10" y="88"/>
                      <a:pt x="10" y="87"/>
                    </a:cubicBezTo>
                    <a:cubicBezTo>
                      <a:pt x="11" y="89"/>
                      <a:pt x="11" y="89"/>
                      <a:pt x="12" y="90"/>
                    </a:cubicBezTo>
                    <a:cubicBezTo>
                      <a:pt x="15" y="92"/>
                      <a:pt x="17" y="90"/>
                      <a:pt x="19" y="93"/>
                    </a:cubicBezTo>
                    <a:cubicBezTo>
                      <a:pt x="17" y="95"/>
                      <a:pt x="17" y="92"/>
                      <a:pt x="16" y="94"/>
                    </a:cubicBezTo>
                    <a:cubicBezTo>
                      <a:pt x="16" y="94"/>
                      <a:pt x="17" y="94"/>
                      <a:pt x="17" y="95"/>
                    </a:cubicBezTo>
                    <a:cubicBezTo>
                      <a:pt x="16" y="95"/>
                      <a:pt x="17" y="95"/>
                      <a:pt x="16" y="96"/>
                    </a:cubicBezTo>
                    <a:cubicBezTo>
                      <a:pt x="16" y="97"/>
                      <a:pt x="20" y="95"/>
                      <a:pt x="20" y="95"/>
                    </a:cubicBezTo>
                    <a:cubicBezTo>
                      <a:pt x="20" y="95"/>
                      <a:pt x="20" y="95"/>
                      <a:pt x="20" y="94"/>
                    </a:cubicBezTo>
                    <a:cubicBezTo>
                      <a:pt x="21" y="94"/>
                      <a:pt x="22" y="96"/>
                      <a:pt x="24" y="96"/>
                    </a:cubicBezTo>
                    <a:cubicBezTo>
                      <a:pt x="23" y="96"/>
                      <a:pt x="22" y="95"/>
                      <a:pt x="24" y="94"/>
                    </a:cubicBezTo>
                    <a:cubicBezTo>
                      <a:pt x="25" y="96"/>
                      <a:pt x="27" y="94"/>
                      <a:pt x="29" y="94"/>
                    </a:cubicBezTo>
                    <a:cubicBezTo>
                      <a:pt x="30" y="96"/>
                      <a:pt x="26" y="95"/>
                      <a:pt x="26" y="97"/>
                    </a:cubicBezTo>
                    <a:cubicBezTo>
                      <a:pt x="25" y="98"/>
                      <a:pt x="25" y="99"/>
                      <a:pt x="24" y="99"/>
                    </a:cubicBezTo>
                    <a:cubicBezTo>
                      <a:pt x="25" y="101"/>
                      <a:pt x="27" y="100"/>
                      <a:pt x="29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30" y="102"/>
                      <a:pt x="34" y="101"/>
                      <a:pt x="35" y="102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5" y="101"/>
                      <a:pt x="35" y="102"/>
                      <a:pt x="36" y="101"/>
                    </a:cubicBezTo>
                    <a:cubicBezTo>
                      <a:pt x="36" y="102"/>
                      <a:pt x="37" y="103"/>
                      <a:pt x="36" y="104"/>
                    </a:cubicBezTo>
                    <a:cubicBezTo>
                      <a:pt x="38" y="101"/>
                      <a:pt x="41" y="104"/>
                      <a:pt x="43" y="102"/>
                    </a:cubicBezTo>
                    <a:cubicBezTo>
                      <a:pt x="43" y="102"/>
                      <a:pt x="42" y="103"/>
                      <a:pt x="42" y="104"/>
                    </a:cubicBezTo>
                    <a:cubicBezTo>
                      <a:pt x="41" y="103"/>
                      <a:pt x="41" y="103"/>
                      <a:pt x="40" y="104"/>
                    </a:cubicBezTo>
                    <a:cubicBezTo>
                      <a:pt x="41" y="104"/>
                      <a:pt x="41" y="105"/>
                      <a:pt x="41" y="105"/>
                    </a:cubicBezTo>
                    <a:cubicBezTo>
                      <a:pt x="43" y="104"/>
                      <a:pt x="45" y="104"/>
                      <a:pt x="46" y="102"/>
                    </a:cubicBezTo>
                    <a:cubicBezTo>
                      <a:pt x="47" y="103"/>
                      <a:pt x="47" y="104"/>
                      <a:pt x="47" y="105"/>
                    </a:cubicBezTo>
                    <a:cubicBezTo>
                      <a:pt x="50" y="105"/>
                      <a:pt x="46" y="101"/>
                      <a:pt x="50" y="101"/>
                    </a:cubicBezTo>
                    <a:cubicBezTo>
                      <a:pt x="51" y="103"/>
                      <a:pt x="48" y="103"/>
                      <a:pt x="50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0" y="108"/>
                      <a:pt x="51" y="102"/>
                      <a:pt x="53" y="102"/>
                    </a:cubicBezTo>
                    <a:cubicBezTo>
                      <a:pt x="53" y="104"/>
                      <a:pt x="51" y="104"/>
                      <a:pt x="52" y="105"/>
                    </a:cubicBezTo>
                    <a:cubicBezTo>
                      <a:pt x="54" y="105"/>
                      <a:pt x="55" y="102"/>
                      <a:pt x="57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7" y="103"/>
                      <a:pt x="59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1" y="103"/>
                      <a:pt x="62" y="105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2" y="103"/>
                      <a:pt x="61" y="102"/>
                      <a:pt x="60" y="103"/>
                    </a:cubicBezTo>
                    <a:cubicBezTo>
                      <a:pt x="61" y="102"/>
                      <a:pt x="58" y="100"/>
                      <a:pt x="59" y="98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6" y="96"/>
                      <a:pt x="53" y="96"/>
                      <a:pt x="51" y="93"/>
                    </a:cubicBezTo>
                    <a:cubicBezTo>
                      <a:pt x="49" y="95"/>
                      <a:pt x="48" y="92"/>
                      <a:pt x="46" y="93"/>
                    </a:cubicBezTo>
                    <a:cubicBezTo>
                      <a:pt x="45" y="95"/>
                      <a:pt x="45" y="93"/>
                      <a:pt x="44" y="93"/>
                    </a:cubicBezTo>
                    <a:cubicBezTo>
                      <a:pt x="45" y="93"/>
                      <a:pt x="44" y="91"/>
                      <a:pt x="44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0"/>
                      <a:pt x="42" y="88"/>
                      <a:pt x="40" y="89"/>
                    </a:cubicBezTo>
                    <a:cubicBezTo>
                      <a:pt x="40" y="88"/>
                      <a:pt x="41" y="88"/>
                      <a:pt x="41" y="88"/>
                    </a:cubicBezTo>
                    <a:cubicBezTo>
                      <a:pt x="41" y="87"/>
                      <a:pt x="40" y="89"/>
                      <a:pt x="40" y="88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8" y="86"/>
                      <a:pt x="37" y="85"/>
                    </a:cubicBezTo>
                    <a:cubicBezTo>
                      <a:pt x="36" y="87"/>
                      <a:pt x="36" y="85"/>
                      <a:pt x="35" y="85"/>
                    </a:cubicBezTo>
                    <a:cubicBezTo>
                      <a:pt x="35" y="84"/>
                      <a:pt x="34" y="84"/>
                      <a:pt x="34" y="83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1" y="85"/>
                      <a:pt x="32" y="83"/>
                      <a:pt x="31" y="83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30" y="83"/>
                      <a:pt x="29" y="81"/>
                      <a:pt x="29" y="79"/>
                    </a:cubicBezTo>
                    <a:cubicBezTo>
                      <a:pt x="21" y="77"/>
                      <a:pt x="24" y="69"/>
                      <a:pt x="21" y="65"/>
                    </a:cubicBezTo>
                    <a:cubicBezTo>
                      <a:pt x="20" y="64"/>
                      <a:pt x="20" y="65"/>
                      <a:pt x="19" y="65"/>
                    </a:cubicBezTo>
                    <a:cubicBezTo>
                      <a:pt x="18" y="65"/>
                      <a:pt x="18" y="65"/>
                      <a:pt x="18" y="64"/>
                    </a:cubicBezTo>
                    <a:cubicBezTo>
                      <a:pt x="17" y="65"/>
                      <a:pt x="18" y="64"/>
                      <a:pt x="18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9" y="66"/>
                      <a:pt x="19" y="66"/>
                    </a:cubicBezTo>
                    <a:cubicBezTo>
                      <a:pt x="18" y="66"/>
                      <a:pt x="16" y="66"/>
                      <a:pt x="17" y="65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5"/>
                      <a:pt x="16" y="65"/>
                      <a:pt x="17" y="64"/>
                    </a:cubicBezTo>
                    <a:cubicBezTo>
                      <a:pt x="17" y="64"/>
                      <a:pt x="16" y="64"/>
                      <a:pt x="17" y="64"/>
                    </a:cubicBezTo>
                    <a:cubicBezTo>
                      <a:pt x="17" y="63"/>
                      <a:pt x="17" y="62"/>
                      <a:pt x="18" y="62"/>
                    </a:cubicBezTo>
                    <a:cubicBezTo>
                      <a:pt x="15" y="61"/>
                      <a:pt x="17" y="59"/>
                      <a:pt x="17" y="59"/>
                    </a:cubicBezTo>
                    <a:cubicBezTo>
                      <a:pt x="19" y="59"/>
                      <a:pt x="18" y="60"/>
                      <a:pt x="20" y="61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0" y="57"/>
                      <a:pt x="21" y="57"/>
                    </a:cubicBezTo>
                    <a:cubicBezTo>
                      <a:pt x="22" y="55"/>
                      <a:pt x="19" y="55"/>
                      <a:pt x="21" y="53"/>
                    </a:cubicBezTo>
                    <a:cubicBezTo>
                      <a:pt x="21" y="53"/>
                      <a:pt x="19" y="52"/>
                      <a:pt x="19" y="52"/>
                    </a:cubicBezTo>
                    <a:cubicBezTo>
                      <a:pt x="20" y="51"/>
                      <a:pt x="20" y="51"/>
                      <a:pt x="21" y="52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3" y="50"/>
                      <a:pt x="22" y="49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8"/>
                      <a:pt x="22" y="47"/>
                      <a:pt x="23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7"/>
                      <a:pt x="22" y="45"/>
                      <a:pt x="23" y="45"/>
                    </a:cubicBezTo>
                    <a:cubicBezTo>
                      <a:pt x="22" y="44"/>
                      <a:pt x="21" y="44"/>
                      <a:pt x="19" y="44"/>
                    </a:cubicBezTo>
                    <a:cubicBezTo>
                      <a:pt x="21" y="44"/>
                      <a:pt x="22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3" y="42"/>
                      <a:pt x="23" y="43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39"/>
                      <a:pt x="26" y="38"/>
                      <a:pt x="27" y="38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9" y="40"/>
                      <a:pt x="28" y="39"/>
                      <a:pt x="27" y="39"/>
                    </a:cubicBezTo>
                    <a:cubicBezTo>
                      <a:pt x="28" y="37"/>
                      <a:pt x="29" y="38"/>
                      <a:pt x="30" y="39"/>
                    </a:cubicBezTo>
                    <a:cubicBezTo>
                      <a:pt x="30" y="36"/>
                      <a:pt x="34" y="38"/>
                      <a:pt x="33" y="35"/>
                    </a:cubicBezTo>
                    <a:close/>
                    <a:moveTo>
                      <a:pt x="102" y="78"/>
                    </a:moveTo>
                    <a:cubicBezTo>
                      <a:pt x="102" y="78"/>
                      <a:pt x="102" y="78"/>
                      <a:pt x="102" y="78"/>
                    </a:cubicBezTo>
                    <a:cubicBezTo>
                      <a:pt x="102" y="79"/>
                      <a:pt x="102" y="79"/>
                      <a:pt x="102" y="78"/>
                    </a:cubicBezTo>
                    <a:close/>
                    <a:moveTo>
                      <a:pt x="108" y="70"/>
                    </a:moveTo>
                    <a:cubicBezTo>
                      <a:pt x="108" y="72"/>
                      <a:pt x="108" y="71"/>
                      <a:pt x="107" y="71"/>
                    </a:cubicBezTo>
                    <a:cubicBezTo>
                      <a:pt x="108" y="70"/>
                      <a:pt x="108" y="69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8"/>
                      <a:pt x="108" y="67"/>
                      <a:pt x="109" y="68"/>
                    </a:cubicBezTo>
                    <a:cubicBezTo>
                      <a:pt x="111" y="69"/>
                      <a:pt x="107" y="70"/>
                      <a:pt x="108" y="70"/>
                    </a:cubicBezTo>
                    <a:close/>
                    <a:moveTo>
                      <a:pt x="98" y="95"/>
                    </a:moveTo>
                    <a:cubicBezTo>
                      <a:pt x="98" y="95"/>
                      <a:pt x="98" y="95"/>
                      <a:pt x="98" y="95"/>
                    </a:cubicBezTo>
                    <a:cubicBezTo>
                      <a:pt x="98" y="95"/>
                      <a:pt x="98" y="95"/>
                      <a:pt x="98" y="95"/>
                    </a:cubicBezTo>
                    <a:close/>
                    <a:moveTo>
                      <a:pt x="103" y="90"/>
                    </a:moveTo>
                    <a:cubicBezTo>
                      <a:pt x="103" y="90"/>
                      <a:pt x="103" y="90"/>
                      <a:pt x="104" y="90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  <a:moveTo>
                      <a:pt x="114" y="80"/>
                    </a:moveTo>
                    <a:cubicBezTo>
                      <a:pt x="115" y="80"/>
                      <a:pt x="115" y="79"/>
                      <a:pt x="116" y="78"/>
                    </a:cubicBezTo>
                    <a:cubicBezTo>
                      <a:pt x="115" y="79"/>
                      <a:pt x="115" y="79"/>
                      <a:pt x="114" y="80"/>
                    </a:cubicBezTo>
                    <a:close/>
                    <a:moveTo>
                      <a:pt x="75" y="8"/>
                    </a:moveTo>
                    <a:cubicBezTo>
                      <a:pt x="76" y="8"/>
                      <a:pt x="77" y="7"/>
                      <a:pt x="76" y="7"/>
                    </a:cubicBezTo>
                    <a:cubicBezTo>
                      <a:pt x="75" y="7"/>
                      <a:pt x="75" y="6"/>
                      <a:pt x="74" y="7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8"/>
                      <a:pt x="75" y="8"/>
                    </a:cubicBezTo>
                    <a:close/>
                    <a:moveTo>
                      <a:pt x="36" y="21"/>
                    </a:move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21"/>
                      <a:pt x="34" y="21"/>
                      <a:pt x="36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61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6202084" y="224810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62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695337">
                <a:off x="635006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63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7904663" flipV="1">
                <a:off x="607518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64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137895">
                <a:off x="6396106" y="2341166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65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7211738" flipV="1">
                <a:off x="6037443" y="2357590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59" name="Freeform 39"/>
            <p:cNvSpPr>
              <a:spLocks/>
            </p:cNvSpPr>
            <p:nvPr/>
          </p:nvSpPr>
          <p:spPr bwMode="auto">
            <a:xfrm>
              <a:off x="4144855" y="1556792"/>
              <a:ext cx="1152876" cy="1124392"/>
            </a:xfrm>
            <a:custGeom>
              <a:avLst/>
              <a:gdLst/>
              <a:ahLst/>
              <a:cxnLst>
                <a:cxn ang="0">
                  <a:pos x="206" y="291"/>
                </a:cxn>
                <a:cxn ang="0">
                  <a:pos x="3" y="705"/>
                </a:cxn>
                <a:cxn ang="0">
                  <a:pos x="6" y="828"/>
                </a:cxn>
                <a:cxn ang="0">
                  <a:pos x="8" y="853"/>
                </a:cxn>
                <a:cxn ang="0">
                  <a:pos x="143" y="1150"/>
                </a:cxn>
                <a:cxn ang="0">
                  <a:pos x="336" y="1329"/>
                </a:cxn>
                <a:cxn ang="0">
                  <a:pos x="503" y="1414"/>
                </a:cxn>
                <a:cxn ang="0">
                  <a:pos x="550" y="1429"/>
                </a:cxn>
                <a:cxn ang="0">
                  <a:pos x="733" y="1488"/>
                </a:cxn>
                <a:cxn ang="0">
                  <a:pos x="1471" y="1392"/>
                </a:cxn>
                <a:cxn ang="0">
                  <a:pos x="1535" y="1356"/>
                </a:cxn>
                <a:cxn ang="0">
                  <a:pos x="1871" y="987"/>
                </a:cxn>
                <a:cxn ang="0">
                  <a:pos x="1687" y="273"/>
                </a:cxn>
                <a:cxn ang="0">
                  <a:pos x="1440" y="112"/>
                </a:cxn>
                <a:cxn ang="0">
                  <a:pos x="1361" y="108"/>
                </a:cxn>
                <a:cxn ang="0">
                  <a:pos x="1611" y="247"/>
                </a:cxn>
                <a:cxn ang="0">
                  <a:pos x="1714" y="344"/>
                </a:cxn>
                <a:cxn ang="0">
                  <a:pos x="1876" y="650"/>
                </a:cxn>
                <a:cxn ang="0">
                  <a:pos x="1880" y="860"/>
                </a:cxn>
                <a:cxn ang="0">
                  <a:pos x="1869" y="904"/>
                </a:cxn>
                <a:cxn ang="0">
                  <a:pos x="1756" y="1140"/>
                </a:cxn>
                <a:cxn ang="0">
                  <a:pos x="1689" y="1205"/>
                </a:cxn>
                <a:cxn ang="0">
                  <a:pos x="1476" y="1355"/>
                </a:cxn>
                <a:cxn ang="0">
                  <a:pos x="1214" y="1448"/>
                </a:cxn>
                <a:cxn ang="0">
                  <a:pos x="1115" y="1467"/>
                </a:cxn>
                <a:cxn ang="0">
                  <a:pos x="1006" y="1477"/>
                </a:cxn>
                <a:cxn ang="0">
                  <a:pos x="906" y="1474"/>
                </a:cxn>
                <a:cxn ang="0">
                  <a:pos x="832" y="1472"/>
                </a:cxn>
                <a:cxn ang="0">
                  <a:pos x="647" y="1433"/>
                </a:cxn>
                <a:cxn ang="0">
                  <a:pos x="562" y="1406"/>
                </a:cxn>
                <a:cxn ang="0">
                  <a:pos x="472" y="1371"/>
                </a:cxn>
                <a:cxn ang="0">
                  <a:pos x="444" y="1353"/>
                </a:cxn>
                <a:cxn ang="0">
                  <a:pos x="253" y="1223"/>
                </a:cxn>
                <a:cxn ang="0">
                  <a:pos x="184" y="1145"/>
                </a:cxn>
                <a:cxn ang="0">
                  <a:pos x="31" y="783"/>
                </a:cxn>
                <a:cxn ang="0">
                  <a:pos x="55" y="605"/>
                </a:cxn>
                <a:cxn ang="0">
                  <a:pos x="88" y="513"/>
                </a:cxn>
                <a:cxn ang="0">
                  <a:pos x="96" y="493"/>
                </a:cxn>
                <a:cxn ang="0">
                  <a:pos x="268" y="272"/>
                </a:cxn>
                <a:cxn ang="0">
                  <a:pos x="255" y="290"/>
                </a:cxn>
                <a:cxn ang="0">
                  <a:pos x="417" y="172"/>
                </a:cxn>
                <a:cxn ang="0">
                  <a:pos x="567" y="103"/>
                </a:cxn>
                <a:cxn ang="0">
                  <a:pos x="601" y="93"/>
                </a:cxn>
                <a:cxn ang="0">
                  <a:pos x="716" y="61"/>
                </a:cxn>
                <a:cxn ang="0">
                  <a:pos x="810" y="38"/>
                </a:cxn>
                <a:cxn ang="0">
                  <a:pos x="1157" y="26"/>
                </a:cxn>
                <a:cxn ang="0">
                  <a:pos x="568" y="73"/>
                </a:cxn>
              </a:cxnLst>
              <a:rect l="0" t="0" r="r" b="b"/>
              <a:pathLst>
                <a:path w="1913" h="1533">
                  <a:moveTo>
                    <a:pt x="568" y="73"/>
                  </a:moveTo>
                  <a:cubicBezTo>
                    <a:pt x="481" y="104"/>
                    <a:pt x="429" y="130"/>
                    <a:pt x="377" y="159"/>
                  </a:cubicBezTo>
                  <a:cubicBezTo>
                    <a:pt x="326" y="190"/>
                    <a:pt x="274" y="223"/>
                    <a:pt x="206" y="291"/>
                  </a:cubicBezTo>
                  <a:cubicBezTo>
                    <a:pt x="140" y="355"/>
                    <a:pt x="82" y="437"/>
                    <a:pt x="48" y="521"/>
                  </a:cubicBezTo>
                  <a:cubicBezTo>
                    <a:pt x="34" y="562"/>
                    <a:pt x="9" y="634"/>
                    <a:pt x="7" y="685"/>
                  </a:cubicBezTo>
                  <a:cubicBezTo>
                    <a:pt x="3" y="705"/>
                    <a:pt x="3" y="705"/>
                    <a:pt x="3" y="705"/>
                  </a:cubicBezTo>
                  <a:cubicBezTo>
                    <a:pt x="2" y="722"/>
                    <a:pt x="3" y="743"/>
                    <a:pt x="1" y="760"/>
                  </a:cubicBezTo>
                  <a:cubicBezTo>
                    <a:pt x="0" y="759"/>
                    <a:pt x="0" y="759"/>
                    <a:pt x="0" y="759"/>
                  </a:cubicBezTo>
                  <a:cubicBezTo>
                    <a:pt x="2" y="785"/>
                    <a:pt x="3" y="815"/>
                    <a:pt x="6" y="828"/>
                  </a:cubicBezTo>
                  <a:cubicBezTo>
                    <a:pt x="5" y="827"/>
                    <a:pt x="5" y="827"/>
                    <a:pt x="5" y="827"/>
                  </a:cubicBezTo>
                  <a:cubicBezTo>
                    <a:pt x="6" y="837"/>
                    <a:pt x="8" y="847"/>
                    <a:pt x="10" y="858"/>
                  </a:cubicBezTo>
                  <a:cubicBezTo>
                    <a:pt x="8" y="853"/>
                    <a:pt x="8" y="853"/>
                    <a:pt x="8" y="853"/>
                  </a:cubicBezTo>
                  <a:cubicBezTo>
                    <a:pt x="17" y="897"/>
                    <a:pt x="30" y="943"/>
                    <a:pt x="44" y="981"/>
                  </a:cubicBezTo>
                  <a:cubicBezTo>
                    <a:pt x="45" y="977"/>
                    <a:pt x="45" y="977"/>
                    <a:pt x="45" y="977"/>
                  </a:cubicBezTo>
                  <a:cubicBezTo>
                    <a:pt x="77" y="1060"/>
                    <a:pt x="99" y="1085"/>
                    <a:pt x="143" y="1150"/>
                  </a:cubicBezTo>
                  <a:cubicBezTo>
                    <a:pt x="142" y="1150"/>
                    <a:pt x="142" y="1150"/>
                    <a:pt x="142" y="1150"/>
                  </a:cubicBezTo>
                  <a:cubicBezTo>
                    <a:pt x="209" y="1223"/>
                    <a:pt x="246" y="1270"/>
                    <a:pt x="333" y="1325"/>
                  </a:cubicBezTo>
                  <a:cubicBezTo>
                    <a:pt x="322" y="1318"/>
                    <a:pt x="337" y="1329"/>
                    <a:pt x="336" y="1329"/>
                  </a:cubicBezTo>
                  <a:cubicBezTo>
                    <a:pt x="376" y="1355"/>
                    <a:pt x="420" y="1379"/>
                    <a:pt x="423" y="1375"/>
                  </a:cubicBezTo>
                  <a:cubicBezTo>
                    <a:pt x="454" y="1391"/>
                    <a:pt x="447" y="1389"/>
                    <a:pt x="451" y="1393"/>
                  </a:cubicBezTo>
                  <a:cubicBezTo>
                    <a:pt x="451" y="1391"/>
                    <a:pt x="478" y="1403"/>
                    <a:pt x="503" y="1414"/>
                  </a:cubicBezTo>
                  <a:cubicBezTo>
                    <a:pt x="491" y="1409"/>
                    <a:pt x="491" y="1409"/>
                    <a:pt x="491" y="1409"/>
                  </a:cubicBezTo>
                  <a:cubicBezTo>
                    <a:pt x="515" y="1420"/>
                    <a:pt x="539" y="1429"/>
                    <a:pt x="563" y="1437"/>
                  </a:cubicBezTo>
                  <a:cubicBezTo>
                    <a:pt x="550" y="1429"/>
                    <a:pt x="550" y="1429"/>
                    <a:pt x="550" y="1429"/>
                  </a:cubicBezTo>
                  <a:cubicBezTo>
                    <a:pt x="588" y="1443"/>
                    <a:pt x="558" y="1437"/>
                    <a:pt x="595" y="1448"/>
                  </a:cubicBezTo>
                  <a:cubicBezTo>
                    <a:pt x="596" y="1445"/>
                    <a:pt x="596" y="1445"/>
                    <a:pt x="596" y="1445"/>
                  </a:cubicBezTo>
                  <a:cubicBezTo>
                    <a:pt x="649" y="1463"/>
                    <a:pt x="680" y="1475"/>
                    <a:pt x="733" y="1488"/>
                  </a:cubicBezTo>
                  <a:cubicBezTo>
                    <a:pt x="956" y="1533"/>
                    <a:pt x="1205" y="1500"/>
                    <a:pt x="1402" y="1423"/>
                  </a:cubicBezTo>
                  <a:cubicBezTo>
                    <a:pt x="1411" y="1422"/>
                    <a:pt x="1411" y="1422"/>
                    <a:pt x="1411" y="1422"/>
                  </a:cubicBezTo>
                  <a:cubicBezTo>
                    <a:pt x="1416" y="1424"/>
                    <a:pt x="1462" y="1394"/>
                    <a:pt x="1471" y="1392"/>
                  </a:cubicBezTo>
                  <a:cubicBezTo>
                    <a:pt x="1478" y="1389"/>
                    <a:pt x="1485" y="1384"/>
                    <a:pt x="1492" y="1380"/>
                  </a:cubicBezTo>
                  <a:cubicBezTo>
                    <a:pt x="1498" y="1377"/>
                    <a:pt x="1511" y="1371"/>
                    <a:pt x="1501" y="1377"/>
                  </a:cubicBezTo>
                  <a:cubicBezTo>
                    <a:pt x="1521" y="1367"/>
                    <a:pt x="1521" y="1366"/>
                    <a:pt x="1535" y="1356"/>
                  </a:cubicBezTo>
                  <a:cubicBezTo>
                    <a:pt x="1557" y="1346"/>
                    <a:pt x="1557" y="1346"/>
                    <a:pt x="1557" y="1346"/>
                  </a:cubicBezTo>
                  <a:cubicBezTo>
                    <a:pt x="1633" y="1298"/>
                    <a:pt x="1691" y="1247"/>
                    <a:pt x="1753" y="1175"/>
                  </a:cubicBezTo>
                  <a:cubicBezTo>
                    <a:pt x="1792" y="1134"/>
                    <a:pt x="1840" y="1066"/>
                    <a:pt x="1871" y="987"/>
                  </a:cubicBezTo>
                  <a:cubicBezTo>
                    <a:pt x="1903" y="909"/>
                    <a:pt x="1913" y="823"/>
                    <a:pt x="1912" y="762"/>
                  </a:cubicBezTo>
                  <a:cubicBezTo>
                    <a:pt x="1910" y="675"/>
                    <a:pt x="1892" y="581"/>
                    <a:pt x="1853" y="495"/>
                  </a:cubicBezTo>
                  <a:cubicBezTo>
                    <a:pt x="1814" y="409"/>
                    <a:pt x="1754" y="331"/>
                    <a:pt x="1687" y="273"/>
                  </a:cubicBezTo>
                  <a:cubicBezTo>
                    <a:pt x="1683" y="269"/>
                    <a:pt x="1671" y="260"/>
                    <a:pt x="1671" y="260"/>
                  </a:cubicBezTo>
                  <a:cubicBezTo>
                    <a:pt x="1630" y="224"/>
                    <a:pt x="1586" y="193"/>
                    <a:pt x="1540" y="165"/>
                  </a:cubicBezTo>
                  <a:cubicBezTo>
                    <a:pt x="1540" y="165"/>
                    <a:pt x="1499" y="138"/>
                    <a:pt x="1440" y="112"/>
                  </a:cubicBezTo>
                  <a:cubicBezTo>
                    <a:pt x="1382" y="85"/>
                    <a:pt x="1306" y="60"/>
                    <a:pt x="1247" y="48"/>
                  </a:cubicBezTo>
                  <a:cubicBezTo>
                    <a:pt x="1187" y="35"/>
                    <a:pt x="1145" y="32"/>
                    <a:pt x="1155" y="37"/>
                  </a:cubicBezTo>
                  <a:cubicBezTo>
                    <a:pt x="1163" y="44"/>
                    <a:pt x="1227" y="52"/>
                    <a:pt x="1361" y="108"/>
                  </a:cubicBezTo>
                  <a:cubicBezTo>
                    <a:pt x="1357" y="108"/>
                    <a:pt x="1357" y="108"/>
                    <a:pt x="1357" y="108"/>
                  </a:cubicBezTo>
                  <a:cubicBezTo>
                    <a:pt x="1437" y="140"/>
                    <a:pt x="1485" y="166"/>
                    <a:pt x="1537" y="194"/>
                  </a:cubicBezTo>
                  <a:cubicBezTo>
                    <a:pt x="1543" y="202"/>
                    <a:pt x="1597" y="233"/>
                    <a:pt x="1611" y="247"/>
                  </a:cubicBezTo>
                  <a:cubicBezTo>
                    <a:pt x="1609" y="246"/>
                    <a:pt x="1609" y="246"/>
                    <a:pt x="1609" y="246"/>
                  </a:cubicBezTo>
                  <a:cubicBezTo>
                    <a:pt x="1653" y="275"/>
                    <a:pt x="1690" y="318"/>
                    <a:pt x="1725" y="354"/>
                  </a:cubicBezTo>
                  <a:cubicBezTo>
                    <a:pt x="1724" y="352"/>
                    <a:pt x="1722" y="352"/>
                    <a:pt x="1714" y="344"/>
                  </a:cubicBezTo>
                  <a:cubicBezTo>
                    <a:pt x="1740" y="370"/>
                    <a:pt x="1771" y="410"/>
                    <a:pt x="1769" y="414"/>
                  </a:cubicBezTo>
                  <a:cubicBezTo>
                    <a:pt x="1823" y="484"/>
                    <a:pt x="1866" y="599"/>
                    <a:pt x="1877" y="654"/>
                  </a:cubicBezTo>
                  <a:cubicBezTo>
                    <a:pt x="1876" y="650"/>
                    <a:pt x="1876" y="650"/>
                    <a:pt x="1876" y="650"/>
                  </a:cubicBezTo>
                  <a:cubicBezTo>
                    <a:pt x="1884" y="681"/>
                    <a:pt x="1883" y="691"/>
                    <a:pt x="1887" y="727"/>
                  </a:cubicBezTo>
                  <a:cubicBezTo>
                    <a:pt x="1887" y="728"/>
                    <a:pt x="1887" y="731"/>
                    <a:pt x="1887" y="731"/>
                  </a:cubicBezTo>
                  <a:cubicBezTo>
                    <a:pt x="1893" y="765"/>
                    <a:pt x="1884" y="832"/>
                    <a:pt x="1880" y="860"/>
                  </a:cubicBezTo>
                  <a:cubicBezTo>
                    <a:pt x="1878" y="862"/>
                    <a:pt x="1878" y="862"/>
                    <a:pt x="1878" y="862"/>
                  </a:cubicBezTo>
                  <a:cubicBezTo>
                    <a:pt x="1874" y="884"/>
                    <a:pt x="1868" y="907"/>
                    <a:pt x="1862" y="929"/>
                  </a:cubicBezTo>
                  <a:cubicBezTo>
                    <a:pt x="1865" y="921"/>
                    <a:pt x="1867" y="912"/>
                    <a:pt x="1869" y="904"/>
                  </a:cubicBezTo>
                  <a:cubicBezTo>
                    <a:pt x="1872" y="914"/>
                    <a:pt x="1853" y="954"/>
                    <a:pt x="1835" y="1001"/>
                  </a:cubicBezTo>
                  <a:cubicBezTo>
                    <a:pt x="1815" y="1043"/>
                    <a:pt x="1799" y="1091"/>
                    <a:pt x="1767" y="1130"/>
                  </a:cubicBezTo>
                  <a:cubicBezTo>
                    <a:pt x="1754" y="1150"/>
                    <a:pt x="1777" y="1111"/>
                    <a:pt x="1756" y="1140"/>
                  </a:cubicBezTo>
                  <a:cubicBezTo>
                    <a:pt x="1754" y="1139"/>
                    <a:pt x="1765" y="1126"/>
                    <a:pt x="1758" y="1132"/>
                  </a:cubicBezTo>
                  <a:cubicBezTo>
                    <a:pt x="1738" y="1160"/>
                    <a:pt x="1720" y="1174"/>
                    <a:pt x="1692" y="1205"/>
                  </a:cubicBezTo>
                  <a:cubicBezTo>
                    <a:pt x="1689" y="1205"/>
                    <a:pt x="1689" y="1205"/>
                    <a:pt x="1689" y="1205"/>
                  </a:cubicBezTo>
                  <a:cubicBezTo>
                    <a:pt x="1652" y="1247"/>
                    <a:pt x="1609" y="1273"/>
                    <a:pt x="1581" y="1296"/>
                  </a:cubicBezTo>
                  <a:cubicBezTo>
                    <a:pt x="1535" y="1330"/>
                    <a:pt x="1547" y="1313"/>
                    <a:pt x="1497" y="1346"/>
                  </a:cubicBezTo>
                  <a:cubicBezTo>
                    <a:pt x="1476" y="1355"/>
                    <a:pt x="1476" y="1355"/>
                    <a:pt x="1476" y="1355"/>
                  </a:cubicBezTo>
                  <a:cubicBezTo>
                    <a:pt x="1453" y="1366"/>
                    <a:pt x="1461" y="1366"/>
                    <a:pt x="1435" y="1378"/>
                  </a:cubicBezTo>
                  <a:cubicBezTo>
                    <a:pt x="1436" y="1376"/>
                    <a:pt x="1402" y="1391"/>
                    <a:pt x="1416" y="1383"/>
                  </a:cubicBezTo>
                  <a:cubicBezTo>
                    <a:pt x="1357" y="1405"/>
                    <a:pt x="1297" y="1435"/>
                    <a:pt x="1214" y="1448"/>
                  </a:cubicBezTo>
                  <a:cubicBezTo>
                    <a:pt x="1197" y="1456"/>
                    <a:pt x="1154" y="1461"/>
                    <a:pt x="1141" y="1466"/>
                  </a:cubicBezTo>
                  <a:cubicBezTo>
                    <a:pt x="1139" y="1465"/>
                    <a:pt x="1057" y="1476"/>
                    <a:pt x="1104" y="1468"/>
                  </a:cubicBezTo>
                  <a:cubicBezTo>
                    <a:pt x="1108" y="1467"/>
                    <a:pt x="1115" y="1466"/>
                    <a:pt x="1115" y="1467"/>
                  </a:cubicBezTo>
                  <a:cubicBezTo>
                    <a:pt x="1120" y="1464"/>
                    <a:pt x="1120" y="1464"/>
                    <a:pt x="1120" y="1464"/>
                  </a:cubicBezTo>
                  <a:cubicBezTo>
                    <a:pt x="1072" y="1467"/>
                    <a:pt x="1034" y="1475"/>
                    <a:pt x="986" y="1476"/>
                  </a:cubicBezTo>
                  <a:cubicBezTo>
                    <a:pt x="1000" y="1476"/>
                    <a:pt x="1019" y="1475"/>
                    <a:pt x="1006" y="1477"/>
                  </a:cubicBezTo>
                  <a:cubicBezTo>
                    <a:pt x="962" y="1478"/>
                    <a:pt x="962" y="1478"/>
                    <a:pt x="962" y="1478"/>
                  </a:cubicBezTo>
                  <a:cubicBezTo>
                    <a:pt x="971" y="1476"/>
                    <a:pt x="971" y="1476"/>
                    <a:pt x="971" y="1476"/>
                  </a:cubicBezTo>
                  <a:cubicBezTo>
                    <a:pt x="950" y="1476"/>
                    <a:pt x="928" y="1475"/>
                    <a:pt x="906" y="1474"/>
                  </a:cubicBezTo>
                  <a:cubicBezTo>
                    <a:pt x="915" y="1476"/>
                    <a:pt x="915" y="1476"/>
                    <a:pt x="915" y="1476"/>
                  </a:cubicBezTo>
                  <a:cubicBezTo>
                    <a:pt x="883" y="1474"/>
                    <a:pt x="872" y="1470"/>
                    <a:pt x="835" y="1469"/>
                  </a:cubicBezTo>
                  <a:cubicBezTo>
                    <a:pt x="819" y="1469"/>
                    <a:pt x="865" y="1475"/>
                    <a:pt x="832" y="1472"/>
                  </a:cubicBezTo>
                  <a:cubicBezTo>
                    <a:pt x="789" y="1466"/>
                    <a:pt x="726" y="1454"/>
                    <a:pt x="673" y="1439"/>
                  </a:cubicBezTo>
                  <a:cubicBezTo>
                    <a:pt x="677" y="1443"/>
                    <a:pt x="663" y="1439"/>
                    <a:pt x="648" y="1436"/>
                  </a:cubicBezTo>
                  <a:cubicBezTo>
                    <a:pt x="647" y="1433"/>
                    <a:pt x="647" y="1433"/>
                    <a:pt x="647" y="1433"/>
                  </a:cubicBezTo>
                  <a:cubicBezTo>
                    <a:pt x="591" y="1419"/>
                    <a:pt x="627" y="1424"/>
                    <a:pt x="572" y="1407"/>
                  </a:cubicBezTo>
                  <a:cubicBezTo>
                    <a:pt x="578" y="1408"/>
                    <a:pt x="578" y="1408"/>
                    <a:pt x="578" y="1408"/>
                  </a:cubicBezTo>
                  <a:cubicBezTo>
                    <a:pt x="562" y="1406"/>
                    <a:pt x="562" y="1406"/>
                    <a:pt x="562" y="1406"/>
                  </a:cubicBezTo>
                  <a:cubicBezTo>
                    <a:pt x="512" y="1391"/>
                    <a:pt x="537" y="1393"/>
                    <a:pt x="482" y="1374"/>
                  </a:cubicBezTo>
                  <a:cubicBezTo>
                    <a:pt x="503" y="1383"/>
                    <a:pt x="490" y="1383"/>
                    <a:pt x="465" y="1370"/>
                  </a:cubicBezTo>
                  <a:cubicBezTo>
                    <a:pt x="472" y="1371"/>
                    <a:pt x="472" y="1371"/>
                    <a:pt x="472" y="1371"/>
                  </a:cubicBezTo>
                  <a:cubicBezTo>
                    <a:pt x="458" y="1365"/>
                    <a:pt x="453" y="1363"/>
                    <a:pt x="444" y="1358"/>
                  </a:cubicBezTo>
                  <a:cubicBezTo>
                    <a:pt x="453" y="1361"/>
                    <a:pt x="449" y="1358"/>
                    <a:pt x="429" y="1347"/>
                  </a:cubicBezTo>
                  <a:cubicBezTo>
                    <a:pt x="444" y="1353"/>
                    <a:pt x="444" y="1353"/>
                    <a:pt x="444" y="1353"/>
                  </a:cubicBezTo>
                  <a:cubicBezTo>
                    <a:pt x="404" y="1335"/>
                    <a:pt x="404" y="1335"/>
                    <a:pt x="404" y="1335"/>
                  </a:cubicBezTo>
                  <a:cubicBezTo>
                    <a:pt x="377" y="1316"/>
                    <a:pt x="331" y="1289"/>
                    <a:pt x="322" y="1278"/>
                  </a:cubicBezTo>
                  <a:cubicBezTo>
                    <a:pt x="322" y="1278"/>
                    <a:pt x="267" y="1233"/>
                    <a:pt x="253" y="1223"/>
                  </a:cubicBezTo>
                  <a:cubicBezTo>
                    <a:pt x="265" y="1231"/>
                    <a:pt x="237" y="1204"/>
                    <a:pt x="246" y="1210"/>
                  </a:cubicBezTo>
                  <a:cubicBezTo>
                    <a:pt x="232" y="1199"/>
                    <a:pt x="192" y="1161"/>
                    <a:pt x="181" y="1142"/>
                  </a:cubicBezTo>
                  <a:cubicBezTo>
                    <a:pt x="184" y="1145"/>
                    <a:pt x="184" y="1145"/>
                    <a:pt x="184" y="1145"/>
                  </a:cubicBezTo>
                  <a:cubicBezTo>
                    <a:pt x="135" y="1081"/>
                    <a:pt x="101" y="1033"/>
                    <a:pt x="77" y="965"/>
                  </a:cubicBezTo>
                  <a:cubicBezTo>
                    <a:pt x="76" y="969"/>
                    <a:pt x="64" y="933"/>
                    <a:pt x="64" y="943"/>
                  </a:cubicBezTo>
                  <a:cubicBezTo>
                    <a:pt x="37" y="872"/>
                    <a:pt x="41" y="809"/>
                    <a:pt x="31" y="783"/>
                  </a:cubicBezTo>
                  <a:cubicBezTo>
                    <a:pt x="29" y="748"/>
                    <a:pt x="34" y="742"/>
                    <a:pt x="34" y="725"/>
                  </a:cubicBezTo>
                  <a:cubicBezTo>
                    <a:pt x="34" y="733"/>
                    <a:pt x="34" y="733"/>
                    <a:pt x="34" y="733"/>
                  </a:cubicBezTo>
                  <a:cubicBezTo>
                    <a:pt x="38" y="669"/>
                    <a:pt x="43" y="651"/>
                    <a:pt x="55" y="605"/>
                  </a:cubicBezTo>
                  <a:cubicBezTo>
                    <a:pt x="60" y="582"/>
                    <a:pt x="57" y="576"/>
                    <a:pt x="74" y="537"/>
                  </a:cubicBezTo>
                  <a:cubicBezTo>
                    <a:pt x="70" y="550"/>
                    <a:pt x="76" y="534"/>
                    <a:pt x="83" y="519"/>
                  </a:cubicBezTo>
                  <a:cubicBezTo>
                    <a:pt x="79" y="529"/>
                    <a:pt x="78" y="532"/>
                    <a:pt x="88" y="513"/>
                  </a:cubicBezTo>
                  <a:cubicBezTo>
                    <a:pt x="88" y="510"/>
                    <a:pt x="90" y="506"/>
                    <a:pt x="92" y="502"/>
                  </a:cubicBezTo>
                  <a:cubicBezTo>
                    <a:pt x="92" y="502"/>
                    <a:pt x="93" y="502"/>
                    <a:pt x="93" y="502"/>
                  </a:cubicBezTo>
                  <a:cubicBezTo>
                    <a:pt x="104" y="478"/>
                    <a:pt x="101" y="482"/>
                    <a:pt x="96" y="493"/>
                  </a:cubicBezTo>
                  <a:cubicBezTo>
                    <a:pt x="96" y="492"/>
                    <a:pt x="95" y="493"/>
                    <a:pt x="93" y="496"/>
                  </a:cubicBezTo>
                  <a:cubicBezTo>
                    <a:pt x="106" y="472"/>
                    <a:pt x="131" y="429"/>
                    <a:pt x="136" y="428"/>
                  </a:cubicBezTo>
                  <a:cubicBezTo>
                    <a:pt x="180" y="361"/>
                    <a:pt x="219" y="317"/>
                    <a:pt x="268" y="272"/>
                  </a:cubicBezTo>
                  <a:cubicBezTo>
                    <a:pt x="275" y="268"/>
                    <a:pt x="264" y="279"/>
                    <a:pt x="250" y="293"/>
                  </a:cubicBezTo>
                  <a:cubicBezTo>
                    <a:pt x="262" y="282"/>
                    <a:pt x="273" y="271"/>
                    <a:pt x="285" y="261"/>
                  </a:cubicBezTo>
                  <a:cubicBezTo>
                    <a:pt x="286" y="263"/>
                    <a:pt x="265" y="280"/>
                    <a:pt x="255" y="290"/>
                  </a:cubicBezTo>
                  <a:cubicBezTo>
                    <a:pt x="299" y="255"/>
                    <a:pt x="343" y="213"/>
                    <a:pt x="402" y="182"/>
                  </a:cubicBezTo>
                  <a:cubicBezTo>
                    <a:pt x="413" y="174"/>
                    <a:pt x="413" y="174"/>
                    <a:pt x="413" y="174"/>
                  </a:cubicBezTo>
                  <a:cubicBezTo>
                    <a:pt x="417" y="172"/>
                    <a:pt x="417" y="172"/>
                    <a:pt x="417" y="172"/>
                  </a:cubicBezTo>
                  <a:cubicBezTo>
                    <a:pt x="416" y="171"/>
                    <a:pt x="429" y="163"/>
                    <a:pt x="437" y="158"/>
                  </a:cubicBezTo>
                  <a:cubicBezTo>
                    <a:pt x="447" y="155"/>
                    <a:pt x="439" y="162"/>
                    <a:pt x="468" y="147"/>
                  </a:cubicBezTo>
                  <a:cubicBezTo>
                    <a:pt x="492" y="137"/>
                    <a:pt x="535" y="116"/>
                    <a:pt x="567" y="103"/>
                  </a:cubicBezTo>
                  <a:cubicBezTo>
                    <a:pt x="550" y="109"/>
                    <a:pt x="555" y="106"/>
                    <a:pt x="562" y="103"/>
                  </a:cubicBezTo>
                  <a:cubicBezTo>
                    <a:pt x="578" y="97"/>
                    <a:pt x="587" y="96"/>
                    <a:pt x="599" y="91"/>
                  </a:cubicBezTo>
                  <a:cubicBezTo>
                    <a:pt x="601" y="93"/>
                    <a:pt x="601" y="93"/>
                    <a:pt x="601" y="93"/>
                  </a:cubicBezTo>
                  <a:cubicBezTo>
                    <a:pt x="594" y="93"/>
                    <a:pt x="642" y="77"/>
                    <a:pt x="647" y="75"/>
                  </a:cubicBezTo>
                  <a:cubicBezTo>
                    <a:pt x="657" y="74"/>
                    <a:pt x="623" y="84"/>
                    <a:pt x="620" y="87"/>
                  </a:cubicBezTo>
                  <a:cubicBezTo>
                    <a:pt x="683" y="69"/>
                    <a:pt x="651" y="76"/>
                    <a:pt x="716" y="61"/>
                  </a:cubicBezTo>
                  <a:cubicBezTo>
                    <a:pt x="750" y="52"/>
                    <a:pt x="709" y="60"/>
                    <a:pt x="725" y="55"/>
                  </a:cubicBezTo>
                  <a:cubicBezTo>
                    <a:pt x="756" y="48"/>
                    <a:pt x="786" y="42"/>
                    <a:pt x="821" y="39"/>
                  </a:cubicBezTo>
                  <a:cubicBezTo>
                    <a:pt x="810" y="38"/>
                    <a:pt x="810" y="38"/>
                    <a:pt x="810" y="38"/>
                  </a:cubicBezTo>
                  <a:cubicBezTo>
                    <a:pt x="868" y="30"/>
                    <a:pt x="904" y="28"/>
                    <a:pt x="943" y="30"/>
                  </a:cubicBezTo>
                  <a:cubicBezTo>
                    <a:pt x="1053" y="24"/>
                    <a:pt x="1115" y="31"/>
                    <a:pt x="1144" y="32"/>
                  </a:cubicBezTo>
                  <a:cubicBezTo>
                    <a:pt x="1174" y="33"/>
                    <a:pt x="1172" y="31"/>
                    <a:pt x="1157" y="26"/>
                  </a:cubicBezTo>
                  <a:cubicBezTo>
                    <a:pt x="1126" y="16"/>
                    <a:pt x="1038" y="6"/>
                    <a:pt x="1037" y="7"/>
                  </a:cubicBezTo>
                  <a:cubicBezTo>
                    <a:pt x="950" y="0"/>
                    <a:pt x="882" y="3"/>
                    <a:pt x="812" y="13"/>
                  </a:cubicBezTo>
                  <a:cubicBezTo>
                    <a:pt x="741" y="23"/>
                    <a:pt x="667" y="38"/>
                    <a:pt x="568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66" name="Gruppieren 165"/>
          <p:cNvGrpSpPr/>
          <p:nvPr/>
        </p:nvGrpSpPr>
        <p:grpSpPr>
          <a:xfrm>
            <a:off x="5451643" y="2118988"/>
            <a:ext cx="1152876" cy="1124392"/>
            <a:chOff x="4144855" y="1556792"/>
            <a:chExt cx="1152876" cy="1124392"/>
          </a:xfrm>
        </p:grpSpPr>
        <p:grpSp>
          <p:nvGrpSpPr>
            <p:cNvPr id="167" name="Gruppieren 166"/>
            <p:cNvGrpSpPr/>
            <p:nvPr/>
          </p:nvGrpSpPr>
          <p:grpSpPr>
            <a:xfrm>
              <a:off x="4592178" y="1716565"/>
              <a:ext cx="256735" cy="777833"/>
              <a:chOff x="6248110" y="1594605"/>
              <a:chExt cx="512967" cy="1554147"/>
            </a:xfrm>
          </p:grpSpPr>
          <p:sp>
            <p:nvSpPr>
              <p:cNvPr id="169" name="Freeform 234"/>
              <p:cNvSpPr>
                <a:spLocks noEditPoints="1"/>
              </p:cNvSpPr>
              <p:nvPr/>
            </p:nvSpPr>
            <p:spPr bwMode="auto">
              <a:xfrm>
                <a:off x="6248110" y="1594605"/>
                <a:ext cx="456519" cy="401422"/>
              </a:xfrm>
              <a:custGeom>
                <a:avLst/>
                <a:gdLst/>
                <a:ahLst/>
                <a:cxnLst>
                  <a:cxn ang="0">
                    <a:pos x="61" y="24"/>
                  </a:cxn>
                  <a:cxn ang="0">
                    <a:pos x="97" y="36"/>
                  </a:cxn>
                  <a:cxn ang="0">
                    <a:pos x="106" y="43"/>
                  </a:cxn>
                  <a:cxn ang="0">
                    <a:pos x="107" y="48"/>
                  </a:cxn>
                  <a:cxn ang="0">
                    <a:pos x="108" y="54"/>
                  </a:cxn>
                  <a:cxn ang="0">
                    <a:pos x="106" y="53"/>
                  </a:cxn>
                  <a:cxn ang="0">
                    <a:pos x="108" y="58"/>
                  </a:cxn>
                  <a:cxn ang="0">
                    <a:pos x="110" y="63"/>
                  </a:cxn>
                  <a:cxn ang="0">
                    <a:pos x="108" y="71"/>
                  </a:cxn>
                  <a:cxn ang="0">
                    <a:pos x="105" y="75"/>
                  </a:cxn>
                  <a:cxn ang="0">
                    <a:pos x="102" y="78"/>
                  </a:cxn>
                  <a:cxn ang="0">
                    <a:pos x="95" y="85"/>
                  </a:cxn>
                  <a:cxn ang="0">
                    <a:pos x="93" y="90"/>
                  </a:cxn>
                  <a:cxn ang="0">
                    <a:pos x="87" y="91"/>
                  </a:cxn>
                  <a:cxn ang="0">
                    <a:pos x="84" y="94"/>
                  </a:cxn>
                  <a:cxn ang="0">
                    <a:pos x="76" y="94"/>
                  </a:cxn>
                  <a:cxn ang="0">
                    <a:pos x="73" y="103"/>
                  </a:cxn>
                  <a:cxn ang="0">
                    <a:pos x="79" y="97"/>
                  </a:cxn>
                  <a:cxn ang="0">
                    <a:pos x="83" y="99"/>
                  </a:cxn>
                  <a:cxn ang="0">
                    <a:pos x="89" y="97"/>
                  </a:cxn>
                  <a:cxn ang="0">
                    <a:pos x="97" y="96"/>
                  </a:cxn>
                  <a:cxn ang="0">
                    <a:pos x="103" y="91"/>
                  </a:cxn>
                  <a:cxn ang="0">
                    <a:pos x="105" y="88"/>
                  </a:cxn>
                  <a:cxn ang="0">
                    <a:pos x="107" y="92"/>
                  </a:cxn>
                  <a:cxn ang="0">
                    <a:pos x="119" y="75"/>
                  </a:cxn>
                  <a:cxn ang="0">
                    <a:pos x="120" y="72"/>
                  </a:cxn>
                  <a:cxn ang="0">
                    <a:pos x="123" y="50"/>
                  </a:cxn>
                  <a:cxn ang="0">
                    <a:pos x="113" y="26"/>
                  </a:cxn>
                  <a:cxn ang="0">
                    <a:pos x="103" y="16"/>
                  </a:cxn>
                  <a:cxn ang="0">
                    <a:pos x="77" y="7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56" y="7"/>
                  </a:cxn>
                  <a:cxn ang="0">
                    <a:pos x="43" y="11"/>
                  </a:cxn>
                  <a:cxn ang="0">
                    <a:pos x="44" y="6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4" y="17"/>
                  </a:cxn>
                  <a:cxn ang="0">
                    <a:pos x="32" y="17"/>
                  </a:cxn>
                  <a:cxn ang="0">
                    <a:pos x="24" y="13"/>
                  </a:cxn>
                  <a:cxn ang="0">
                    <a:pos x="22" y="20"/>
                  </a:cxn>
                  <a:cxn ang="0">
                    <a:pos x="14" y="27"/>
                  </a:cxn>
                  <a:cxn ang="0">
                    <a:pos x="9" y="31"/>
                  </a:cxn>
                  <a:cxn ang="0">
                    <a:pos x="2" y="52"/>
                  </a:cxn>
                  <a:cxn ang="0">
                    <a:pos x="2" y="70"/>
                  </a:cxn>
                  <a:cxn ang="0">
                    <a:pos x="19" y="93"/>
                  </a:cxn>
                  <a:cxn ang="0">
                    <a:pos x="24" y="94"/>
                  </a:cxn>
                  <a:cxn ang="0">
                    <a:pos x="34" y="101"/>
                  </a:cxn>
                  <a:cxn ang="0">
                    <a:pos x="46" y="102"/>
                  </a:cxn>
                  <a:cxn ang="0">
                    <a:pos x="57" y="103"/>
                  </a:cxn>
                  <a:cxn ang="0">
                    <a:pos x="59" y="98"/>
                  </a:cxn>
                  <a:cxn ang="0">
                    <a:pos x="40" y="89"/>
                  </a:cxn>
                  <a:cxn ang="0">
                    <a:pos x="33" y="84"/>
                  </a:cxn>
                  <a:cxn ang="0">
                    <a:pos x="18" y="65"/>
                  </a:cxn>
                  <a:cxn ang="0">
                    <a:pos x="17" y="64"/>
                  </a:cxn>
                  <a:cxn ang="0">
                    <a:pos x="20" y="59"/>
                  </a:cxn>
                  <a:cxn ang="0">
                    <a:pos x="21" y="52"/>
                  </a:cxn>
                  <a:cxn ang="0">
                    <a:pos x="19" y="44"/>
                  </a:cxn>
                  <a:cxn ang="0">
                    <a:pos x="26" y="41"/>
                  </a:cxn>
                  <a:cxn ang="0">
                    <a:pos x="102" y="78"/>
                  </a:cxn>
                  <a:cxn ang="0">
                    <a:pos x="108" y="70"/>
                  </a:cxn>
                  <a:cxn ang="0">
                    <a:pos x="114" y="80"/>
                  </a:cxn>
                  <a:cxn ang="0">
                    <a:pos x="75" y="8"/>
                  </a:cxn>
                </a:cxnLst>
                <a:rect l="0" t="0" r="r" b="b"/>
                <a:pathLst>
                  <a:path w="123" h="108">
                    <a:moveTo>
                      <a:pt x="33" y="35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3"/>
                      <a:pt x="38" y="35"/>
                      <a:pt x="37" y="31"/>
                    </a:cubicBezTo>
                    <a:cubicBezTo>
                      <a:pt x="41" y="33"/>
                      <a:pt x="37" y="27"/>
                      <a:pt x="41" y="29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7" y="25"/>
                      <a:pt x="55" y="26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73" y="25"/>
                      <a:pt x="83" y="27"/>
                      <a:pt x="91" y="33"/>
                    </a:cubicBezTo>
                    <a:cubicBezTo>
                      <a:pt x="92" y="33"/>
                      <a:pt x="93" y="32"/>
                      <a:pt x="94" y="32"/>
                    </a:cubicBezTo>
                    <a:cubicBezTo>
                      <a:pt x="95" y="32"/>
                      <a:pt x="95" y="32"/>
                      <a:pt x="95" y="33"/>
                    </a:cubicBezTo>
                    <a:cubicBezTo>
                      <a:pt x="94" y="33"/>
                      <a:pt x="93" y="34"/>
                      <a:pt x="93" y="34"/>
                    </a:cubicBezTo>
                    <a:cubicBezTo>
                      <a:pt x="94" y="35"/>
                      <a:pt x="94" y="37"/>
                      <a:pt x="96" y="37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7" y="35"/>
                      <a:pt x="97" y="36"/>
                      <a:pt x="97" y="36"/>
                    </a:cubicBezTo>
                    <a:cubicBezTo>
                      <a:pt x="96" y="36"/>
                      <a:pt x="96" y="38"/>
                      <a:pt x="95" y="38"/>
                    </a:cubicBezTo>
                    <a:cubicBezTo>
                      <a:pt x="99" y="37"/>
                      <a:pt x="96" y="40"/>
                      <a:pt x="97" y="40"/>
                    </a:cubicBezTo>
                    <a:cubicBezTo>
                      <a:pt x="100" y="39"/>
                      <a:pt x="103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0"/>
                      <a:pt x="103" y="42"/>
                      <a:pt x="103" y="41"/>
                    </a:cubicBezTo>
                    <a:cubicBezTo>
                      <a:pt x="103" y="42"/>
                      <a:pt x="105" y="42"/>
                      <a:pt x="104" y="44"/>
                    </a:cubicBezTo>
                    <a:cubicBezTo>
                      <a:pt x="105" y="43"/>
                      <a:pt x="106" y="43"/>
                      <a:pt x="106" y="43"/>
                    </a:cubicBezTo>
                    <a:cubicBezTo>
                      <a:pt x="106" y="44"/>
                      <a:pt x="105" y="45"/>
                      <a:pt x="105" y="45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03" y="46"/>
                      <a:pt x="104" y="46"/>
                      <a:pt x="105" y="46"/>
                    </a:cubicBezTo>
                    <a:cubicBezTo>
                      <a:pt x="104" y="47"/>
                      <a:pt x="104" y="48"/>
                      <a:pt x="103" y="48"/>
                    </a:cubicBezTo>
                    <a:cubicBezTo>
                      <a:pt x="104" y="48"/>
                      <a:pt x="104" y="49"/>
                      <a:pt x="105" y="50"/>
                    </a:cubicBezTo>
                    <a:cubicBezTo>
                      <a:pt x="106" y="48"/>
                      <a:pt x="107" y="49"/>
                      <a:pt x="107" y="49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06" y="50"/>
                      <a:pt x="106" y="48"/>
                      <a:pt x="104" y="48"/>
                    </a:cubicBezTo>
                    <a:cubicBezTo>
                      <a:pt x="105" y="47"/>
                      <a:pt x="108" y="48"/>
                      <a:pt x="107" y="47"/>
                    </a:cubicBezTo>
                    <a:cubicBezTo>
                      <a:pt x="109" y="49"/>
                      <a:pt x="108" y="49"/>
                      <a:pt x="110" y="51"/>
                    </a:cubicBezTo>
                    <a:cubicBezTo>
                      <a:pt x="109" y="50"/>
                      <a:pt x="111" y="51"/>
                      <a:pt x="111" y="50"/>
                    </a:cubicBezTo>
                    <a:cubicBezTo>
                      <a:pt x="112" y="51"/>
                      <a:pt x="111" y="50"/>
                      <a:pt x="110" y="51"/>
                    </a:cubicBezTo>
                    <a:cubicBezTo>
                      <a:pt x="110" y="52"/>
                      <a:pt x="109" y="52"/>
                      <a:pt x="110" y="53"/>
                    </a:cubicBezTo>
                    <a:cubicBezTo>
                      <a:pt x="110" y="54"/>
                      <a:pt x="109" y="53"/>
                      <a:pt x="108" y="54"/>
                    </a:cubicBezTo>
                    <a:cubicBezTo>
                      <a:pt x="107" y="53"/>
                      <a:pt x="109" y="50"/>
                      <a:pt x="105" y="51"/>
                    </a:cubicBezTo>
                    <a:cubicBezTo>
                      <a:pt x="105" y="50"/>
                      <a:pt x="103" y="50"/>
                      <a:pt x="103" y="49"/>
                    </a:cubicBezTo>
                    <a:cubicBezTo>
                      <a:pt x="103" y="50"/>
                      <a:pt x="102" y="51"/>
                      <a:pt x="103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52"/>
                      <a:pt x="107" y="52"/>
                      <a:pt x="107" y="53"/>
                    </a:cubicBezTo>
                    <a:cubicBezTo>
                      <a:pt x="106" y="53"/>
                      <a:pt x="105" y="53"/>
                      <a:pt x="105" y="54"/>
                    </a:cubicBezTo>
                    <a:cubicBezTo>
                      <a:pt x="106" y="54"/>
                      <a:pt x="105" y="53"/>
                      <a:pt x="106" y="53"/>
                    </a:cubicBezTo>
                    <a:cubicBezTo>
                      <a:pt x="106" y="54"/>
                      <a:pt x="108" y="54"/>
                      <a:pt x="108" y="56"/>
                    </a:cubicBezTo>
                    <a:cubicBezTo>
                      <a:pt x="109" y="55"/>
                      <a:pt x="110" y="54"/>
                      <a:pt x="110" y="53"/>
                    </a:cubicBezTo>
                    <a:cubicBezTo>
                      <a:pt x="112" y="53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0" y="54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7"/>
                      <a:pt x="109" y="55"/>
                      <a:pt x="108" y="56"/>
                    </a:cubicBezTo>
                    <a:cubicBezTo>
                      <a:pt x="107" y="57"/>
                      <a:pt x="109" y="57"/>
                      <a:pt x="108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9" y="59"/>
                      <a:pt x="108" y="60"/>
                      <a:pt x="110" y="60"/>
                    </a:cubicBezTo>
                    <a:cubicBezTo>
                      <a:pt x="109" y="60"/>
                      <a:pt x="110" y="61"/>
                      <a:pt x="110" y="61"/>
                    </a:cubicBezTo>
                    <a:cubicBezTo>
                      <a:pt x="111" y="61"/>
                      <a:pt x="112" y="63"/>
                      <a:pt x="110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4"/>
                      <a:pt x="109" y="64"/>
                      <a:pt x="108" y="6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6" y="66"/>
                      <a:pt x="106" y="66"/>
                      <a:pt x="108" y="67"/>
                    </a:cubicBezTo>
                    <a:cubicBezTo>
                      <a:pt x="106" y="68"/>
                      <a:pt x="107" y="70"/>
                      <a:pt x="107" y="71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7" y="72"/>
                      <a:pt x="108" y="72"/>
                      <a:pt x="107" y="73"/>
                    </a:cubicBezTo>
                    <a:cubicBezTo>
                      <a:pt x="107" y="73"/>
                      <a:pt x="108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6" y="73"/>
                      <a:pt x="106" y="73"/>
                      <a:pt x="106" y="73"/>
                    </a:cubicBezTo>
                    <a:cubicBezTo>
                      <a:pt x="104" y="73"/>
                      <a:pt x="106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5" y="75"/>
                      <a:pt x="103" y="74"/>
                      <a:pt x="104" y="75"/>
                    </a:cubicBezTo>
                    <a:cubicBezTo>
                      <a:pt x="103" y="75"/>
                      <a:pt x="103" y="75"/>
                      <a:pt x="104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4" y="76"/>
                      <a:pt x="104" y="76"/>
                      <a:pt x="104" y="76"/>
                    </a:cubicBezTo>
                    <a:cubicBezTo>
                      <a:pt x="104" y="76"/>
                      <a:pt x="104" y="77"/>
                      <a:pt x="104" y="77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2" y="78"/>
                      <a:pt x="102" y="78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98" y="78"/>
                      <a:pt x="100" y="81"/>
                      <a:pt x="97" y="81"/>
                    </a:cubicBezTo>
                    <a:cubicBezTo>
                      <a:pt x="98" y="82"/>
                      <a:pt x="99" y="82"/>
                      <a:pt x="99" y="82"/>
                    </a:cubicBezTo>
                    <a:cubicBezTo>
                      <a:pt x="99" y="83"/>
                      <a:pt x="99" y="84"/>
                      <a:pt x="99" y="85"/>
                    </a:cubicBezTo>
                    <a:cubicBezTo>
                      <a:pt x="98" y="85"/>
                      <a:pt x="94" y="85"/>
                      <a:pt x="93" y="83"/>
                    </a:cubicBezTo>
                    <a:cubicBezTo>
                      <a:pt x="92" y="84"/>
                      <a:pt x="95" y="84"/>
                      <a:pt x="95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5" y="85"/>
                      <a:pt x="96" y="85"/>
                      <a:pt x="97" y="86"/>
                    </a:cubicBezTo>
                    <a:cubicBezTo>
                      <a:pt x="97" y="86"/>
                      <a:pt x="96" y="88"/>
                      <a:pt x="96" y="88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4" y="87"/>
                      <a:pt x="96" y="89"/>
                      <a:pt x="96" y="91"/>
                    </a:cubicBezTo>
                    <a:cubicBezTo>
                      <a:pt x="95" y="91"/>
                      <a:pt x="94" y="90"/>
                      <a:pt x="93" y="8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1" y="89"/>
                      <a:pt x="92" y="91"/>
                      <a:pt x="91" y="91"/>
                    </a:cubicBezTo>
                    <a:cubicBezTo>
                      <a:pt x="91" y="89"/>
                      <a:pt x="88" y="90"/>
                      <a:pt x="89" y="89"/>
                    </a:cubicBezTo>
                    <a:cubicBezTo>
                      <a:pt x="88" y="88"/>
                      <a:pt x="89" y="91"/>
                      <a:pt x="88" y="89"/>
                    </a:cubicBezTo>
                    <a:cubicBezTo>
                      <a:pt x="88" y="91"/>
                      <a:pt x="89" y="90"/>
                      <a:pt x="89" y="90"/>
                    </a:cubicBezTo>
                    <a:cubicBezTo>
                      <a:pt x="90" y="92"/>
                      <a:pt x="88" y="91"/>
                      <a:pt x="88" y="92"/>
                    </a:cubicBezTo>
                    <a:cubicBezTo>
                      <a:pt x="87" y="91"/>
                      <a:pt x="88" y="91"/>
                      <a:pt x="87" y="91"/>
                    </a:cubicBezTo>
                    <a:cubicBezTo>
                      <a:pt x="87" y="91"/>
                      <a:pt x="87" y="92"/>
                      <a:pt x="86" y="92"/>
                    </a:cubicBezTo>
                    <a:cubicBezTo>
                      <a:pt x="86" y="93"/>
                      <a:pt x="85" y="92"/>
                      <a:pt x="85" y="92"/>
                    </a:cubicBezTo>
                    <a:cubicBezTo>
                      <a:pt x="85" y="92"/>
                      <a:pt x="86" y="93"/>
                      <a:pt x="86" y="94"/>
                    </a:cubicBezTo>
                    <a:cubicBezTo>
                      <a:pt x="86" y="95"/>
                      <a:pt x="86" y="95"/>
                      <a:pt x="85" y="95"/>
                    </a:cubicBezTo>
                    <a:cubicBezTo>
                      <a:pt x="86" y="96"/>
                      <a:pt x="86" y="96"/>
                      <a:pt x="86" y="96"/>
                    </a:cubicBezTo>
                    <a:cubicBezTo>
                      <a:pt x="86" y="98"/>
                      <a:pt x="84" y="95"/>
                      <a:pt x="83" y="96"/>
                    </a:cubicBezTo>
                    <a:cubicBezTo>
                      <a:pt x="83" y="95"/>
                      <a:pt x="83" y="95"/>
                      <a:pt x="84" y="94"/>
                    </a:cubicBezTo>
                    <a:cubicBezTo>
                      <a:pt x="83" y="95"/>
                      <a:pt x="83" y="96"/>
                      <a:pt x="82" y="97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79" y="96"/>
                      <a:pt x="79" y="97"/>
                    </a:cubicBezTo>
                    <a:cubicBezTo>
                      <a:pt x="78" y="96"/>
                      <a:pt x="80" y="95"/>
                      <a:pt x="80" y="94"/>
                    </a:cubicBezTo>
                    <a:cubicBezTo>
                      <a:pt x="78" y="94"/>
                      <a:pt x="79" y="96"/>
                      <a:pt x="77" y="95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7" y="94"/>
                      <a:pt x="76" y="95"/>
                      <a:pt x="76" y="94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7" y="97"/>
                      <a:pt x="75" y="96"/>
                      <a:pt x="75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5" y="100"/>
                      <a:pt x="75" y="102"/>
                      <a:pt x="74" y="101"/>
                    </a:cubicBezTo>
                    <a:cubicBezTo>
                      <a:pt x="73" y="100"/>
                      <a:pt x="74" y="99"/>
                      <a:pt x="74" y="98"/>
                    </a:cubicBezTo>
                    <a:cubicBezTo>
                      <a:pt x="73" y="99"/>
                      <a:pt x="74" y="102"/>
                      <a:pt x="72" y="101"/>
                    </a:cubicBezTo>
                    <a:cubicBezTo>
                      <a:pt x="73" y="102"/>
                      <a:pt x="73" y="103"/>
                      <a:pt x="73" y="103"/>
                    </a:cubicBezTo>
                    <a:cubicBezTo>
                      <a:pt x="74" y="104"/>
                      <a:pt x="75" y="104"/>
                      <a:pt x="75" y="103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2"/>
                      <a:pt x="76" y="103"/>
                    </a:cubicBezTo>
                    <a:cubicBezTo>
                      <a:pt x="78" y="103"/>
                      <a:pt x="76" y="100"/>
                      <a:pt x="77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8" y="99"/>
                      <a:pt x="79" y="99"/>
                      <a:pt x="79" y="97"/>
                    </a:cubicBezTo>
                    <a:cubicBezTo>
                      <a:pt x="80" y="99"/>
                      <a:pt x="80" y="96"/>
                      <a:pt x="81" y="97"/>
                    </a:cubicBezTo>
                    <a:cubicBezTo>
                      <a:pt x="83" y="100"/>
                      <a:pt x="79" y="97"/>
                      <a:pt x="78" y="100"/>
                    </a:cubicBezTo>
                    <a:cubicBezTo>
                      <a:pt x="79" y="100"/>
                      <a:pt x="78" y="101"/>
                      <a:pt x="78" y="102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1"/>
                      <a:pt x="82" y="102"/>
                      <a:pt x="82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3" y="100"/>
                      <a:pt x="82" y="99"/>
                      <a:pt x="83" y="99"/>
                    </a:cubicBezTo>
                    <a:cubicBezTo>
                      <a:pt x="83" y="99"/>
                      <a:pt x="83" y="100"/>
                      <a:pt x="83" y="100"/>
                    </a:cubicBezTo>
                    <a:cubicBezTo>
                      <a:pt x="84" y="100"/>
                      <a:pt x="84" y="99"/>
                      <a:pt x="84" y="98"/>
                    </a:cubicBezTo>
                    <a:cubicBezTo>
                      <a:pt x="85" y="98"/>
                      <a:pt x="84" y="100"/>
                      <a:pt x="85" y="100"/>
                    </a:cubicBezTo>
                    <a:cubicBezTo>
                      <a:pt x="85" y="98"/>
                      <a:pt x="87" y="100"/>
                      <a:pt x="87" y="99"/>
                    </a:cubicBezTo>
                    <a:cubicBezTo>
                      <a:pt x="86" y="98"/>
                      <a:pt x="89" y="95"/>
                      <a:pt x="87" y="94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9" y="93"/>
                      <a:pt x="88" y="96"/>
                      <a:pt x="89" y="97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9" y="100"/>
                      <a:pt x="90" y="95"/>
                      <a:pt x="92" y="97"/>
                    </a:cubicBezTo>
                    <a:cubicBezTo>
                      <a:pt x="93" y="96"/>
                      <a:pt x="93" y="96"/>
                      <a:pt x="95" y="97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4" y="95"/>
                      <a:pt x="95" y="96"/>
                      <a:pt x="96" y="96"/>
                    </a:cubicBezTo>
                    <a:cubicBezTo>
                      <a:pt x="96" y="95"/>
                      <a:pt x="96" y="95"/>
                      <a:pt x="97" y="95"/>
                    </a:cubicBezTo>
                    <a:cubicBezTo>
                      <a:pt x="97" y="95"/>
                      <a:pt x="97" y="96"/>
                      <a:pt x="97" y="96"/>
                    </a:cubicBezTo>
                    <a:cubicBezTo>
                      <a:pt x="98" y="97"/>
                      <a:pt x="98" y="96"/>
                      <a:pt x="98" y="96"/>
                    </a:cubicBezTo>
                    <a:cubicBezTo>
                      <a:pt x="98" y="95"/>
                      <a:pt x="98" y="95"/>
                      <a:pt x="99" y="94"/>
                    </a:cubicBezTo>
                    <a:cubicBezTo>
                      <a:pt x="99" y="95"/>
                      <a:pt x="99" y="95"/>
                      <a:pt x="99" y="95"/>
                    </a:cubicBezTo>
                    <a:cubicBezTo>
                      <a:pt x="99" y="95"/>
                      <a:pt x="99" y="95"/>
                      <a:pt x="99" y="94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3"/>
                      <a:pt x="98" y="92"/>
                      <a:pt x="97" y="92"/>
                    </a:cubicBezTo>
                    <a:cubicBezTo>
                      <a:pt x="99" y="92"/>
                      <a:pt x="100" y="91"/>
                      <a:pt x="103" y="91"/>
                    </a:cubicBezTo>
                    <a:cubicBezTo>
                      <a:pt x="103" y="92"/>
                      <a:pt x="103" y="93"/>
                      <a:pt x="103" y="93"/>
                    </a:cubicBezTo>
                    <a:cubicBezTo>
                      <a:pt x="104" y="93"/>
                      <a:pt x="104" y="91"/>
                      <a:pt x="103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90"/>
                      <a:pt x="105" y="90"/>
                      <a:pt x="105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5" y="89"/>
                      <a:pt x="107" y="88"/>
                      <a:pt x="106" y="87"/>
                    </a:cubicBezTo>
                    <a:cubicBezTo>
                      <a:pt x="106" y="87"/>
                      <a:pt x="105" y="88"/>
                      <a:pt x="105" y="88"/>
                    </a:cubicBezTo>
                    <a:cubicBezTo>
                      <a:pt x="105" y="87"/>
                      <a:pt x="104" y="85"/>
                      <a:pt x="105" y="86"/>
                    </a:cubicBezTo>
                    <a:cubicBezTo>
                      <a:pt x="105" y="87"/>
                      <a:pt x="108" y="86"/>
                      <a:pt x="107" y="88"/>
                    </a:cubicBezTo>
                    <a:cubicBezTo>
                      <a:pt x="109" y="88"/>
                      <a:pt x="106" y="86"/>
                      <a:pt x="108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10" y="87"/>
                      <a:pt x="108" y="87"/>
                      <a:pt x="109" y="87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9" y="88"/>
                      <a:pt x="107" y="89"/>
                      <a:pt x="107" y="92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112" y="86"/>
                      <a:pt x="116" y="83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78"/>
                      <a:pt x="115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6" y="77"/>
                      <a:pt x="117" y="75"/>
                      <a:pt x="119" y="75"/>
                    </a:cubicBezTo>
                    <a:cubicBezTo>
                      <a:pt x="118" y="75"/>
                      <a:pt x="118" y="75"/>
                      <a:pt x="117" y="75"/>
                    </a:cubicBezTo>
                    <a:cubicBezTo>
                      <a:pt x="115" y="74"/>
                      <a:pt x="115" y="74"/>
                      <a:pt x="116" y="73"/>
                    </a:cubicBezTo>
                    <a:cubicBezTo>
                      <a:pt x="117" y="73"/>
                      <a:pt x="116" y="74"/>
                      <a:pt x="117" y="73"/>
                    </a:cubicBezTo>
                    <a:cubicBezTo>
                      <a:pt x="117" y="74"/>
                      <a:pt x="116" y="73"/>
                      <a:pt x="116" y="72"/>
                    </a:cubicBezTo>
                    <a:cubicBezTo>
                      <a:pt x="117" y="72"/>
                      <a:pt x="118" y="71"/>
                      <a:pt x="119" y="71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9" y="71"/>
                      <a:pt x="120" y="72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21" y="71"/>
                      <a:pt x="121" y="72"/>
                      <a:pt x="122" y="72"/>
                    </a:cubicBezTo>
                    <a:cubicBezTo>
                      <a:pt x="122" y="70"/>
                      <a:pt x="120" y="68"/>
                      <a:pt x="120" y="66"/>
                    </a:cubicBezTo>
                    <a:cubicBezTo>
                      <a:pt x="120" y="66"/>
                      <a:pt x="123" y="67"/>
                      <a:pt x="122" y="67"/>
                    </a:cubicBezTo>
                    <a:cubicBezTo>
                      <a:pt x="123" y="65"/>
                      <a:pt x="120" y="63"/>
                      <a:pt x="120" y="62"/>
                    </a:cubicBezTo>
                    <a:cubicBezTo>
                      <a:pt x="121" y="62"/>
                      <a:pt x="120" y="63"/>
                      <a:pt x="121" y="63"/>
                    </a:cubicBezTo>
                    <a:cubicBezTo>
                      <a:pt x="122" y="58"/>
                      <a:pt x="122" y="54"/>
                      <a:pt x="123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3" y="42"/>
                      <a:pt x="120" y="39"/>
                      <a:pt x="118" y="35"/>
                    </a:cubicBezTo>
                    <a:cubicBezTo>
                      <a:pt x="117" y="34"/>
                      <a:pt x="119" y="34"/>
                      <a:pt x="119" y="33"/>
                    </a:cubicBezTo>
                    <a:cubicBezTo>
                      <a:pt x="117" y="30"/>
                      <a:pt x="115" y="30"/>
                      <a:pt x="113" y="28"/>
                    </a:cubicBezTo>
                    <a:cubicBezTo>
                      <a:pt x="113" y="28"/>
                      <a:pt x="115" y="28"/>
                      <a:pt x="115" y="27"/>
                    </a:cubicBezTo>
                    <a:cubicBezTo>
                      <a:pt x="114" y="27"/>
                      <a:pt x="113" y="27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4" y="25"/>
                      <a:pt x="113" y="25"/>
                      <a:pt x="112" y="24"/>
                    </a:cubicBezTo>
                    <a:cubicBezTo>
                      <a:pt x="110" y="22"/>
                      <a:pt x="107" y="21"/>
                      <a:pt x="104" y="21"/>
                    </a:cubicBezTo>
                    <a:cubicBezTo>
                      <a:pt x="102" y="20"/>
                      <a:pt x="106" y="20"/>
                      <a:pt x="106" y="19"/>
                    </a:cubicBezTo>
                    <a:cubicBezTo>
                      <a:pt x="107" y="21"/>
                      <a:pt x="107" y="20"/>
                      <a:pt x="108" y="19"/>
                    </a:cubicBezTo>
                    <a:cubicBezTo>
                      <a:pt x="107" y="19"/>
                      <a:pt x="106" y="19"/>
                      <a:pt x="106" y="17"/>
                    </a:cubicBezTo>
                    <a:cubicBezTo>
                      <a:pt x="105" y="17"/>
                      <a:pt x="105" y="16"/>
                      <a:pt x="103" y="16"/>
                    </a:cubicBezTo>
                    <a:cubicBezTo>
                      <a:pt x="104" y="16"/>
                      <a:pt x="104" y="17"/>
                      <a:pt x="103" y="17"/>
                    </a:cubicBezTo>
                    <a:cubicBezTo>
                      <a:pt x="103" y="16"/>
                      <a:pt x="100" y="15"/>
                      <a:pt x="101" y="14"/>
                    </a:cubicBezTo>
                    <a:cubicBezTo>
                      <a:pt x="96" y="10"/>
                      <a:pt x="90" y="8"/>
                      <a:pt x="84" y="6"/>
                    </a:cubicBezTo>
                    <a:cubicBezTo>
                      <a:pt x="83" y="7"/>
                      <a:pt x="85" y="6"/>
                      <a:pt x="84" y="7"/>
                    </a:cubicBezTo>
                    <a:cubicBezTo>
                      <a:pt x="82" y="8"/>
                      <a:pt x="83" y="6"/>
                      <a:pt x="82" y="7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1" y="5"/>
                      <a:pt x="79" y="7"/>
                      <a:pt x="77" y="7"/>
                    </a:cubicBezTo>
                    <a:cubicBezTo>
                      <a:pt x="77" y="6"/>
                      <a:pt x="76" y="6"/>
                      <a:pt x="77" y="6"/>
                    </a:cubicBezTo>
                    <a:cubicBezTo>
                      <a:pt x="76" y="6"/>
                      <a:pt x="76" y="0"/>
                      <a:pt x="75" y="1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7"/>
                      <a:pt x="74" y="6"/>
                      <a:pt x="74" y="7"/>
                    </a:cubicBezTo>
                    <a:cubicBezTo>
                      <a:pt x="74" y="5"/>
                      <a:pt x="73" y="4"/>
                      <a:pt x="72" y="4"/>
                    </a:cubicBezTo>
                    <a:cubicBezTo>
                      <a:pt x="72" y="3"/>
                      <a:pt x="74" y="3"/>
                      <a:pt x="74" y="3"/>
                    </a:cubicBezTo>
                    <a:cubicBezTo>
                      <a:pt x="75" y="1"/>
                      <a:pt x="72" y="2"/>
                      <a:pt x="73" y="0"/>
                    </a:cubicBezTo>
                    <a:cubicBezTo>
                      <a:pt x="72" y="0"/>
                      <a:pt x="73" y="1"/>
                      <a:pt x="72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3"/>
                      <a:pt x="70" y="4"/>
                      <a:pt x="69" y="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3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3"/>
                      <a:pt x="65" y="3"/>
                      <a:pt x="64" y="2"/>
                    </a:cubicBezTo>
                    <a:cubicBezTo>
                      <a:pt x="65" y="0"/>
                      <a:pt x="65" y="2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1"/>
                      <a:pt x="63" y="2"/>
                      <a:pt x="64" y="3"/>
                    </a:cubicBezTo>
                    <a:cubicBezTo>
                      <a:pt x="63" y="4"/>
                      <a:pt x="63" y="6"/>
                      <a:pt x="60" y="6"/>
                    </a:cubicBezTo>
                    <a:cubicBezTo>
                      <a:pt x="59" y="4"/>
                      <a:pt x="61" y="4"/>
                      <a:pt x="61" y="3"/>
                    </a:cubicBezTo>
                    <a:cubicBezTo>
                      <a:pt x="58" y="2"/>
                      <a:pt x="58" y="7"/>
                      <a:pt x="56" y="7"/>
                    </a:cubicBezTo>
                    <a:cubicBezTo>
                      <a:pt x="54" y="7"/>
                      <a:pt x="54" y="8"/>
                      <a:pt x="52" y="9"/>
                    </a:cubicBezTo>
                    <a:cubicBezTo>
                      <a:pt x="53" y="7"/>
                      <a:pt x="51" y="8"/>
                      <a:pt x="50" y="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6"/>
                      <a:pt x="50" y="6"/>
                      <a:pt x="50" y="5"/>
                    </a:cubicBezTo>
                    <a:cubicBezTo>
                      <a:pt x="50" y="6"/>
                      <a:pt x="47" y="7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2" y="12"/>
                      <a:pt x="43" y="13"/>
                      <a:pt x="42" y="14"/>
                    </a:cubicBezTo>
                    <a:cubicBezTo>
                      <a:pt x="41" y="14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2" y="11"/>
                    </a:cubicBezTo>
                    <a:cubicBezTo>
                      <a:pt x="44" y="9"/>
                      <a:pt x="45" y="6"/>
                      <a:pt x="47" y="6"/>
                    </a:cubicBezTo>
                    <a:cubicBezTo>
                      <a:pt x="48" y="3"/>
                      <a:pt x="46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5"/>
                      <a:pt x="46" y="4"/>
                      <a:pt x="46" y="3"/>
                    </a:cubicBezTo>
                    <a:cubicBezTo>
                      <a:pt x="45" y="3"/>
                      <a:pt x="46" y="6"/>
                      <a:pt x="44" y="5"/>
                    </a:cubicBezTo>
                    <a:cubicBezTo>
                      <a:pt x="43" y="6"/>
                      <a:pt x="41" y="4"/>
                      <a:pt x="40" y="4"/>
                    </a:cubicBezTo>
                    <a:cubicBezTo>
                      <a:pt x="40" y="6"/>
                      <a:pt x="41" y="8"/>
                      <a:pt x="39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7"/>
                      <a:pt x="39" y="9"/>
                      <a:pt x="37" y="10"/>
                    </a:cubicBezTo>
                    <a:cubicBezTo>
                      <a:pt x="38" y="10"/>
                      <a:pt x="37" y="12"/>
                      <a:pt x="38" y="11"/>
                    </a:cubicBezTo>
                    <a:cubicBezTo>
                      <a:pt x="38" y="12"/>
                      <a:pt x="37" y="13"/>
                      <a:pt x="35" y="13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7" y="15"/>
                      <a:pt x="37" y="12"/>
                      <a:pt x="39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0" y="12"/>
                      <a:pt x="41" y="13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6"/>
                      <a:pt x="40" y="13"/>
                      <a:pt x="40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2" y="17"/>
                      <a:pt x="40" y="18"/>
                      <a:pt x="39" y="18"/>
                    </a:cubicBezTo>
                    <a:cubicBezTo>
                      <a:pt x="38" y="17"/>
                      <a:pt x="37" y="18"/>
                      <a:pt x="36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6" y="15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3" y="17"/>
                      <a:pt x="32" y="18"/>
                      <a:pt x="32" y="18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8"/>
                      <a:pt x="34" y="19"/>
                      <a:pt x="34" y="20"/>
                    </a:cubicBezTo>
                    <a:cubicBezTo>
                      <a:pt x="33" y="21"/>
                      <a:pt x="32" y="19"/>
                      <a:pt x="31" y="19"/>
                    </a:cubicBezTo>
                    <a:cubicBezTo>
                      <a:pt x="30" y="17"/>
                      <a:pt x="32" y="18"/>
                      <a:pt x="32" y="17"/>
                    </a:cubicBezTo>
                    <a:cubicBezTo>
                      <a:pt x="31" y="15"/>
                      <a:pt x="31" y="18"/>
                      <a:pt x="29" y="17"/>
                    </a:cubicBezTo>
                    <a:cubicBezTo>
                      <a:pt x="28" y="15"/>
                      <a:pt x="30" y="16"/>
                      <a:pt x="30" y="15"/>
                    </a:cubicBezTo>
                    <a:cubicBezTo>
                      <a:pt x="28" y="15"/>
                      <a:pt x="29" y="16"/>
                      <a:pt x="27" y="17"/>
                    </a:cubicBezTo>
                    <a:cubicBezTo>
                      <a:pt x="27" y="16"/>
                      <a:pt x="28" y="15"/>
                      <a:pt x="28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3"/>
                      <a:pt x="25" y="12"/>
                      <a:pt x="26" y="11"/>
                    </a:cubicBezTo>
                    <a:cubicBezTo>
                      <a:pt x="25" y="11"/>
                      <a:pt x="26" y="13"/>
                      <a:pt x="24" y="13"/>
                    </a:cubicBezTo>
                    <a:cubicBezTo>
                      <a:pt x="25" y="13"/>
                      <a:pt x="27" y="14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5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4" y="15"/>
                    </a:cubicBezTo>
                    <a:cubicBezTo>
                      <a:pt x="23" y="15"/>
                      <a:pt x="24" y="18"/>
                      <a:pt x="24" y="19"/>
                    </a:cubicBezTo>
                    <a:cubicBezTo>
                      <a:pt x="23" y="20"/>
                      <a:pt x="23" y="20"/>
                      <a:pt x="22" y="20"/>
                    </a:cubicBezTo>
                    <a:cubicBezTo>
                      <a:pt x="22" y="22"/>
                      <a:pt x="20" y="24"/>
                      <a:pt x="20" y="26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8" y="24"/>
                      <a:pt x="17" y="22"/>
                      <a:pt x="16" y="21"/>
                    </a:cubicBezTo>
                    <a:cubicBezTo>
                      <a:pt x="15" y="22"/>
                      <a:pt x="16" y="24"/>
                      <a:pt x="17" y="24"/>
                    </a:cubicBezTo>
                    <a:cubicBezTo>
                      <a:pt x="16" y="24"/>
                      <a:pt x="17" y="26"/>
                      <a:pt x="16" y="26"/>
                    </a:cubicBezTo>
                    <a:cubicBezTo>
                      <a:pt x="15" y="26"/>
                      <a:pt x="15" y="24"/>
                      <a:pt x="14" y="24"/>
                    </a:cubicBezTo>
                    <a:cubicBezTo>
                      <a:pt x="13" y="25"/>
                      <a:pt x="15" y="26"/>
                      <a:pt x="14" y="27"/>
                    </a:cubicBezTo>
                    <a:cubicBezTo>
                      <a:pt x="14" y="26"/>
                      <a:pt x="14" y="26"/>
                      <a:pt x="13" y="26"/>
                    </a:cubicBezTo>
                    <a:cubicBezTo>
                      <a:pt x="12" y="26"/>
                      <a:pt x="12" y="28"/>
                      <a:pt x="13" y="28"/>
                    </a:cubicBezTo>
                    <a:cubicBezTo>
                      <a:pt x="11" y="28"/>
                      <a:pt x="12" y="31"/>
                      <a:pt x="10" y="29"/>
                    </a:cubicBezTo>
                    <a:cubicBezTo>
                      <a:pt x="9" y="32"/>
                      <a:pt x="11" y="30"/>
                      <a:pt x="12" y="31"/>
                    </a:cubicBezTo>
                    <a:cubicBezTo>
                      <a:pt x="12" y="32"/>
                      <a:pt x="10" y="33"/>
                      <a:pt x="10" y="33"/>
                    </a:cubicBezTo>
                    <a:cubicBezTo>
                      <a:pt x="10" y="33"/>
                      <a:pt x="10" y="32"/>
                      <a:pt x="10" y="3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6" y="33"/>
                      <a:pt x="11" y="35"/>
                      <a:pt x="8" y="36"/>
                    </a:cubicBezTo>
                    <a:cubicBezTo>
                      <a:pt x="8" y="35"/>
                      <a:pt x="7" y="35"/>
                      <a:pt x="7" y="34"/>
                    </a:cubicBezTo>
                    <a:cubicBezTo>
                      <a:pt x="7" y="34"/>
                      <a:pt x="5" y="36"/>
                      <a:pt x="7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9"/>
                      <a:pt x="6" y="40"/>
                      <a:pt x="6" y="41"/>
                    </a:cubicBezTo>
                    <a:cubicBezTo>
                      <a:pt x="6" y="42"/>
                      <a:pt x="4" y="43"/>
                      <a:pt x="3" y="43"/>
                    </a:cubicBezTo>
                    <a:cubicBezTo>
                      <a:pt x="3" y="46"/>
                      <a:pt x="1" y="49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5"/>
                      <a:pt x="4" y="51"/>
                      <a:pt x="4" y="54"/>
                    </a:cubicBezTo>
                    <a:cubicBezTo>
                      <a:pt x="2" y="53"/>
                      <a:pt x="2" y="55"/>
                      <a:pt x="1" y="56"/>
                    </a:cubicBezTo>
                    <a:cubicBezTo>
                      <a:pt x="0" y="59"/>
                      <a:pt x="3" y="62"/>
                      <a:pt x="2" y="65"/>
                    </a:cubicBezTo>
                    <a:cubicBezTo>
                      <a:pt x="2" y="65"/>
                      <a:pt x="1" y="65"/>
                      <a:pt x="1" y="64"/>
                    </a:cubicBezTo>
                    <a:cubicBezTo>
                      <a:pt x="1" y="67"/>
                      <a:pt x="1" y="68"/>
                      <a:pt x="2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4"/>
                      <a:pt x="4" y="77"/>
                      <a:pt x="7" y="79"/>
                    </a:cubicBezTo>
                    <a:cubicBezTo>
                      <a:pt x="6" y="79"/>
                      <a:pt x="6" y="79"/>
                      <a:pt x="5" y="79"/>
                    </a:cubicBezTo>
                    <a:cubicBezTo>
                      <a:pt x="6" y="81"/>
                      <a:pt x="7" y="84"/>
                      <a:pt x="9" y="83"/>
                    </a:cubicBezTo>
                    <a:cubicBezTo>
                      <a:pt x="9" y="86"/>
                      <a:pt x="11" y="84"/>
                      <a:pt x="11" y="87"/>
                    </a:cubicBezTo>
                    <a:cubicBezTo>
                      <a:pt x="11" y="88"/>
                      <a:pt x="10" y="88"/>
                      <a:pt x="10" y="87"/>
                    </a:cubicBezTo>
                    <a:cubicBezTo>
                      <a:pt x="11" y="89"/>
                      <a:pt x="11" y="89"/>
                      <a:pt x="12" y="90"/>
                    </a:cubicBezTo>
                    <a:cubicBezTo>
                      <a:pt x="15" y="92"/>
                      <a:pt x="17" y="90"/>
                      <a:pt x="19" y="93"/>
                    </a:cubicBezTo>
                    <a:cubicBezTo>
                      <a:pt x="17" y="95"/>
                      <a:pt x="17" y="92"/>
                      <a:pt x="16" y="94"/>
                    </a:cubicBezTo>
                    <a:cubicBezTo>
                      <a:pt x="16" y="94"/>
                      <a:pt x="17" y="94"/>
                      <a:pt x="17" y="95"/>
                    </a:cubicBezTo>
                    <a:cubicBezTo>
                      <a:pt x="16" y="95"/>
                      <a:pt x="17" y="95"/>
                      <a:pt x="16" y="96"/>
                    </a:cubicBezTo>
                    <a:cubicBezTo>
                      <a:pt x="16" y="97"/>
                      <a:pt x="20" y="95"/>
                      <a:pt x="20" y="95"/>
                    </a:cubicBezTo>
                    <a:cubicBezTo>
                      <a:pt x="20" y="95"/>
                      <a:pt x="20" y="95"/>
                      <a:pt x="20" y="94"/>
                    </a:cubicBezTo>
                    <a:cubicBezTo>
                      <a:pt x="21" y="94"/>
                      <a:pt x="22" y="96"/>
                      <a:pt x="24" y="96"/>
                    </a:cubicBezTo>
                    <a:cubicBezTo>
                      <a:pt x="23" y="96"/>
                      <a:pt x="22" y="95"/>
                      <a:pt x="24" y="94"/>
                    </a:cubicBezTo>
                    <a:cubicBezTo>
                      <a:pt x="25" y="96"/>
                      <a:pt x="27" y="94"/>
                      <a:pt x="29" y="94"/>
                    </a:cubicBezTo>
                    <a:cubicBezTo>
                      <a:pt x="30" y="96"/>
                      <a:pt x="26" y="95"/>
                      <a:pt x="26" y="97"/>
                    </a:cubicBezTo>
                    <a:cubicBezTo>
                      <a:pt x="25" y="98"/>
                      <a:pt x="25" y="99"/>
                      <a:pt x="24" y="99"/>
                    </a:cubicBezTo>
                    <a:cubicBezTo>
                      <a:pt x="25" y="101"/>
                      <a:pt x="27" y="100"/>
                      <a:pt x="29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30" y="102"/>
                      <a:pt x="34" y="101"/>
                      <a:pt x="35" y="102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5" y="101"/>
                      <a:pt x="35" y="102"/>
                      <a:pt x="36" y="101"/>
                    </a:cubicBezTo>
                    <a:cubicBezTo>
                      <a:pt x="36" y="102"/>
                      <a:pt x="37" y="103"/>
                      <a:pt x="36" y="104"/>
                    </a:cubicBezTo>
                    <a:cubicBezTo>
                      <a:pt x="38" y="101"/>
                      <a:pt x="41" y="104"/>
                      <a:pt x="43" y="102"/>
                    </a:cubicBezTo>
                    <a:cubicBezTo>
                      <a:pt x="43" y="102"/>
                      <a:pt x="42" y="103"/>
                      <a:pt x="42" y="104"/>
                    </a:cubicBezTo>
                    <a:cubicBezTo>
                      <a:pt x="41" y="103"/>
                      <a:pt x="41" y="103"/>
                      <a:pt x="40" y="104"/>
                    </a:cubicBezTo>
                    <a:cubicBezTo>
                      <a:pt x="41" y="104"/>
                      <a:pt x="41" y="105"/>
                      <a:pt x="41" y="105"/>
                    </a:cubicBezTo>
                    <a:cubicBezTo>
                      <a:pt x="43" y="104"/>
                      <a:pt x="45" y="104"/>
                      <a:pt x="46" y="102"/>
                    </a:cubicBezTo>
                    <a:cubicBezTo>
                      <a:pt x="47" y="103"/>
                      <a:pt x="47" y="104"/>
                      <a:pt x="47" y="105"/>
                    </a:cubicBezTo>
                    <a:cubicBezTo>
                      <a:pt x="50" y="105"/>
                      <a:pt x="46" y="101"/>
                      <a:pt x="50" y="101"/>
                    </a:cubicBezTo>
                    <a:cubicBezTo>
                      <a:pt x="51" y="103"/>
                      <a:pt x="48" y="103"/>
                      <a:pt x="50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0" y="108"/>
                      <a:pt x="51" y="102"/>
                      <a:pt x="53" y="102"/>
                    </a:cubicBezTo>
                    <a:cubicBezTo>
                      <a:pt x="53" y="104"/>
                      <a:pt x="51" y="104"/>
                      <a:pt x="52" y="105"/>
                    </a:cubicBezTo>
                    <a:cubicBezTo>
                      <a:pt x="54" y="105"/>
                      <a:pt x="55" y="102"/>
                      <a:pt x="57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7" y="103"/>
                      <a:pt x="59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1" y="103"/>
                      <a:pt x="62" y="105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2" y="103"/>
                      <a:pt x="61" y="102"/>
                      <a:pt x="60" y="103"/>
                    </a:cubicBezTo>
                    <a:cubicBezTo>
                      <a:pt x="61" y="102"/>
                      <a:pt x="58" y="100"/>
                      <a:pt x="59" y="98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6" y="96"/>
                      <a:pt x="53" y="96"/>
                      <a:pt x="51" y="93"/>
                    </a:cubicBezTo>
                    <a:cubicBezTo>
                      <a:pt x="49" y="95"/>
                      <a:pt x="48" y="92"/>
                      <a:pt x="46" y="93"/>
                    </a:cubicBezTo>
                    <a:cubicBezTo>
                      <a:pt x="45" y="95"/>
                      <a:pt x="45" y="93"/>
                      <a:pt x="44" y="93"/>
                    </a:cubicBezTo>
                    <a:cubicBezTo>
                      <a:pt x="45" y="93"/>
                      <a:pt x="44" y="91"/>
                      <a:pt x="44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0"/>
                      <a:pt x="42" y="88"/>
                      <a:pt x="40" y="89"/>
                    </a:cubicBezTo>
                    <a:cubicBezTo>
                      <a:pt x="40" y="88"/>
                      <a:pt x="41" y="88"/>
                      <a:pt x="41" y="88"/>
                    </a:cubicBezTo>
                    <a:cubicBezTo>
                      <a:pt x="41" y="87"/>
                      <a:pt x="40" y="89"/>
                      <a:pt x="40" y="88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8" y="86"/>
                      <a:pt x="37" y="85"/>
                    </a:cubicBezTo>
                    <a:cubicBezTo>
                      <a:pt x="36" y="87"/>
                      <a:pt x="36" y="85"/>
                      <a:pt x="35" y="85"/>
                    </a:cubicBezTo>
                    <a:cubicBezTo>
                      <a:pt x="35" y="84"/>
                      <a:pt x="34" y="84"/>
                      <a:pt x="34" y="83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1" y="85"/>
                      <a:pt x="32" y="83"/>
                      <a:pt x="31" y="83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30" y="83"/>
                      <a:pt x="29" y="81"/>
                      <a:pt x="29" y="79"/>
                    </a:cubicBezTo>
                    <a:cubicBezTo>
                      <a:pt x="21" y="77"/>
                      <a:pt x="24" y="69"/>
                      <a:pt x="21" y="65"/>
                    </a:cubicBezTo>
                    <a:cubicBezTo>
                      <a:pt x="20" y="64"/>
                      <a:pt x="20" y="65"/>
                      <a:pt x="19" y="65"/>
                    </a:cubicBezTo>
                    <a:cubicBezTo>
                      <a:pt x="18" y="65"/>
                      <a:pt x="18" y="65"/>
                      <a:pt x="18" y="64"/>
                    </a:cubicBezTo>
                    <a:cubicBezTo>
                      <a:pt x="17" y="65"/>
                      <a:pt x="18" y="64"/>
                      <a:pt x="18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9" y="66"/>
                      <a:pt x="19" y="66"/>
                    </a:cubicBezTo>
                    <a:cubicBezTo>
                      <a:pt x="18" y="66"/>
                      <a:pt x="16" y="66"/>
                      <a:pt x="17" y="65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5"/>
                      <a:pt x="16" y="65"/>
                      <a:pt x="17" y="64"/>
                    </a:cubicBezTo>
                    <a:cubicBezTo>
                      <a:pt x="17" y="64"/>
                      <a:pt x="16" y="64"/>
                      <a:pt x="17" y="64"/>
                    </a:cubicBezTo>
                    <a:cubicBezTo>
                      <a:pt x="17" y="63"/>
                      <a:pt x="17" y="62"/>
                      <a:pt x="18" y="62"/>
                    </a:cubicBezTo>
                    <a:cubicBezTo>
                      <a:pt x="15" y="61"/>
                      <a:pt x="17" y="59"/>
                      <a:pt x="17" y="59"/>
                    </a:cubicBezTo>
                    <a:cubicBezTo>
                      <a:pt x="19" y="59"/>
                      <a:pt x="18" y="60"/>
                      <a:pt x="20" y="61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0" y="57"/>
                      <a:pt x="21" y="57"/>
                    </a:cubicBezTo>
                    <a:cubicBezTo>
                      <a:pt x="22" y="55"/>
                      <a:pt x="19" y="55"/>
                      <a:pt x="21" y="53"/>
                    </a:cubicBezTo>
                    <a:cubicBezTo>
                      <a:pt x="21" y="53"/>
                      <a:pt x="19" y="52"/>
                      <a:pt x="19" y="52"/>
                    </a:cubicBezTo>
                    <a:cubicBezTo>
                      <a:pt x="20" y="51"/>
                      <a:pt x="20" y="51"/>
                      <a:pt x="21" y="52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3" y="50"/>
                      <a:pt x="22" y="49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8"/>
                      <a:pt x="22" y="47"/>
                      <a:pt x="23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7"/>
                      <a:pt x="22" y="45"/>
                      <a:pt x="23" y="45"/>
                    </a:cubicBezTo>
                    <a:cubicBezTo>
                      <a:pt x="22" y="44"/>
                      <a:pt x="21" y="44"/>
                      <a:pt x="19" y="44"/>
                    </a:cubicBezTo>
                    <a:cubicBezTo>
                      <a:pt x="21" y="44"/>
                      <a:pt x="22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3" y="42"/>
                      <a:pt x="23" y="43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39"/>
                      <a:pt x="26" y="38"/>
                      <a:pt x="27" y="38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9" y="40"/>
                      <a:pt x="28" y="39"/>
                      <a:pt x="27" y="39"/>
                    </a:cubicBezTo>
                    <a:cubicBezTo>
                      <a:pt x="28" y="37"/>
                      <a:pt x="29" y="38"/>
                      <a:pt x="30" y="39"/>
                    </a:cubicBezTo>
                    <a:cubicBezTo>
                      <a:pt x="30" y="36"/>
                      <a:pt x="34" y="38"/>
                      <a:pt x="33" y="35"/>
                    </a:cubicBezTo>
                    <a:close/>
                    <a:moveTo>
                      <a:pt x="102" y="78"/>
                    </a:moveTo>
                    <a:cubicBezTo>
                      <a:pt x="102" y="78"/>
                      <a:pt x="102" y="78"/>
                      <a:pt x="102" y="78"/>
                    </a:cubicBezTo>
                    <a:cubicBezTo>
                      <a:pt x="102" y="79"/>
                      <a:pt x="102" y="79"/>
                      <a:pt x="102" y="78"/>
                    </a:cubicBezTo>
                    <a:close/>
                    <a:moveTo>
                      <a:pt x="108" y="70"/>
                    </a:moveTo>
                    <a:cubicBezTo>
                      <a:pt x="108" y="72"/>
                      <a:pt x="108" y="71"/>
                      <a:pt x="107" y="71"/>
                    </a:cubicBezTo>
                    <a:cubicBezTo>
                      <a:pt x="108" y="70"/>
                      <a:pt x="108" y="69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8"/>
                      <a:pt x="108" y="67"/>
                      <a:pt x="109" y="68"/>
                    </a:cubicBezTo>
                    <a:cubicBezTo>
                      <a:pt x="111" y="69"/>
                      <a:pt x="107" y="70"/>
                      <a:pt x="108" y="70"/>
                    </a:cubicBezTo>
                    <a:close/>
                    <a:moveTo>
                      <a:pt x="98" y="95"/>
                    </a:moveTo>
                    <a:cubicBezTo>
                      <a:pt x="98" y="95"/>
                      <a:pt x="98" y="95"/>
                      <a:pt x="98" y="95"/>
                    </a:cubicBezTo>
                    <a:cubicBezTo>
                      <a:pt x="98" y="95"/>
                      <a:pt x="98" y="95"/>
                      <a:pt x="98" y="95"/>
                    </a:cubicBezTo>
                    <a:close/>
                    <a:moveTo>
                      <a:pt x="103" y="90"/>
                    </a:moveTo>
                    <a:cubicBezTo>
                      <a:pt x="103" y="90"/>
                      <a:pt x="103" y="90"/>
                      <a:pt x="104" y="90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  <a:moveTo>
                      <a:pt x="114" y="80"/>
                    </a:moveTo>
                    <a:cubicBezTo>
                      <a:pt x="115" y="80"/>
                      <a:pt x="115" y="79"/>
                      <a:pt x="116" y="78"/>
                    </a:cubicBezTo>
                    <a:cubicBezTo>
                      <a:pt x="115" y="79"/>
                      <a:pt x="115" y="79"/>
                      <a:pt x="114" y="80"/>
                    </a:cubicBezTo>
                    <a:close/>
                    <a:moveTo>
                      <a:pt x="75" y="8"/>
                    </a:moveTo>
                    <a:cubicBezTo>
                      <a:pt x="76" y="8"/>
                      <a:pt x="77" y="7"/>
                      <a:pt x="76" y="7"/>
                    </a:cubicBezTo>
                    <a:cubicBezTo>
                      <a:pt x="75" y="7"/>
                      <a:pt x="75" y="6"/>
                      <a:pt x="74" y="7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8"/>
                      <a:pt x="75" y="8"/>
                    </a:cubicBezTo>
                    <a:close/>
                    <a:moveTo>
                      <a:pt x="36" y="21"/>
                    </a:move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21"/>
                      <a:pt x="34" y="21"/>
                      <a:pt x="36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70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6202084" y="224810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71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695337">
                <a:off x="635006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72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7904663" flipV="1">
                <a:off x="607518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73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137895">
                <a:off x="6396106" y="2341166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74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7211738" flipV="1">
                <a:off x="6037443" y="2357590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68" name="Freeform 39"/>
            <p:cNvSpPr>
              <a:spLocks/>
            </p:cNvSpPr>
            <p:nvPr/>
          </p:nvSpPr>
          <p:spPr bwMode="auto">
            <a:xfrm>
              <a:off x="4144855" y="1556792"/>
              <a:ext cx="1152876" cy="1124392"/>
            </a:xfrm>
            <a:custGeom>
              <a:avLst/>
              <a:gdLst/>
              <a:ahLst/>
              <a:cxnLst>
                <a:cxn ang="0">
                  <a:pos x="206" y="291"/>
                </a:cxn>
                <a:cxn ang="0">
                  <a:pos x="3" y="705"/>
                </a:cxn>
                <a:cxn ang="0">
                  <a:pos x="6" y="828"/>
                </a:cxn>
                <a:cxn ang="0">
                  <a:pos x="8" y="853"/>
                </a:cxn>
                <a:cxn ang="0">
                  <a:pos x="143" y="1150"/>
                </a:cxn>
                <a:cxn ang="0">
                  <a:pos x="336" y="1329"/>
                </a:cxn>
                <a:cxn ang="0">
                  <a:pos x="503" y="1414"/>
                </a:cxn>
                <a:cxn ang="0">
                  <a:pos x="550" y="1429"/>
                </a:cxn>
                <a:cxn ang="0">
                  <a:pos x="733" y="1488"/>
                </a:cxn>
                <a:cxn ang="0">
                  <a:pos x="1471" y="1392"/>
                </a:cxn>
                <a:cxn ang="0">
                  <a:pos x="1535" y="1356"/>
                </a:cxn>
                <a:cxn ang="0">
                  <a:pos x="1871" y="987"/>
                </a:cxn>
                <a:cxn ang="0">
                  <a:pos x="1687" y="273"/>
                </a:cxn>
                <a:cxn ang="0">
                  <a:pos x="1440" y="112"/>
                </a:cxn>
                <a:cxn ang="0">
                  <a:pos x="1361" y="108"/>
                </a:cxn>
                <a:cxn ang="0">
                  <a:pos x="1611" y="247"/>
                </a:cxn>
                <a:cxn ang="0">
                  <a:pos x="1714" y="344"/>
                </a:cxn>
                <a:cxn ang="0">
                  <a:pos x="1876" y="650"/>
                </a:cxn>
                <a:cxn ang="0">
                  <a:pos x="1880" y="860"/>
                </a:cxn>
                <a:cxn ang="0">
                  <a:pos x="1869" y="904"/>
                </a:cxn>
                <a:cxn ang="0">
                  <a:pos x="1756" y="1140"/>
                </a:cxn>
                <a:cxn ang="0">
                  <a:pos x="1689" y="1205"/>
                </a:cxn>
                <a:cxn ang="0">
                  <a:pos x="1476" y="1355"/>
                </a:cxn>
                <a:cxn ang="0">
                  <a:pos x="1214" y="1448"/>
                </a:cxn>
                <a:cxn ang="0">
                  <a:pos x="1115" y="1467"/>
                </a:cxn>
                <a:cxn ang="0">
                  <a:pos x="1006" y="1477"/>
                </a:cxn>
                <a:cxn ang="0">
                  <a:pos x="906" y="1474"/>
                </a:cxn>
                <a:cxn ang="0">
                  <a:pos x="832" y="1472"/>
                </a:cxn>
                <a:cxn ang="0">
                  <a:pos x="647" y="1433"/>
                </a:cxn>
                <a:cxn ang="0">
                  <a:pos x="562" y="1406"/>
                </a:cxn>
                <a:cxn ang="0">
                  <a:pos x="472" y="1371"/>
                </a:cxn>
                <a:cxn ang="0">
                  <a:pos x="444" y="1353"/>
                </a:cxn>
                <a:cxn ang="0">
                  <a:pos x="253" y="1223"/>
                </a:cxn>
                <a:cxn ang="0">
                  <a:pos x="184" y="1145"/>
                </a:cxn>
                <a:cxn ang="0">
                  <a:pos x="31" y="783"/>
                </a:cxn>
                <a:cxn ang="0">
                  <a:pos x="55" y="605"/>
                </a:cxn>
                <a:cxn ang="0">
                  <a:pos x="88" y="513"/>
                </a:cxn>
                <a:cxn ang="0">
                  <a:pos x="96" y="493"/>
                </a:cxn>
                <a:cxn ang="0">
                  <a:pos x="268" y="272"/>
                </a:cxn>
                <a:cxn ang="0">
                  <a:pos x="255" y="290"/>
                </a:cxn>
                <a:cxn ang="0">
                  <a:pos x="417" y="172"/>
                </a:cxn>
                <a:cxn ang="0">
                  <a:pos x="567" y="103"/>
                </a:cxn>
                <a:cxn ang="0">
                  <a:pos x="601" y="93"/>
                </a:cxn>
                <a:cxn ang="0">
                  <a:pos x="716" y="61"/>
                </a:cxn>
                <a:cxn ang="0">
                  <a:pos x="810" y="38"/>
                </a:cxn>
                <a:cxn ang="0">
                  <a:pos x="1157" y="26"/>
                </a:cxn>
                <a:cxn ang="0">
                  <a:pos x="568" y="73"/>
                </a:cxn>
              </a:cxnLst>
              <a:rect l="0" t="0" r="r" b="b"/>
              <a:pathLst>
                <a:path w="1913" h="1533">
                  <a:moveTo>
                    <a:pt x="568" y="73"/>
                  </a:moveTo>
                  <a:cubicBezTo>
                    <a:pt x="481" y="104"/>
                    <a:pt x="429" y="130"/>
                    <a:pt x="377" y="159"/>
                  </a:cubicBezTo>
                  <a:cubicBezTo>
                    <a:pt x="326" y="190"/>
                    <a:pt x="274" y="223"/>
                    <a:pt x="206" y="291"/>
                  </a:cubicBezTo>
                  <a:cubicBezTo>
                    <a:pt x="140" y="355"/>
                    <a:pt x="82" y="437"/>
                    <a:pt x="48" y="521"/>
                  </a:cubicBezTo>
                  <a:cubicBezTo>
                    <a:pt x="34" y="562"/>
                    <a:pt x="9" y="634"/>
                    <a:pt x="7" y="685"/>
                  </a:cubicBezTo>
                  <a:cubicBezTo>
                    <a:pt x="3" y="705"/>
                    <a:pt x="3" y="705"/>
                    <a:pt x="3" y="705"/>
                  </a:cubicBezTo>
                  <a:cubicBezTo>
                    <a:pt x="2" y="722"/>
                    <a:pt x="3" y="743"/>
                    <a:pt x="1" y="760"/>
                  </a:cubicBezTo>
                  <a:cubicBezTo>
                    <a:pt x="0" y="759"/>
                    <a:pt x="0" y="759"/>
                    <a:pt x="0" y="759"/>
                  </a:cubicBezTo>
                  <a:cubicBezTo>
                    <a:pt x="2" y="785"/>
                    <a:pt x="3" y="815"/>
                    <a:pt x="6" y="828"/>
                  </a:cubicBezTo>
                  <a:cubicBezTo>
                    <a:pt x="5" y="827"/>
                    <a:pt x="5" y="827"/>
                    <a:pt x="5" y="827"/>
                  </a:cubicBezTo>
                  <a:cubicBezTo>
                    <a:pt x="6" y="837"/>
                    <a:pt x="8" y="847"/>
                    <a:pt x="10" y="858"/>
                  </a:cubicBezTo>
                  <a:cubicBezTo>
                    <a:pt x="8" y="853"/>
                    <a:pt x="8" y="853"/>
                    <a:pt x="8" y="853"/>
                  </a:cubicBezTo>
                  <a:cubicBezTo>
                    <a:pt x="17" y="897"/>
                    <a:pt x="30" y="943"/>
                    <a:pt x="44" y="981"/>
                  </a:cubicBezTo>
                  <a:cubicBezTo>
                    <a:pt x="45" y="977"/>
                    <a:pt x="45" y="977"/>
                    <a:pt x="45" y="977"/>
                  </a:cubicBezTo>
                  <a:cubicBezTo>
                    <a:pt x="77" y="1060"/>
                    <a:pt x="99" y="1085"/>
                    <a:pt x="143" y="1150"/>
                  </a:cubicBezTo>
                  <a:cubicBezTo>
                    <a:pt x="142" y="1150"/>
                    <a:pt x="142" y="1150"/>
                    <a:pt x="142" y="1150"/>
                  </a:cubicBezTo>
                  <a:cubicBezTo>
                    <a:pt x="209" y="1223"/>
                    <a:pt x="246" y="1270"/>
                    <a:pt x="333" y="1325"/>
                  </a:cubicBezTo>
                  <a:cubicBezTo>
                    <a:pt x="322" y="1318"/>
                    <a:pt x="337" y="1329"/>
                    <a:pt x="336" y="1329"/>
                  </a:cubicBezTo>
                  <a:cubicBezTo>
                    <a:pt x="376" y="1355"/>
                    <a:pt x="420" y="1379"/>
                    <a:pt x="423" y="1375"/>
                  </a:cubicBezTo>
                  <a:cubicBezTo>
                    <a:pt x="454" y="1391"/>
                    <a:pt x="447" y="1389"/>
                    <a:pt x="451" y="1393"/>
                  </a:cubicBezTo>
                  <a:cubicBezTo>
                    <a:pt x="451" y="1391"/>
                    <a:pt x="478" y="1403"/>
                    <a:pt x="503" y="1414"/>
                  </a:cubicBezTo>
                  <a:cubicBezTo>
                    <a:pt x="491" y="1409"/>
                    <a:pt x="491" y="1409"/>
                    <a:pt x="491" y="1409"/>
                  </a:cubicBezTo>
                  <a:cubicBezTo>
                    <a:pt x="515" y="1420"/>
                    <a:pt x="539" y="1429"/>
                    <a:pt x="563" y="1437"/>
                  </a:cubicBezTo>
                  <a:cubicBezTo>
                    <a:pt x="550" y="1429"/>
                    <a:pt x="550" y="1429"/>
                    <a:pt x="550" y="1429"/>
                  </a:cubicBezTo>
                  <a:cubicBezTo>
                    <a:pt x="588" y="1443"/>
                    <a:pt x="558" y="1437"/>
                    <a:pt x="595" y="1448"/>
                  </a:cubicBezTo>
                  <a:cubicBezTo>
                    <a:pt x="596" y="1445"/>
                    <a:pt x="596" y="1445"/>
                    <a:pt x="596" y="1445"/>
                  </a:cubicBezTo>
                  <a:cubicBezTo>
                    <a:pt x="649" y="1463"/>
                    <a:pt x="680" y="1475"/>
                    <a:pt x="733" y="1488"/>
                  </a:cubicBezTo>
                  <a:cubicBezTo>
                    <a:pt x="956" y="1533"/>
                    <a:pt x="1205" y="1500"/>
                    <a:pt x="1402" y="1423"/>
                  </a:cubicBezTo>
                  <a:cubicBezTo>
                    <a:pt x="1411" y="1422"/>
                    <a:pt x="1411" y="1422"/>
                    <a:pt x="1411" y="1422"/>
                  </a:cubicBezTo>
                  <a:cubicBezTo>
                    <a:pt x="1416" y="1424"/>
                    <a:pt x="1462" y="1394"/>
                    <a:pt x="1471" y="1392"/>
                  </a:cubicBezTo>
                  <a:cubicBezTo>
                    <a:pt x="1478" y="1389"/>
                    <a:pt x="1485" y="1384"/>
                    <a:pt x="1492" y="1380"/>
                  </a:cubicBezTo>
                  <a:cubicBezTo>
                    <a:pt x="1498" y="1377"/>
                    <a:pt x="1511" y="1371"/>
                    <a:pt x="1501" y="1377"/>
                  </a:cubicBezTo>
                  <a:cubicBezTo>
                    <a:pt x="1521" y="1367"/>
                    <a:pt x="1521" y="1366"/>
                    <a:pt x="1535" y="1356"/>
                  </a:cubicBezTo>
                  <a:cubicBezTo>
                    <a:pt x="1557" y="1346"/>
                    <a:pt x="1557" y="1346"/>
                    <a:pt x="1557" y="1346"/>
                  </a:cubicBezTo>
                  <a:cubicBezTo>
                    <a:pt x="1633" y="1298"/>
                    <a:pt x="1691" y="1247"/>
                    <a:pt x="1753" y="1175"/>
                  </a:cubicBezTo>
                  <a:cubicBezTo>
                    <a:pt x="1792" y="1134"/>
                    <a:pt x="1840" y="1066"/>
                    <a:pt x="1871" y="987"/>
                  </a:cubicBezTo>
                  <a:cubicBezTo>
                    <a:pt x="1903" y="909"/>
                    <a:pt x="1913" y="823"/>
                    <a:pt x="1912" y="762"/>
                  </a:cubicBezTo>
                  <a:cubicBezTo>
                    <a:pt x="1910" y="675"/>
                    <a:pt x="1892" y="581"/>
                    <a:pt x="1853" y="495"/>
                  </a:cubicBezTo>
                  <a:cubicBezTo>
                    <a:pt x="1814" y="409"/>
                    <a:pt x="1754" y="331"/>
                    <a:pt x="1687" y="273"/>
                  </a:cubicBezTo>
                  <a:cubicBezTo>
                    <a:pt x="1683" y="269"/>
                    <a:pt x="1671" y="260"/>
                    <a:pt x="1671" y="260"/>
                  </a:cubicBezTo>
                  <a:cubicBezTo>
                    <a:pt x="1630" y="224"/>
                    <a:pt x="1586" y="193"/>
                    <a:pt x="1540" y="165"/>
                  </a:cubicBezTo>
                  <a:cubicBezTo>
                    <a:pt x="1540" y="165"/>
                    <a:pt x="1499" y="138"/>
                    <a:pt x="1440" y="112"/>
                  </a:cubicBezTo>
                  <a:cubicBezTo>
                    <a:pt x="1382" y="85"/>
                    <a:pt x="1306" y="60"/>
                    <a:pt x="1247" y="48"/>
                  </a:cubicBezTo>
                  <a:cubicBezTo>
                    <a:pt x="1187" y="35"/>
                    <a:pt x="1145" y="32"/>
                    <a:pt x="1155" y="37"/>
                  </a:cubicBezTo>
                  <a:cubicBezTo>
                    <a:pt x="1163" y="44"/>
                    <a:pt x="1227" y="52"/>
                    <a:pt x="1361" y="108"/>
                  </a:cubicBezTo>
                  <a:cubicBezTo>
                    <a:pt x="1357" y="108"/>
                    <a:pt x="1357" y="108"/>
                    <a:pt x="1357" y="108"/>
                  </a:cubicBezTo>
                  <a:cubicBezTo>
                    <a:pt x="1437" y="140"/>
                    <a:pt x="1485" y="166"/>
                    <a:pt x="1537" y="194"/>
                  </a:cubicBezTo>
                  <a:cubicBezTo>
                    <a:pt x="1543" y="202"/>
                    <a:pt x="1597" y="233"/>
                    <a:pt x="1611" y="247"/>
                  </a:cubicBezTo>
                  <a:cubicBezTo>
                    <a:pt x="1609" y="246"/>
                    <a:pt x="1609" y="246"/>
                    <a:pt x="1609" y="246"/>
                  </a:cubicBezTo>
                  <a:cubicBezTo>
                    <a:pt x="1653" y="275"/>
                    <a:pt x="1690" y="318"/>
                    <a:pt x="1725" y="354"/>
                  </a:cubicBezTo>
                  <a:cubicBezTo>
                    <a:pt x="1724" y="352"/>
                    <a:pt x="1722" y="352"/>
                    <a:pt x="1714" y="344"/>
                  </a:cubicBezTo>
                  <a:cubicBezTo>
                    <a:pt x="1740" y="370"/>
                    <a:pt x="1771" y="410"/>
                    <a:pt x="1769" y="414"/>
                  </a:cubicBezTo>
                  <a:cubicBezTo>
                    <a:pt x="1823" y="484"/>
                    <a:pt x="1866" y="599"/>
                    <a:pt x="1877" y="654"/>
                  </a:cubicBezTo>
                  <a:cubicBezTo>
                    <a:pt x="1876" y="650"/>
                    <a:pt x="1876" y="650"/>
                    <a:pt x="1876" y="650"/>
                  </a:cubicBezTo>
                  <a:cubicBezTo>
                    <a:pt x="1884" y="681"/>
                    <a:pt x="1883" y="691"/>
                    <a:pt x="1887" y="727"/>
                  </a:cubicBezTo>
                  <a:cubicBezTo>
                    <a:pt x="1887" y="728"/>
                    <a:pt x="1887" y="731"/>
                    <a:pt x="1887" y="731"/>
                  </a:cubicBezTo>
                  <a:cubicBezTo>
                    <a:pt x="1893" y="765"/>
                    <a:pt x="1884" y="832"/>
                    <a:pt x="1880" y="860"/>
                  </a:cubicBezTo>
                  <a:cubicBezTo>
                    <a:pt x="1878" y="862"/>
                    <a:pt x="1878" y="862"/>
                    <a:pt x="1878" y="862"/>
                  </a:cubicBezTo>
                  <a:cubicBezTo>
                    <a:pt x="1874" y="884"/>
                    <a:pt x="1868" y="907"/>
                    <a:pt x="1862" y="929"/>
                  </a:cubicBezTo>
                  <a:cubicBezTo>
                    <a:pt x="1865" y="921"/>
                    <a:pt x="1867" y="912"/>
                    <a:pt x="1869" y="904"/>
                  </a:cubicBezTo>
                  <a:cubicBezTo>
                    <a:pt x="1872" y="914"/>
                    <a:pt x="1853" y="954"/>
                    <a:pt x="1835" y="1001"/>
                  </a:cubicBezTo>
                  <a:cubicBezTo>
                    <a:pt x="1815" y="1043"/>
                    <a:pt x="1799" y="1091"/>
                    <a:pt x="1767" y="1130"/>
                  </a:cubicBezTo>
                  <a:cubicBezTo>
                    <a:pt x="1754" y="1150"/>
                    <a:pt x="1777" y="1111"/>
                    <a:pt x="1756" y="1140"/>
                  </a:cubicBezTo>
                  <a:cubicBezTo>
                    <a:pt x="1754" y="1139"/>
                    <a:pt x="1765" y="1126"/>
                    <a:pt x="1758" y="1132"/>
                  </a:cubicBezTo>
                  <a:cubicBezTo>
                    <a:pt x="1738" y="1160"/>
                    <a:pt x="1720" y="1174"/>
                    <a:pt x="1692" y="1205"/>
                  </a:cubicBezTo>
                  <a:cubicBezTo>
                    <a:pt x="1689" y="1205"/>
                    <a:pt x="1689" y="1205"/>
                    <a:pt x="1689" y="1205"/>
                  </a:cubicBezTo>
                  <a:cubicBezTo>
                    <a:pt x="1652" y="1247"/>
                    <a:pt x="1609" y="1273"/>
                    <a:pt x="1581" y="1296"/>
                  </a:cubicBezTo>
                  <a:cubicBezTo>
                    <a:pt x="1535" y="1330"/>
                    <a:pt x="1547" y="1313"/>
                    <a:pt x="1497" y="1346"/>
                  </a:cubicBezTo>
                  <a:cubicBezTo>
                    <a:pt x="1476" y="1355"/>
                    <a:pt x="1476" y="1355"/>
                    <a:pt x="1476" y="1355"/>
                  </a:cubicBezTo>
                  <a:cubicBezTo>
                    <a:pt x="1453" y="1366"/>
                    <a:pt x="1461" y="1366"/>
                    <a:pt x="1435" y="1378"/>
                  </a:cubicBezTo>
                  <a:cubicBezTo>
                    <a:pt x="1436" y="1376"/>
                    <a:pt x="1402" y="1391"/>
                    <a:pt x="1416" y="1383"/>
                  </a:cubicBezTo>
                  <a:cubicBezTo>
                    <a:pt x="1357" y="1405"/>
                    <a:pt x="1297" y="1435"/>
                    <a:pt x="1214" y="1448"/>
                  </a:cubicBezTo>
                  <a:cubicBezTo>
                    <a:pt x="1197" y="1456"/>
                    <a:pt x="1154" y="1461"/>
                    <a:pt x="1141" y="1466"/>
                  </a:cubicBezTo>
                  <a:cubicBezTo>
                    <a:pt x="1139" y="1465"/>
                    <a:pt x="1057" y="1476"/>
                    <a:pt x="1104" y="1468"/>
                  </a:cubicBezTo>
                  <a:cubicBezTo>
                    <a:pt x="1108" y="1467"/>
                    <a:pt x="1115" y="1466"/>
                    <a:pt x="1115" y="1467"/>
                  </a:cubicBezTo>
                  <a:cubicBezTo>
                    <a:pt x="1120" y="1464"/>
                    <a:pt x="1120" y="1464"/>
                    <a:pt x="1120" y="1464"/>
                  </a:cubicBezTo>
                  <a:cubicBezTo>
                    <a:pt x="1072" y="1467"/>
                    <a:pt x="1034" y="1475"/>
                    <a:pt x="986" y="1476"/>
                  </a:cubicBezTo>
                  <a:cubicBezTo>
                    <a:pt x="1000" y="1476"/>
                    <a:pt x="1019" y="1475"/>
                    <a:pt x="1006" y="1477"/>
                  </a:cubicBezTo>
                  <a:cubicBezTo>
                    <a:pt x="962" y="1478"/>
                    <a:pt x="962" y="1478"/>
                    <a:pt x="962" y="1478"/>
                  </a:cubicBezTo>
                  <a:cubicBezTo>
                    <a:pt x="971" y="1476"/>
                    <a:pt x="971" y="1476"/>
                    <a:pt x="971" y="1476"/>
                  </a:cubicBezTo>
                  <a:cubicBezTo>
                    <a:pt x="950" y="1476"/>
                    <a:pt x="928" y="1475"/>
                    <a:pt x="906" y="1474"/>
                  </a:cubicBezTo>
                  <a:cubicBezTo>
                    <a:pt x="915" y="1476"/>
                    <a:pt x="915" y="1476"/>
                    <a:pt x="915" y="1476"/>
                  </a:cubicBezTo>
                  <a:cubicBezTo>
                    <a:pt x="883" y="1474"/>
                    <a:pt x="872" y="1470"/>
                    <a:pt x="835" y="1469"/>
                  </a:cubicBezTo>
                  <a:cubicBezTo>
                    <a:pt x="819" y="1469"/>
                    <a:pt x="865" y="1475"/>
                    <a:pt x="832" y="1472"/>
                  </a:cubicBezTo>
                  <a:cubicBezTo>
                    <a:pt x="789" y="1466"/>
                    <a:pt x="726" y="1454"/>
                    <a:pt x="673" y="1439"/>
                  </a:cubicBezTo>
                  <a:cubicBezTo>
                    <a:pt x="677" y="1443"/>
                    <a:pt x="663" y="1439"/>
                    <a:pt x="648" y="1436"/>
                  </a:cubicBezTo>
                  <a:cubicBezTo>
                    <a:pt x="647" y="1433"/>
                    <a:pt x="647" y="1433"/>
                    <a:pt x="647" y="1433"/>
                  </a:cubicBezTo>
                  <a:cubicBezTo>
                    <a:pt x="591" y="1419"/>
                    <a:pt x="627" y="1424"/>
                    <a:pt x="572" y="1407"/>
                  </a:cubicBezTo>
                  <a:cubicBezTo>
                    <a:pt x="578" y="1408"/>
                    <a:pt x="578" y="1408"/>
                    <a:pt x="578" y="1408"/>
                  </a:cubicBezTo>
                  <a:cubicBezTo>
                    <a:pt x="562" y="1406"/>
                    <a:pt x="562" y="1406"/>
                    <a:pt x="562" y="1406"/>
                  </a:cubicBezTo>
                  <a:cubicBezTo>
                    <a:pt x="512" y="1391"/>
                    <a:pt x="537" y="1393"/>
                    <a:pt x="482" y="1374"/>
                  </a:cubicBezTo>
                  <a:cubicBezTo>
                    <a:pt x="503" y="1383"/>
                    <a:pt x="490" y="1383"/>
                    <a:pt x="465" y="1370"/>
                  </a:cubicBezTo>
                  <a:cubicBezTo>
                    <a:pt x="472" y="1371"/>
                    <a:pt x="472" y="1371"/>
                    <a:pt x="472" y="1371"/>
                  </a:cubicBezTo>
                  <a:cubicBezTo>
                    <a:pt x="458" y="1365"/>
                    <a:pt x="453" y="1363"/>
                    <a:pt x="444" y="1358"/>
                  </a:cubicBezTo>
                  <a:cubicBezTo>
                    <a:pt x="453" y="1361"/>
                    <a:pt x="449" y="1358"/>
                    <a:pt x="429" y="1347"/>
                  </a:cubicBezTo>
                  <a:cubicBezTo>
                    <a:pt x="444" y="1353"/>
                    <a:pt x="444" y="1353"/>
                    <a:pt x="444" y="1353"/>
                  </a:cubicBezTo>
                  <a:cubicBezTo>
                    <a:pt x="404" y="1335"/>
                    <a:pt x="404" y="1335"/>
                    <a:pt x="404" y="1335"/>
                  </a:cubicBezTo>
                  <a:cubicBezTo>
                    <a:pt x="377" y="1316"/>
                    <a:pt x="331" y="1289"/>
                    <a:pt x="322" y="1278"/>
                  </a:cubicBezTo>
                  <a:cubicBezTo>
                    <a:pt x="322" y="1278"/>
                    <a:pt x="267" y="1233"/>
                    <a:pt x="253" y="1223"/>
                  </a:cubicBezTo>
                  <a:cubicBezTo>
                    <a:pt x="265" y="1231"/>
                    <a:pt x="237" y="1204"/>
                    <a:pt x="246" y="1210"/>
                  </a:cubicBezTo>
                  <a:cubicBezTo>
                    <a:pt x="232" y="1199"/>
                    <a:pt x="192" y="1161"/>
                    <a:pt x="181" y="1142"/>
                  </a:cubicBezTo>
                  <a:cubicBezTo>
                    <a:pt x="184" y="1145"/>
                    <a:pt x="184" y="1145"/>
                    <a:pt x="184" y="1145"/>
                  </a:cubicBezTo>
                  <a:cubicBezTo>
                    <a:pt x="135" y="1081"/>
                    <a:pt x="101" y="1033"/>
                    <a:pt x="77" y="965"/>
                  </a:cubicBezTo>
                  <a:cubicBezTo>
                    <a:pt x="76" y="969"/>
                    <a:pt x="64" y="933"/>
                    <a:pt x="64" y="943"/>
                  </a:cubicBezTo>
                  <a:cubicBezTo>
                    <a:pt x="37" y="872"/>
                    <a:pt x="41" y="809"/>
                    <a:pt x="31" y="783"/>
                  </a:cubicBezTo>
                  <a:cubicBezTo>
                    <a:pt x="29" y="748"/>
                    <a:pt x="34" y="742"/>
                    <a:pt x="34" y="725"/>
                  </a:cubicBezTo>
                  <a:cubicBezTo>
                    <a:pt x="34" y="733"/>
                    <a:pt x="34" y="733"/>
                    <a:pt x="34" y="733"/>
                  </a:cubicBezTo>
                  <a:cubicBezTo>
                    <a:pt x="38" y="669"/>
                    <a:pt x="43" y="651"/>
                    <a:pt x="55" y="605"/>
                  </a:cubicBezTo>
                  <a:cubicBezTo>
                    <a:pt x="60" y="582"/>
                    <a:pt x="57" y="576"/>
                    <a:pt x="74" y="537"/>
                  </a:cubicBezTo>
                  <a:cubicBezTo>
                    <a:pt x="70" y="550"/>
                    <a:pt x="76" y="534"/>
                    <a:pt x="83" y="519"/>
                  </a:cubicBezTo>
                  <a:cubicBezTo>
                    <a:pt x="79" y="529"/>
                    <a:pt x="78" y="532"/>
                    <a:pt x="88" y="513"/>
                  </a:cubicBezTo>
                  <a:cubicBezTo>
                    <a:pt x="88" y="510"/>
                    <a:pt x="90" y="506"/>
                    <a:pt x="92" y="502"/>
                  </a:cubicBezTo>
                  <a:cubicBezTo>
                    <a:pt x="92" y="502"/>
                    <a:pt x="93" y="502"/>
                    <a:pt x="93" y="502"/>
                  </a:cubicBezTo>
                  <a:cubicBezTo>
                    <a:pt x="104" y="478"/>
                    <a:pt x="101" y="482"/>
                    <a:pt x="96" y="493"/>
                  </a:cubicBezTo>
                  <a:cubicBezTo>
                    <a:pt x="96" y="492"/>
                    <a:pt x="95" y="493"/>
                    <a:pt x="93" y="496"/>
                  </a:cubicBezTo>
                  <a:cubicBezTo>
                    <a:pt x="106" y="472"/>
                    <a:pt x="131" y="429"/>
                    <a:pt x="136" y="428"/>
                  </a:cubicBezTo>
                  <a:cubicBezTo>
                    <a:pt x="180" y="361"/>
                    <a:pt x="219" y="317"/>
                    <a:pt x="268" y="272"/>
                  </a:cubicBezTo>
                  <a:cubicBezTo>
                    <a:pt x="275" y="268"/>
                    <a:pt x="264" y="279"/>
                    <a:pt x="250" y="293"/>
                  </a:cubicBezTo>
                  <a:cubicBezTo>
                    <a:pt x="262" y="282"/>
                    <a:pt x="273" y="271"/>
                    <a:pt x="285" y="261"/>
                  </a:cubicBezTo>
                  <a:cubicBezTo>
                    <a:pt x="286" y="263"/>
                    <a:pt x="265" y="280"/>
                    <a:pt x="255" y="290"/>
                  </a:cubicBezTo>
                  <a:cubicBezTo>
                    <a:pt x="299" y="255"/>
                    <a:pt x="343" y="213"/>
                    <a:pt x="402" y="182"/>
                  </a:cubicBezTo>
                  <a:cubicBezTo>
                    <a:pt x="413" y="174"/>
                    <a:pt x="413" y="174"/>
                    <a:pt x="413" y="174"/>
                  </a:cubicBezTo>
                  <a:cubicBezTo>
                    <a:pt x="417" y="172"/>
                    <a:pt x="417" y="172"/>
                    <a:pt x="417" y="172"/>
                  </a:cubicBezTo>
                  <a:cubicBezTo>
                    <a:pt x="416" y="171"/>
                    <a:pt x="429" y="163"/>
                    <a:pt x="437" y="158"/>
                  </a:cubicBezTo>
                  <a:cubicBezTo>
                    <a:pt x="447" y="155"/>
                    <a:pt x="439" y="162"/>
                    <a:pt x="468" y="147"/>
                  </a:cubicBezTo>
                  <a:cubicBezTo>
                    <a:pt x="492" y="137"/>
                    <a:pt x="535" y="116"/>
                    <a:pt x="567" y="103"/>
                  </a:cubicBezTo>
                  <a:cubicBezTo>
                    <a:pt x="550" y="109"/>
                    <a:pt x="555" y="106"/>
                    <a:pt x="562" y="103"/>
                  </a:cubicBezTo>
                  <a:cubicBezTo>
                    <a:pt x="578" y="97"/>
                    <a:pt x="587" y="96"/>
                    <a:pt x="599" y="91"/>
                  </a:cubicBezTo>
                  <a:cubicBezTo>
                    <a:pt x="601" y="93"/>
                    <a:pt x="601" y="93"/>
                    <a:pt x="601" y="93"/>
                  </a:cubicBezTo>
                  <a:cubicBezTo>
                    <a:pt x="594" y="93"/>
                    <a:pt x="642" y="77"/>
                    <a:pt x="647" y="75"/>
                  </a:cubicBezTo>
                  <a:cubicBezTo>
                    <a:pt x="657" y="74"/>
                    <a:pt x="623" y="84"/>
                    <a:pt x="620" y="87"/>
                  </a:cubicBezTo>
                  <a:cubicBezTo>
                    <a:pt x="683" y="69"/>
                    <a:pt x="651" y="76"/>
                    <a:pt x="716" y="61"/>
                  </a:cubicBezTo>
                  <a:cubicBezTo>
                    <a:pt x="750" y="52"/>
                    <a:pt x="709" y="60"/>
                    <a:pt x="725" y="55"/>
                  </a:cubicBezTo>
                  <a:cubicBezTo>
                    <a:pt x="756" y="48"/>
                    <a:pt x="786" y="42"/>
                    <a:pt x="821" y="39"/>
                  </a:cubicBezTo>
                  <a:cubicBezTo>
                    <a:pt x="810" y="38"/>
                    <a:pt x="810" y="38"/>
                    <a:pt x="810" y="38"/>
                  </a:cubicBezTo>
                  <a:cubicBezTo>
                    <a:pt x="868" y="30"/>
                    <a:pt x="904" y="28"/>
                    <a:pt x="943" y="30"/>
                  </a:cubicBezTo>
                  <a:cubicBezTo>
                    <a:pt x="1053" y="24"/>
                    <a:pt x="1115" y="31"/>
                    <a:pt x="1144" y="32"/>
                  </a:cubicBezTo>
                  <a:cubicBezTo>
                    <a:pt x="1174" y="33"/>
                    <a:pt x="1172" y="31"/>
                    <a:pt x="1157" y="26"/>
                  </a:cubicBezTo>
                  <a:cubicBezTo>
                    <a:pt x="1126" y="16"/>
                    <a:pt x="1038" y="6"/>
                    <a:pt x="1037" y="7"/>
                  </a:cubicBezTo>
                  <a:cubicBezTo>
                    <a:pt x="950" y="0"/>
                    <a:pt x="882" y="3"/>
                    <a:pt x="812" y="13"/>
                  </a:cubicBezTo>
                  <a:cubicBezTo>
                    <a:pt x="741" y="23"/>
                    <a:pt x="667" y="38"/>
                    <a:pt x="568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75" name="Gruppieren 174"/>
          <p:cNvGrpSpPr/>
          <p:nvPr/>
        </p:nvGrpSpPr>
        <p:grpSpPr>
          <a:xfrm>
            <a:off x="2819611" y="4675807"/>
            <a:ext cx="1152876" cy="1124392"/>
            <a:chOff x="4144855" y="1556792"/>
            <a:chExt cx="1152876" cy="1124392"/>
          </a:xfrm>
        </p:grpSpPr>
        <p:grpSp>
          <p:nvGrpSpPr>
            <p:cNvPr id="176" name="Gruppieren 175"/>
            <p:cNvGrpSpPr/>
            <p:nvPr/>
          </p:nvGrpSpPr>
          <p:grpSpPr>
            <a:xfrm>
              <a:off x="4592178" y="1716565"/>
              <a:ext cx="256735" cy="777833"/>
              <a:chOff x="6248110" y="1594605"/>
              <a:chExt cx="512967" cy="1554147"/>
            </a:xfrm>
          </p:grpSpPr>
          <p:sp>
            <p:nvSpPr>
              <p:cNvPr id="178" name="Freeform 234"/>
              <p:cNvSpPr>
                <a:spLocks noEditPoints="1"/>
              </p:cNvSpPr>
              <p:nvPr/>
            </p:nvSpPr>
            <p:spPr bwMode="auto">
              <a:xfrm>
                <a:off x="6248110" y="1594605"/>
                <a:ext cx="456519" cy="401422"/>
              </a:xfrm>
              <a:custGeom>
                <a:avLst/>
                <a:gdLst/>
                <a:ahLst/>
                <a:cxnLst>
                  <a:cxn ang="0">
                    <a:pos x="61" y="24"/>
                  </a:cxn>
                  <a:cxn ang="0">
                    <a:pos x="97" y="36"/>
                  </a:cxn>
                  <a:cxn ang="0">
                    <a:pos x="106" y="43"/>
                  </a:cxn>
                  <a:cxn ang="0">
                    <a:pos x="107" y="48"/>
                  </a:cxn>
                  <a:cxn ang="0">
                    <a:pos x="108" y="54"/>
                  </a:cxn>
                  <a:cxn ang="0">
                    <a:pos x="106" y="53"/>
                  </a:cxn>
                  <a:cxn ang="0">
                    <a:pos x="108" y="58"/>
                  </a:cxn>
                  <a:cxn ang="0">
                    <a:pos x="110" y="63"/>
                  </a:cxn>
                  <a:cxn ang="0">
                    <a:pos x="108" y="71"/>
                  </a:cxn>
                  <a:cxn ang="0">
                    <a:pos x="105" y="75"/>
                  </a:cxn>
                  <a:cxn ang="0">
                    <a:pos x="102" y="78"/>
                  </a:cxn>
                  <a:cxn ang="0">
                    <a:pos x="95" y="85"/>
                  </a:cxn>
                  <a:cxn ang="0">
                    <a:pos x="93" y="90"/>
                  </a:cxn>
                  <a:cxn ang="0">
                    <a:pos x="87" y="91"/>
                  </a:cxn>
                  <a:cxn ang="0">
                    <a:pos x="84" y="94"/>
                  </a:cxn>
                  <a:cxn ang="0">
                    <a:pos x="76" y="94"/>
                  </a:cxn>
                  <a:cxn ang="0">
                    <a:pos x="73" y="103"/>
                  </a:cxn>
                  <a:cxn ang="0">
                    <a:pos x="79" y="97"/>
                  </a:cxn>
                  <a:cxn ang="0">
                    <a:pos x="83" y="99"/>
                  </a:cxn>
                  <a:cxn ang="0">
                    <a:pos x="89" y="97"/>
                  </a:cxn>
                  <a:cxn ang="0">
                    <a:pos x="97" y="96"/>
                  </a:cxn>
                  <a:cxn ang="0">
                    <a:pos x="103" y="91"/>
                  </a:cxn>
                  <a:cxn ang="0">
                    <a:pos x="105" y="88"/>
                  </a:cxn>
                  <a:cxn ang="0">
                    <a:pos x="107" y="92"/>
                  </a:cxn>
                  <a:cxn ang="0">
                    <a:pos x="119" y="75"/>
                  </a:cxn>
                  <a:cxn ang="0">
                    <a:pos x="120" y="72"/>
                  </a:cxn>
                  <a:cxn ang="0">
                    <a:pos x="123" y="50"/>
                  </a:cxn>
                  <a:cxn ang="0">
                    <a:pos x="113" y="26"/>
                  </a:cxn>
                  <a:cxn ang="0">
                    <a:pos x="103" y="16"/>
                  </a:cxn>
                  <a:cxn ang="0">
                    <a:pos x="77" y="7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56" y="7"/>
                  </a:cxn>
                  <a:cxn ang="0">
                    <a:pos x="43" y="11"/>
                  </a:cxn>
                  <a:cxn ang="0">
                    <a:pos x="44" y="6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4" y="17"/>
                  </a:cxn>
                  <a:cxn ang="0">
                    <a:pos x="32" y="17"/>
                  </a:cxn>
                  <a:cxn ang="0">
                    <a:pos x="24" y="13"/>
                  </a:cxn>
                  <a:cxn ang="0">
                    <a:pos x="22" y="20"/>
                  </a:cxn>
                  <a:cxn ang="0">
                    <a:pos x="14" y="27"/>
                  </a:cxn>
                  <a:cxn ang="0">
                    <a:pos x="9" y="31"/>
                  </a:cxn>
                  <a:cxn ang="0">
                    <a:pos x="2" y="52"/>
                  </a:cxn>
                  <a:cxn ang="0">
                    <a:pos x="2" y="70"/>
                  </a:cxn>
                  <a:cxn ang="0">
                    <a:pos x="19" y="93"/>
                  </a:cxn>
                  <a:cxn ang="0">
                    <a:pos x="24" y="94"/>
                  </a:cxn>
                  <a:cxn ang="0">
                    <a:pos x="34" y="101"/>
                  </a:cxn>
                  <a:cxn ang="0">
                    <a:pos x="46" y="102"/>
                  </a:cxn>
                  <a:cxn ang="0">
                    <a:pos x="57" y="103"/>
                  </a:cxn>
                  <a:cxn ang="0">
                    <a:pos x="59" y="98"/>
                  </a:cxn>
                  <a:cxn ang="0">
                    <a:pos x="40" y="89"/>
                  </a:cxn>
                  <a:cxn ang="0">
                    <a:pos x="33" y="84"/>
                  </a:cxn>
                  <a:cxn ang="0">
                    <a:pos x="18" y="65"/>
                  </a:cxn>
                  <a:cxn ang="0">
                    <a:pos x="17" y="64"/>
                  </a:cxn>
                  <a:cxn ang="0">
                    <a:pos x="20" y="59"/>
                  </a:cxn>
                  <a:cxn ang="0">
                    <a:pos x="21" y="52"/>
                  </a:cxn>
                  <a:cxn ang="0">
                    <a:pos x="19" y="44"/>
                  </a:cxn>
                  <a:cxn ang="0">
                    <a:pos x="26" y="41"/>
                  </a:cxn>
                  <a:cxn ang="0">
                    <a:pos x="102" y="78"/>
                  </a:cxn>
                  <a:cxn ang="0">
                    <a:pos x="108" y="70"/>
                  </a:cxn>
                  <a:cxn ang="0">
                    <a:pos x="114" y="80"/>
                  </a:cxn>
                  <a:cxn ang="0">
                    <a:pos x="75" y="8"/>
                  </a:cxn>
                </a:cxnLst>
                <a:rect l="0" t="0" r="r" b="b"/>
                <a:pathLst>
                  <a:path w="123" h="108">
                    <a:moveTo>
                      <a:pt x="33" y="35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3"/>
                      <a:pt x="38" y="35"/>
                      <a:pt x="37" y="31"/>
                    </a:cubicBezTo>
                    <a:cubicBezTo>
                      <a:pt x="41" y="33"/>
                      <a:pt x="37" y="27"/>
                      <a:pt x="41" y="29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7" y="25"/>
                      <a:pt x="55" y="26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73" y="25"/>
                      <a:pt x="83" y="27"/>
                      <a:pt x="91" y="33"/>
                    </a:cubicBezTo>
                    <a:cubicBezTo>
                      <a:pt x="92" y="33"/>
                      <a:pt x="93" y="32"/>
                      <a:pt x="94" y="32"/>
                    </a:cubicBezTo>
                    <a:cubicBezTo>
                      <a:pt x="95" y="32"/>
                      <a:pt x="95" y="32"/>
                      <a:pt x="95" y="33"/>
                    </a:cubicBezTo>
                    <a:cubicBezTo>
                      <a:pt x="94" y="33"/>
                      <a:pt x="93" y="34"/>
                      <a:pt x="93" y="34"/>
                    </a:cubicBezTo>
                    <a:cubicBezTo>
                      <a:pt x="94" y="35"/>
                      <a:pt x="94" y="37"/>
                      <a:pt x="96" y="37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7" y="35"/>
                      <a:pt x="97" y="36"/>
                      <a:pt x="97" y="36"/>
                    </a:cubicBezTo>
                    <a:cubicBezTo>
                      <a:pt x="96" y="36"/>
                      <a:pt x="96" y="38"/>
                      <a:pt x="95" y="38"/>
                    </a:cubicBezTo>
                    <a:cubicBezTo>
                      <a:pt x="99" y="37"/>
                      <a:pt x="96" y="40"/>
                      <a:pt x="97" y="40"/>
                    </a:cubicBezTo>
                    <a:cubicBezTo>
                      <a:pt x="100" y="39"/>
                      <a:pt x="103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0"/>
                      <a:pt x="103" y="42"/>
                      <a:pt x="103" y="41"/>
                    </a:cubicBezTo>
                    <a:cubicBezTo>
                      <a:pt x="103" y="42"/>
                      <a:pt x="105" y="42"/>
                      <a:pt x="104" y="44"/>
                    </a:cubicBezTo>
                    <a:cubicBezTo>
                      <a:pt x="105" y="43"/>
                      <a:pt x="106" y="43"/>
                      <a:pt x="106" y="43"/>
                    </a:cubicBezTo>
                    <a:cubicBezTo>
                      <a:pt x="106" y="44"/>
                      <a:pt x="105" y="45"/>
                      <a:pt x="105" y="45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03" y="46"/>
                      <a:pt x="104" y="46"/>
                      <a:pt x="105" y="46"/>
                    </a:cubicBezTo>
                    <a:cubicBezTo>
                      <a:pt x="104" y="47"/>
                      <a:pt x="104" y="48"/>
                      <a:pt x="103" y="48"/>
                    </a:cubicBezTo>
                    <a:cubicBezTo>
                      <a:pt x="104" y="48"/>
                      <a:pt x="104" y="49"/>
                      <a:pt x="105" y="50"/>
                    </a:cubicBezTo>
                    <a:cubicBezTo>
                      <a:pt x="106" y="48"/>
                      <a:pt x="107" y="49"/>
                      <a:pt x="107" y="49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06" y="50"/>
                      <a:pt x="106" y="48"/>
                      <a:pt x="104" y="48"/>
                    </a:cubicBezTo>
                    <a:cubicBezTo>
                      <a:pt x="105" y="47"/>
                      <a:pt x="108" y="48"/>
                      <a:pt x="107" y="47"/>
                    </a:cubicBezTo>
                    <a:cubicBezTo>
                      <a:pt x="109" y="49"/>
                      <a:pt x="108" y="49"/>
                      <a:pt x="110" y="51"/>
                    </a:cubicBezTo>
                    <a:cubicBezTo>
                      <a:pt x="109" y="50"/>
                      <a:pt x="111" y="51"/>
                      <a:pt x="111" y="50"/>
                    </a:cubicBezTo>
                    <a:cubicBezTo>
                      <a:pt x="112" y="51"/>
                      <a:pt x="111" y="50"/>
                      <a:pt x="110" y="51"/>
                    </a:cubicBezTo>
                    <a:cubicBezTo>
                      <a:pt x="110" y="52"/>
                      <a:pt x="109" y="52"/>
                      <a:pt x="110" y="53"/>
                    </a:cubicBezTo>
                    <a:cubicBezTo>
                      <a:pt x="110" y="54"/>
                      <a:pt x="109" y="53"/>
                      <a:pt x="108" y="54"/>
                    </a:cubicBezTo>
                    <a:cubicBezTo>
                      <a:pt x="107" y="53"/>
                      <a:pt x="109" y="50"/>
                      <a:pt x="105" y="51"/>
                    </a:cubicBezTo>
                    <a:cubicBezTo>
                      <a:pt x="105" y="50"/>
                      <a:pt x="103" y="50"/>
                      <a:pt x="103" y="49"/>
                    </a:cubicBezTo>
                    <a:cubicBezTo>
                      <a:pt x="103" y="50"/>
                      <a:pt x="102" y="51"/>
                      <a:pt x="103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52"/>
                      <a:pt x="107" y="52"/>
                      <a:pt x="107" y="53"/>
                    </a:cubicBezTo>
                    <a:cubicBezTo>
                      <a:pt x="106" y="53"/>
                      <a:pt x="105" y="53"/>
                      <a:pt x="105" y="54"/>
                    </a:cubicBezTo>
                    <a:cubicBezTo>
                      <a:pt x="106" y="54"/>
                      <a:pt x="105" y="53"/>
                      <a:pt x="106" y="53"/>
                    </a:cubicBezTo>
                    <a:cubicBezTo>
                      <a:pt x="106" y="54"/>
                      <a:pt x="108" y="54"/>
                      <a:pt x="108" y="56"/>
                    </a:cubicBezTo>
                    <a:cubicBezTo>
                      <a:pt x="109" y="55"/>
                      <a:pt x="110" y="54"/>
                      <a:pt x="110" y="53"/>
                    </a:cubicBezTo>
                    <a:cubicBezTo>
                      <a:pt x="112" y="53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0" y="54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7"/>
                      <a:pt x="109" y="55"/>
                      <a:pt x="108" y="56"/>
                    </a:cubicBezTo>
                    <a:cubicBezTo>
                      <a:pt x="107" y="57"/>
                      <a:pt x="109" y="57"/>
                      <a:pt x="108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9" y="59"/>
                      <a:pt x="108" y="60"/>
                      <a:pt x="110" y="60"/>
                    </a:cubicBezTo>
                    <a:cubicBezTo>
                      <a:pt x="109" y="60"/>
                      <a:pt x="110" y="61"/>
                      <a:pt x="110" y="61"/>
                    </a:cubicBezTo>
                    <a:cubicBezTo>
                      <a:pt x="111" y="61"/>
                      <a:pt x="112" y="63"/>
                      <a:pt x="110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4"/>
                      <a:pt x="109" y="64"/>
                      <a:pt x="108" y="6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6" y="66"/>
                      <a:pt x="106" y="66"/>
                      <a:pt x="108" y="67"/>
                    </a:cubicBezTo>
                    <a:cubicBezTo>
                      <a:pt x="106" y="68"/>
                      <a:pt x="107" y="70"/>
                      <a:pt x="107" y="71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7" y="72"/>
                      <a:pt x="108" y="72"/>
                      <a:pt x="107" y="73"/>
                    </a:cubicBezTo>
                    <a:cubicBezTo>
                      <a:pt x="107" y="73"/>
                      <a:pt x="108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6" y="73"/>
                      <a:pt x="106" y="73"/>
                      <a:pt x="106" y="73"/>
                    </a:cubicBezTo>
                    <a:cubicBezTo>
                      <a:pt x="104" y="73"/>
                      <a:pt x="106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5" y="75"/>
                      <a:pt x="103" y="74"/>
                      <a:pt x="104" y="75"/>
                    </a:cubicBezTo>
                    <a:cubicBezTo>
                      <a:pt x="103" y="75"/>
                      <a:pt x="103" y="75"/>
                      <a:pt x="104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4" y="76"/>
                      <a:pt x="104" y="76"/>
                      <a:pt x="104" y="76"/>
                    </a:cubicBezTo>
                    <a:cubicBezTo>
                      <a:pt x="104" y="76"/>
                      <a:pt x="104" y="77"/>
                      <a:pt x="104" y="77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2" y="78"/>
                      <a:pt x="102" y="78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98" y="78"/>
                      <a:pt x="100" y="81"/>
                      <a:pt x="97" y="81"/>
                    </a:cubicBezTo>
                    <a:cubicBezTo>
                      <a:pt x="98" y="82"/>
                      <a:pt x="99" y="82"/>
                      <a:pt x="99" y="82"/>
                    </a:cubicBezTo>
                    <a:cubicBezTo>
                      <a:pt x="99" y="83"/>
                      <a:pt x="99" y="84"/>
                      <a:pt x="99" y="85"/>
                    </a:cubicBezTo>
                    <a:cubicBezTo>
                      <a:pt x="98" y="85"/>
                      <a:pt x="94" y="85"/>
                      <a:pt x="93" y="83"/>
                    </a:cubicBezTo>
                    <a:cubicBezTo>
                      <a:pt x="92" y="84"/>
                      <a:pt x="95" y="84"/>
                      <a:pt x="95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5" y="85"/>
                      <a:pt x="96" y="85"/>
                      <a:pt x="97" y="86"/>
                    </a:cubicBezTo>
                    <a:cubicBezTo>
                      <a:pt x="97" y="86"/>
                      <a:pt x="96" y="88"/>
                      <a:pt x="96" y="88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4" y="87"/>
                      <a:pt x="96" y="89"/>
                      <a:pt x="96" y="91"/>
                    </a:cubicBezTo>
                    <a:cubicBezTo>
                      <a:pt x="95" y="91"/>
                      <a:pt x="94" y="90"/>
                      <a:pt x="93" y="8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1" y="89"/>
                      <a:pt x="92" y="91"/>
                      <a:pt x="91" y="91"/>
                    </a:cubicBezTo>
                    <a:cubicBezTo>
                      <a:pt x="91" y="89"/>
                      <a:pt x="88" y="90"/>
                      <a:pt x="89" y="89"/>
                    </a:cubicBezTo>
                    <a:cubicBezTo>
                      <a:pt x="88" y="88"/>
                      <a:pt x="89" y="91"/>
                      <a:pt x="88" y="89"/>
                    </a:cubicBezTo>
                    <a:cubicBezTo>
                      <a:pt x="88" y="91"/>
                      <a:pt x="89" y="90"/>
                      <a:pt x="89" y="90"/>
                    </a:cubicBezTo>
                    <a:cubicBezTo>
                      <a:pt x="90" y="92"/>
                      <a:pt x="88" y="91"/>
                      <a:pt x="88" y="92"/>
                    </a:cubicBezTo>
                    <a:cubicBezTo>
                      <a:pt x="87" y="91"/>
                      <a:pt x="88" y="91"/>
                      <a:pt x="87" y="91"/>
                    </a:cubicBezTo>
                    <a:cubicBezTo>
                      <a:pt x="87" y="91"/>
                      <a:pt x="87" y="92"/>
                      <a:pt x="86" y="92"/>
                    </a:cubicBezTo>
                    <a:cubicBezTo>
                      <a:pt x="86" y="93"/>
                      <a:pt x="85" y="92"/>
                      <a:pt x="85" y="92"/>
                    </a:cubicBezTo>
                    <a:cubicBezTo>
                      <a:pt x="85" y="92"/>
                      <a:pt x="86" y="93"/>
                      <a:pt x="86" y="94"/>
                    </a:cubicBezTo>
                    <a:cubicBezTo>
                      <a:pt x="86" y="95"/>
                      <a:pt x="86" y="95"/>
                      <a:pt x="85" y="95"/>
                    </a:cubicBezTo>
                    <a:cubicBezTo>
                      <a:pt x="86" y="96"/>
                      <a:pt x="86" y="96"/>
                      <a:pt x="86" y="96"/>
                    </a:cubicBezTo>
                    <a:cubicBezTo>
                      <a:pt x="86" y="98"/>
                      <a:pt x="84" y="95"/>
                      <a:pt x="83" y="96"/>
                    </a:cubicBezTo>
                    <a:cubicBezTo>
                      <a:pt x="83" y="95"/>
                      <a:pt x="83" y="95"/>
                      <a:pt x="84" y="94"/>
                    </a:cubicBezTo>
                    <a:cubicBezTo>
                      <a:pt x="83" y="95"/>
                      <a:pt x="83" y="96"/>
                      <a:pt x="82" y="97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79" y="96"/>
                      <a:pt x="79" y="97"/>
                    </a:cubicBezTo>
                    <a:cubicBezTo>
                      <a:pt x="78" y="96"/>
                      <a:pt x="80" y="95"/>
                      <a:pt x="80" y="94"/>
                    </a:cubicBezTo>
                    <a:cubicBezTo>
                      <a:pt x="78" y="94"/>
                      <a:pt x="79" y="96"/>
                      <a:pt x="77" y="95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7" y="94"/>
                      <a:pt x="76" y="95"/>
                      <a:pt x="76" y="94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7" y="97"/>
                      <a:pt x="75" y="96"/>
                      <a:pt x="75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5" y="100"/>
                      <a:pt x="75" y="102"/>
                      <a:pt x="74" y="101"/>
                    </a:cubicBezTo>
                    <a:cubicBezTo>
                      <a:pt x="73" y="100"/>
                      <a:pt x="74" y="99"/>
                      <a:pt x="74" y="98"/>
                    </a:cubicBezTo>
                    <a:cubicBezTo>
                      <a:pt x="73" y="99"/>
                      <a:pt x="74" y="102"/>
                      <a:pt x="72" y="101"/>
                    </a:cubicBezTo>
                    <a:cubicBezTo>
                      <a:pt x="73" y="102"/>
                      <a:pt x="73" y="103"/>
                      <a:pt x="73" y="103"/>
                    </a:cubicBezTo>
                    <a:cubicBezTo>
                      <a:pt x="74" y="104"/>
                      <a:pt x="75" y="104"/>
                      <a:pt x="75" y="103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2"/>
                      <a:pt x="76" y="103"/>
                    </a:cubicBezTo>
                    <a:cubicBezTo>
                      <a:pt x="78" y="103"/>
                      <a:pt x="76" y="100"/>
                      <a:pt x="77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8" y="99"/>
                      <a:pt x="79" y="99"/>
                      <a:pt x="79" y="97"/>
                    </a:cubicBezTo>
                    <a:cubicBezTo>
                      <a:pt x="80" y="99"/>
                      <a:pt x="80" y="96"/>
                      <a:pt x="81" y="97"/>
                    </a:cubicBezTo>
                    <a:cubicBezTo>
                      <a:pt x="83" y="100"/>
                      <a:pt x="79" y="97"/>
                      <a:pt x="78" y="100"/>
                    </a:cubicBezTo>
                    <a:cubicBezTo>
                      <a:pt x="79" y="100"/>
                      <a:pt x="78" y="101"/>
                      <a:pt x="78" y="102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1"/>
                      <a:pt x="82" y="102"/>
                      <a:pt x="82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3" y="100"/>
                      <a:pt x="82" y="99"/>
                      <a:pt x="83" y="99"/>
                    </a:cubicBezTo>
                    <a:cubicBezTo>
                      <a:pt x="83" y="99"/>
                      <a:pt x="83" y="100"/>
                      <a:pt x="83" y="100"/>
                    </a:cubicBezTo>
                    <a:cubicBezTo>
                      <a:pt x="84" y="100"/>
                      <a:pt x="84" y="99"/>
                      <a:pt x="84" y="98"/>
                    </a:cubicBezTo>
                    <a:cubicBezTo>
                      <a:pt x="85" y="98"/>
                      <a:pt x="84" y="100"/>
                      <a:pt x="85" y="100"/>
                    </a:cubicBezTo>
                    <a:cubicBezTo>
                      <a:pt x="85" y="98"/>
                      <a:pt x="87" y="100"/>
                      <a:pt x="87" y="99"/>
                    </a:cubicBezTo>
                    <a:cubicBezTo>
                      <a:pt x="86" y="98"/>
                      <a:pt x="89" y="95"/>
                      <a:pt x="87" y="94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9" y="93"/>
                      <a:pt x="88" y="96"/>
                      <a:pt x="89" y="97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9" y="100"/>
                      <a:pt x="90" y="95"/>
                      <a:pt x="92" y="97"/>
                    </a:cubicBezTo>
                    <a:cubicBezTo>
                      <a:pt x="93" y="96"/>
                      <a:pt x="93" y="96"/>
                      <a:pt x="95" y="97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4" y="95"/>
                      <a:pt x="95" y="96"/>
                      <a:pt x="96" y="96"/>
                    </a:cubicBezTo>
                    <a:cubicBezTo>
                      <a:pt x="96" y="95"/>
                      <a:pt x="96" y="95"/>
                      <a:pt x="97" y="95"/>
                    </a:cubicBezTo>
                    <a:cubicBezTo>
                      <a:pt x="97" y="95"/>
                      <a:pt x="97" y="96"/>
                      <a:pt x="97" y="96"/>
                    </a:cubicBezTo>
                    <a:cubicBezTo>
                      <a:pt x="98" y="97"/>
                      <a:pt x="98" y="96"/>
                      <a:pt x="98" y="96"/>
                    </a:cubicBezTo>
                    <a:cubicBezTo>
                      <a:pt x="98" y="95"/>
                      <a:pt x="98" y="95"/>
                      <a:pt x="99" y="94"/>
                    </a:cubicBezTo>
                    <a:cubicBezTo>
                      <a:pt x="99" y="95"/>
                      <a:pt x="99" y="95"/>
                      <a:pt x="99" y="95"/>
                    </a:cubicBezTo>
                    <a:cubicBezTo>
                      <a:pt x="99" y="95"/>
                      <a:pt x="99" y="95"/>
                      <a:pt x="99" y="94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3"/>
                      <a:pt x="98" y="92"/>
                      <a:pt x="97" y="92"/>
                    </a:cubicBezTo>
                    <a:cubicBezTo>
                      <a:pt x="99" y="92"/>
                      <a:pt x="100" y="91"/>
                      <a:pt x="103" y="91"/>
                    </a:cubicBezTo>
                    <a:cubicBezTo>
                      <a:pt x="103" y="92"/>
                      <a:pt x="103" y="93"/>
                      <a:pt x="103" y="93"/>
                    </a:cubicBezTo>
                    <a:cubicBezTo>
                      <a:pt x="104" y="93"/>
                      <a:pt x="104" y="91"/>
                      <a:pt x="103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90"/>
                      <a:pt x="105" y="90"/>
                      <a:pt x="105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5" y="89"/>
                      <a:pt x="107" y="88"/>
                      <a:pt x="106" y="87"/>
                    </a:cubicBezTo>
                    <a:cubicBezTo>
                      <a:pt x="106" y="87"/>
                      <a:pt x="105" y="88"/>
                      <a:pt x="105" y="88"/>
                    </a:cubicBezTo>
                    <a:cubicBezTo>
                      <a:pt x="105" y="87"/>
                      <a:pt x="104" y="85"/>
                      <a:pt x="105" y="86"/>
                    </a:cubicBezTo>
                    <a:cubicBezTo>
                      <a:pt x="105" y="87"/>
                      <a:pt x="108" y="86"/>
                      <a:pt x="107" y="88"/>
                    </a:cubicBezTo>
                    <a:cubicBezTo>
                      <a:pt x="109" y="88"/>
                      <a:pt x="106" y="86"/>
                      <a:pt x="108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10" y="87"/>
                      <a:pt x="108" y="87"/>
                      <a:pt x="109" y="87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9" y="88"/>
                      <a:pt x="107" y="89"/>
                      <a:pt x="107" y="92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112" y="86"/>
                      <a:pt x="116" y="83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78"/>
                      <a:pt x="115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6" y="77"/>
                      <a:pt x="117" y="75"/>
                      <a:pt x="119" y="75"/>
                    </a:cubicBezTo>
                    <a:cubicBezTo>
                      <a:pt x="118" y="75"/>
                      <a:pt x="118" y="75"/>
                      <a:pt x="117" y="75"/>
                    </a:cubicBezTo>
                    <a:cubicBezTo>
                      <a:pt x="115" y="74"/>
                      <a:pt x="115" y="74"/>
                      <a:pt x="116" y="73"/>
                    </a:cubicBezTo>
                    <a:cubicBezTo>
                      <a:pt x="117" y="73"/>
                      <a:pt x="116" y="74"/>
                      <a:pt x="117" y="73"/>
                    </a:cubicBezTo>
                    <a:cubicBezTo>
                      <a:pt x="117" y="74"/>
                      <a:pt x="116" y="73"/>
                      <a:pt x="116" y="72"/>
                    </a:cubicBezTo>
                    <a:cubicBezTo>
                      <a:pt x="117" y="72"/>
                      <a:pt x="118" y="71"/>
                      <a:pt x="119" y="71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9" y="71"/>
                      <a:pt x="120" y="72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21" y="71"/>
                      <a:pt x="121" y="72"/>
                      <a:pt x="122" y="72"/>
                    </a:cubicBezTo>
                    <a:cubicBezTo>
                      <a:pt x="122" y="70"/>
                      <a:pt x="120" y="68"/>
                      <a:pt x="120" y="66"/>
                    </a:cubicBezTo>
                    <a:cubicBezTo>
                      <a:pt x="120" y="66"/>
                      <a:pt x="123" y="67"/>
                      <a:pt x="122" y="67"/>
                    </a:cubicBezTo>
                    <a:cubicBezTo>
                      <a:pt x="123" y="65"/>
                      <a:pt x="120" y="63"/>
                      <a:pt x="120" y="62"/>
                    </a:cubicBezTo>
                    <a:cubicBezTo>
                      <a:pt x="121" y="62"/>
                      <a:pt x="120" y="63"/>
                      <a:pt x="121" y="63"/>
                    </a:cubicBezTo>
                    <a:cubicBezTo>
                      <a:pt x="122" y="58"/>
                      <a:pt x="122" y="54"/>
                      <a:pt x="123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3" y="42"/>
                      <a:pt x="120" y="39"/>
                      <a:pt x="118" y="35"/>
                    </a:cubicBezTo>
                    <a:cubicBezTo>
                      <a:pt x="117" y="34"/>
                      <a:pt x="119" y="34"/>
                      <a:pt x="119" y="33"/>
                    </a:cubicBezTo>
                    <a:cubicBezTo>
                      <a:pt x="117" y="30"/>
                      <a:pt x="115" y="30"/>
                      <a:pt x="113" y="28"/>
                    </a:cubicBezTo>
                    <a:cubicBezTo>
                      <a:pt x="113" y="28"/>
                      <a:pt x="115" y="28"/>
                      <a:pt x="115" y="27"/>
                    </a:cubicBezTo>
                    <a:cubicBezTo>
                      <a:pt x="114" y="27"/>
                      <a:pt x="113" y="27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4" y="25"/>
                      <a:pt x="113" y="25"/>
                      <a:pt x="112" y="24"/>
                    </a:cubicBezTo>
                    <a:cubicBezTo>
                      <a:pt x="110" y="22"/>
                      <a:pt x="107" y="21"/>
                      <a:pt x="104" y="21"/>
                    </a:cubicBezTo>
                    <a:cubicBezTo>
                      <a:pt x="102" y="20"/>
                      <a:pt x="106" y="20"/>
                      <a:pt x="106" y="19"/>
                    </a:cubicBezTo>
                    <a:cubicBezTo>
                      <a:pt x="107" y="21"/>
                      <a:pt x="107" y="20"/>
                      <a:pt x="108" y="19"/>
                    </a:cubicBezTo>
                    <a:cubicBezTo>
                      <a:pt x="107" y="19"/>
                      <a:pt x="106" y="19"/>
                      <a:pt x="106" y="17"/>
                    </a:cubicBezTo>
                    <a:cubicBezTo>
                      <a:pt x="105" y="17"/>
                      <a:pt x="105" y="16"/>
                      <a:pt x="103" y="16"/>
                    </a:cubicBezTo>
                    <a:cubicBezTo>
                      <a:pt x="104" y="16"/>
                      <a:pt x="104" y="17"/>
                      <a:pt x="103" y="17"/>
                    </a:cubicBezTo>
                    <a:cubicBezTo>
                      <a:pt x="103" y="16"/>
                      <a:pt x="100" y="15"/>
                      <a:pt x="101" y="14"/>
                    </a:cubicBezTo>
                    <a:cubicBezTo>
                      <a:pt x="96" y="10"/>
                      <a:pt x="90" y="8"/>
                      <a:pt x="84" y="6"/>
                    </a:cubicBezTo>
                    <a:cubicBezTo>
                      <a:pt x="83" y="7"/>
                      <a:pt x="85" y="6"/>
                      <a:pt x="84" y="7"/>
                    </a:cubicBezTo>
                    <a:cubicBezTo>
                      <a:pt x="82" y="8"/>
                      <a:pt x="83" y="6"/>
                      <a:pt x="82" y="7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1" y="5"/>
                      <a:pt x="79" y="7"/>
                      <a:pt x="77" y="7"/>
                    </a:cubicBezTo>
                    <a:cubicBezTo>
                      <a:pt x="77" y="6"/>
                      <a:pt x="76" y="6"/>
                      <a:pt x="77" y="6"/>
                    </a:cubicBezTo>
                    <a:cubicBezTo>
                      <a:pt x="76" y="6"/>
                      <a:pt x="76" y="0"/>
                      <a:pt x="75" y="1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7"/>
                      <a:pt x="74" y="6"/>
                      <a:pt x="74" y="7"/>
                    </a:cubicBezTo>
                    <a:cubicBezTo>
                      <a:pt x="74" y="5"/>
                      <a:pt x="73" y="4"/>
                      <a:pt x="72" y="4"/>
                    </a:cubicBezTo>
                    <a:cubicBezTo>
                      <a:pt x="72" y="3"/>
                      <a:pt x="74" y="3"/>
                      <a:pt x="74" y="3"/>
                    </a:cubicBezTo>
                    <a:cubicBezTo>
                      <a:pt x="75" y="1"/>
                      <a:pt x="72" y="2"/>
                      <a:pt x="73" y="0"/>
                    </a:cubicBezTo>
                    <a:cubicBezTo>
                      <a:pt x="72" y="0"/>
                      <a:pt x="73" y="1"/>
                      <a:pt x="72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3"/>
                      <a:pt x="70" y="4"/>
                      <a:pt x="69" y="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3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3"/>
                      <a:pt x="65" y="3"/>
                      <a:pt x="64" y="2"/>
                    </a:cubicBezTo>
                    <a:cubicBezTo>
                      <a:pt x="65" y="0"/>
                      <a:pt x="65" y="2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1"/>
                      <a:pt x="63" y="2"/>
                      <a:pt x="64" y="3"/>
                    </a:cubicBezTo>
                    <a:cubicBezTo>
                      <a:pt x="63" y="4"/>
                      <a:pt x="63" y="6"/>
                      <a:pt x="60" y="6"/>
                    </a:cubicBezTo>
                    <a:cubicBezTo>
                      <a:pt x="59" y="4"/>
                      <a:pt x="61" y="4"/>
                      <a:pt x="61" y="3"/>
                    </a:cubicBezTo>
                    <a:cubicBezTo>
                      <a:pt x="58" y="2"/>
                      <a:pt x="58" y="7"/>
                      <a:pt x="56" y="7"/>
                    </a:cubicBezTo>
                    <a:cubicBezTo>
                      <a:pt x="54" y="7"/>
                      <a:pt x="54" y="8"/>
                      <a:pt x="52" y="9"/>
                    </a:cubicBezTo>
                    <a:cubicBezTo>
                      <a:pt x="53" y="7"/>
                      <a:pt x="51" y="8"/>
                      <a:pt x="50" y="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6"/>
                      <a:pt x="50" y="6"/>
                      <a:pt x="50" y="5"/>
                    </a:cubicBezTo>
                    <a:cubicBezTo>
                      <a:pt x="50" y="6"/>
                      <a:pt x="47" y="7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2" y="12"/>
                      <a:pt x="43" y="13"/>
                      <a:pt x="42" y="14"/>
                    </a:cubicBezTo>
                    <a:cubicBezTo>
                      <a:pt x="41" y="14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2" y="11"/>
                    </a:cubicBezTo>
                    <a:cubicBezTo>
                      <a:pt x="44" y="9"/>
                      <a:pt x="45" y="6"/>
                      <a:pt x="47" y="6"/>
                    </a:cubicBezTo>
                    <a:cubicBezTo>
                      <a:pt x="48" y="3"/>
                      <a:pt x="46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5"/>
                      <a:pt x="46" y="4"/>
                      <a:pt x="46" y="3"/>
                    </a:cubicBezTo>
                    <a:cubicBezTo>
                      <a:pt x="45" y="3"/>
                      <a:pt x="46" y="6"/>
                      <a:pt x="44" y="5"/>
                    </a:cubicBezTo>
                    <a:cubicBezTo>
                      <a:pt x="43" y="6"/>
                      <a:pt x="41" y="4"/>
                      <a:pt x="40" y="4"/>
                    </a:cubicBezTo>
                    <a:cubicBezTo>
                      <a:pt x="40" y="6"/>
                      <a:pt x="41" y="8"/>
                      <a:pt x="39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7"/>
                      <a:pt x="39" y="9"/>
                      <a:pt x="37" y="10"/>
                    </a:cubicBezTo>
                    <a:cubicBezTo>
                      <a:pt x="38" y="10"/>
                      <a:pt x="37" y="12"/>
                      <a:pt x="38" y="11"/>
                    </a:cubicBezTo>
                    <a:cubicBezTo>
                      <a:pt x="38" y="12"/>
                      <a:pt x="37" y="13"/>
                      <a:pt x="35" y="13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7" y="15"/>
                      <a:pt x="37" y="12"/>
                      <a:pt x="39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0" y="12"/>
                      <a:pt x="41" y="13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6"/>
                      <a:pt x="40" y="13"/>
                      <a:pt x="40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2" y="17"/>
                      <a:pt x="40" y="18"/>
                      <a:pt x="39" y="18"/>
                    </a:cubicBezTo>
                    <a:cubicBezTo>
                      <a:pt x="38" y="17"/>
                      <a:pt x="37" y="18"/>
                      <a:pt x="36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6" y="15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3" y="17"/>
                      <a:pt x="32" y="18"/>
                      <a:pt x="32" y="18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8"/>
                      <a:pt x="34" y="19"/>
                      <a:pt x="34" y="20"/>
                    </a:cubicBezTo>
                    <a:cubicBezTo>
                      <a:pt x="33" y="21"/>
                      <a:pt x="32" y="19"/>
                      <a:pt x="31" y="19"/>
                    </a:cubicBezTo>
                    <a:cubicBezTo>
                      <a:pt x="30" y="17"/>
                      <a:pt x="32" y="18"/>
                      <a:pt x="32" y="17"/>
                    </a:cubicBezTo>
                    <a:cubicBezTo>
                      <a:pt x="31" y="15"/>
                      <a:pt x="31" y="18"/>
                      <a:pt x="29" y="17"/>
                    </a:cubicBezTo>
                    <a:cubicBezTo>
                      <a:pt x="28" y="15"/>
                      <a:pt x="30" y="16"/>
                      <a:pt x="30" y="15"/>
                    </a:cubicBezTo>
                    <a:cubicBezTo>
                      <a:pt x="28" y="15"/>
                      <a:pt x="29" y="16"/>
                      <a:pt x="27" y="17"/>
                    </a:cubicBezTo>
                    <a:cubicBezTo>
                      <a:pt x="27" y="16"/>
                      <a:pt x="28" y="15"/>
                      <a:pt x="28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3"/>
                      <a:pt x="25" y="12"/>
                      <a:pt x="26" y="11"/>
                    </a:cubicBezTo>
                    <a:cubicBezTo>
                      <a:pt x="25" y="11"/>
                      <a:pt x="26" y="13"/>
                      <a:pt x="24" y="13"/>
                    </a:cubicBezTo>
                    <a:cubicBezTo>
                      <a:pt x="25" y="13"/>
                      <a:pt x="27" y="14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5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4" y="15"/>
                    </a:cubicBezTo>
                    <a:cubicBezTo>
                      <a:pt x="23" y="15"/>
                      <a:pt x="24" y="18"/>
                      <a:pt x="24" y="19"/>
                    </a:cubicBezTo>
                    <a:cubicBezTo>
                      <a:pt x="23" y="20"/>
                      <a:pt x="23" y="20"/>
                      <a:pt x="22" y="20"/>
                    </a:cubicBezTo>
                    <a:cubicBezTo>
                      <a:pt x="22" y="22"/>
                      <a:pt x="20" y="24"/>
                      <a:pt x="20" y="26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8" y="24"/>
                      <a:pt x="17" y="22"/>
                      <a:pt x="16" y="21"/>
                    </a:cubicBezTo>
                    <a:cubicBezTo>
                      <a:pt x="15" y="22"/>
                      <a:pt x="16" y="24"/>
                      <a:pt x="17" y="24"/>
                    </a:cubicBezTo>
                    <a:cubicBezTo>
                      <a:pt x="16" y="24"/>
                      <a:pt x="17" y="26"/>
                      <a:pt x="16" y="26"/>
                    </a:cubicBezTo>
                    <a:cubicBezTo>
                      <a:pt x="15" y="26"/>
                      <a:pt x="15" y="24"/>
                      <a:pt x="14" y="24"/>
                    </a:cubicBezTo>
                    <a:cubicBezTo>
                      <a:pt x="13" y="25"/>
                      <a:pt x="15" y="26"/>
                      <a:pt x="14" y="27"/>
                    </a:cubicBezTo>
                    <a:cubicBezTo>
                      <a:pt x="14" y="26"/>
                      <a:pt x="14" y="26"/>
                      <a:pt x="13" y="26"/>
                    </a:cubicBezTo>
                    <a:cubicBezTo>
                      <a:pt x="12" y="26"/>
                      <a:pt x="12" y="28"/>
                      <a:pt x="13" y="28"/>
                    </a:cubicBezTo>
                    <a:cubicBezTo>
                      <a:pt x="11" y="28"/>
                      <a:pt x="12" y="31"/>
                      <a:pt x="10" y="29"/>
                    </a:cubicBezTo>
                    <a:cubicBezTo>
                      <a:pt x="9" y="32"/>
                      <a:pt x="11" y="30"/>
                      <a:pt x="12" y="31"/>
                    </a:cubicBezTo>
                    <a:cubicBezTo>
                      <a:pt x="12" y="32"/>
                      <a:pt x="10" y="33"/>
                      <a:pt x="10" y="33"/>
                    </a:cubicBezTo>
                    <a:cubicBezTo>
                      <a:pt x="10" y="33"/>
                      <a:pt x="10" y="32"/>
                      <a:pt x="10" y="3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6" y="33"/>
                      <a:pt x="11" y="35"/>
                      <a:pt x="8" y="36"/>
                    </a:cubicBezTo>
                    <a:cubicBezTo>
                      <a:pt x="8" y="35"/>
                      <a:pt x="7" y="35"/>
                      <a:pt x="7" y="34"/>
                    </a:cubicBezTo>
                    <a:cubicBezTo>
                      <a:pt x="7" y="34"/>
                      <a:pt x="5" y="36"/>
                      <a:pt x="7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9"/>
                      <a:pt x="6" y="40"/>
                      <a:pt x="6" y="41"/>
                    </a:cubicBezTo>
                    <a:cubicBezTo>
                      <a:pt x="6" y="42"/>
                      <a:pt x="4" y="43"/>
                      <a:pt x="3" y="43"/>
                    </a:cubicBezTo>
                    <a:cubicBezTo>
                      <a:pt x="3" y="46"/>
                      <a:pt x="1" y="49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5"/>
                      <a:pt x="4" y="51"/>
                      <a:pt x="4" y="54"/>
                    </a:cubicBezTo>
                    <a:cubicBezTo>
                      <a:pt x="2" y="53"/>
                      <a:pt x="2" y="55"/>
                      <a:pt x="1" y="56"/>
                    </a:cubicBezTo>
                    <a:cubicBezTo>
                      <a:pt x="0" y="59"/>
                      <a:pt x="3" y="62"/>
                      <a:pt x="2" y="65"/>
                    </a:cubicBezTo>
                    <a:cubicBezTo>
                      <a:pt x="2" y="65"/>
                      <a:pt x="1" y="65"/>
                      <a:pt x="1" y="64"/>
                    </a:cubicBezTo>
                    <a:cubicBezTo>
                      <a:pt x="1" y="67"/>
                      <a:pt x="1" y="68"/>
                      <a:pt x="2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4"/>
                      <a:pt x="4" y="77"/>
                      <a:pt x="7" y="79"/>
                    </a:cubicBezTo>
                    <a:cubicBezTo>
                      <a:pt x="6" y="79"/>
                      <a:pt x="6" y="79"/>
                      <a:pt x="5" y="79"/>
                    </a:cubicBezTo>
                    <a:cubicBezTo>
                      <a:pt x="6" y="81"/>
                      <a:pt x="7" y="84"/>
                      <a:pt x="9" y="83"/>
                    </a:cubicBezTo>
                    <a:cubicBezTo>
                      <a:pt x="9" y="86"/>
                      <a:pt x="11" y="84"/>
                      <a:pt x="11" y="87"/>
                    </a:cubicBezTo>
                    <a:cubicBezTo>
                      <a:pt x="11" y="88"/>
                      <a:pt x="10" y="88"/>
                      <a:pt x="10" y="87"/>
                    </a:cubicBezTo>
                    <a:cubicBezTo>
                      <a:pt x="11" y="89"/>
                      <a:pt x="11" y="89"/>
                      <a:pt x="12" y="90"/>
                    </a:cubicBezTo>
                    <a:cubicBezTo>
                      <a:pt x="15" y="92"/>
                      <a:pt x="17" y="90"/>
                      <a:pt x="19" y="93"/>
                    </a:cubicBezTo>
                    <a:cubicBezTo>
                      <a:pt x="17" y="95"/>
                      <a:pt x="17" y="92"/>
                      <a:pt x="16" y="94"/>
                    </a:cubicBezTo>
                    <a:cubicBezTo>
                      <a:pt x="16" y="94"/>
                      <a:pt x="17" y="94"/>
                      <a:pt x="17" y="95"/>
                    </a:cubicBezTo>
                    <a:cubicBezTo>
                      <a:pt x="16" y="95"/>
                      <a:pt x="17" y="95"/>
                      <a:pt x="16" y="96"/>
                    </a:cubicBezTo>
                    <a:cubicBezTo>
                      <a:pt x="16" y="97"/>
                      <a:pt x="20" y="95"/>
                      <a:pt x="20" y="95"/>
                    </a:cubicBezTo>
                    <a:cubicBezTo>
                      <a:pt x="20" y="95"/>
                      <a:pt x="20" y="95"/>
                      <a:pt x="20" y="94"/>
                    </a:cubicBezTo>
                    <a:cubicBezTo>
                      <a:pt x="21" y="94"/>
                      <a:pt x="22" y="96"/>
                      <a:pt x="24" y="96"/>
                    </a:cubicBezTo>
                    <a:cubicBezTo>
                      <a:pt x="23" y="96"/>
                      <a:pt x="22" y="95"/>
                      <a:pt x="24" y="94"/>
                    </a:cubicBezTo>
                    <a:cubicBezTo>
                      <a:pt x="25" y="96"/>
                      <a:pt x="27" y="94"/>
                      <a:pt x="29" y="94"/>
                    </a:cubicBezTo>
                    <a:cubicBezTo>
                      <a:pt x="30" y="96"/>
                      <a:pt x="26" y="95"/>
                      <a:pt x="26" y="97"/>
                    </a:cubicBezTo>
                    <a:cubicBezTo>
                      <a:pt x="25" y="98"/>
                      <a:pt x="25" y="99"/>
                      <a:pt x="24" y="99"/>
                    </a:cubicBezTo>
                    <a:cubicBezTo>
                      <a:pt x="25" y="101"/>
                      <a:pt x="27" y="100"/>
                      <a:pt x="29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30" y="102"/>
                      <a:pt x="34" y="101"/>
                      <a:pt x="35" y="102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5" y="101"/>
                      <a:pt x="35" y="102"/>
                      <a:pt x="36" y="101"/>
                    </a:cubicBezTo>
                    <a:cubicBezTo>
                      <a:pt x="36" y="102"/>
                      <a:pt x="37" y="103"/>
                      <a:pt x="36" y="104"/>
                    </a:cubicBezTo>
                    <a:cubicBezTo>
                      <a:pt x="38" y="101"/>
                      <a:pt x="41" y="104"/>
                      <a:pt x="43" y="102"/>
                    </a:cubicBezTo>
                    <a:cubicBezTo>
                      <a:pt x="43" y="102"/>
                      <a:pt x="42" y="103"/>
                      <a:pt x="42" y="104"/>
                    </a:cubicBezTo>
                    <a:cubicBezTo>
                      <a:pt x="41" y="103"/>
                      <a:pt x="41" y="103"/>
                      <a:pt x="40" y="104"/>
                    </a:cubicBezTo>
                    <a:cubicBezTo>
                      <a:pt x="41" y="104"/>
                      <a:pt x="41" y="105"/>
                      <a:pt x="41" y="105"/>
                    </a:cubicBezTo>
                    <a:cubicBezTo>
                      <a:pt x="43" y="104"/>
                      <a:pt x="45" y="104"/>
                      <a:pt x="46" y="102"/>
                    </a:cubicBezTo>
                    <a:cubicBezTo>
                      <a:pt x="47" y="103"/>
                      <a:pt x="47" y="104"/>
                      <a:pt x="47" y="105"/>
                    </a:cubicBezTo>
                    <a:cubicBezTo>
                      <a:pt x="50" y="105"/>
                      <a:pt x="46" y="101"/>
                      <a:pt x="50" y="101"/>
                    </a:cubicBezTo>
                    <a:cubicBezTo>
                      <a:pt x="51" y="103"/>
                      <a:pt x="48" y="103"/>
                      <a:pt x="50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0" y="108"/>
                      <a:pt x="51" y="102"/>
                      <a:pt x="53" y="102"/>
                    </a:cubicBezTo>
                    <a:cubicBezTo>
                      <a:pt x="53" y="104"/>
                      <a:pt x="51" y="104"/>
                      <a:pt x="52" y="105"/>
                    </a:cubicBezTo>
                    <a:cubicBezTo>
                      <a:pt x="54" y="105"/>
                      <a:pt x="55" y="102"/>
                      <a:pt x="57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7" y="103"/>
                      <a:pt x="59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1" y="103"/>
                      <a:pt x="62" y="105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2" y="103"/>
                      <a:pt x="61" y="102"/>
                      <a:pt x="60" y="103"/>
                    </a:cubicBezTo>
                    <a:cubicBezTo>
                      <a:pt x="61" y="102"/>
                      <a:pt x="58" y="100"/>
                      <a:pt x="59" y="98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6" y="96"/>
                      <a:pt x="53" y="96"/>
                      <a:pt x="51" y="93"/>
                    </a:cubicBezTo>
                    <a:cubicBezTo>
                      <a:pt x="49" y="95"/>
                      <a:pt x="48" y="92"/>
                      <a:pt x="46" y="93"/>
                    </a:cubicBezTo>
                    <a:cubicBezTo>
                      <a:pt x="45" y="95"/>
                      <a:pt x="45" y="93"/>
                      <a:pt x="44" y="93"/>
                    </a:cubicBezTo>
                    <a:cubicBezTo>
                      <a:pt x="45" y="93"/>
                      <a:pt x="44" y="91"/>
                      <a:pt x="44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0"/>
                      <a:pt x="42" y="88"/>
                      <a:pt x="40" y="89"/>
                    </a:cubicBezTo>
                    <a:cubicBezTo>
                      <a:pt x="40" y="88"/>
                      <a:pt x="41" y="88"/>
                      <a:pt x="41" y="88"/>
                    </a:cubicBezTo>
                    <a:cubicBezTo>
                      <a:pt x="41" y="87"/>
                      <a:pt x="40" y="89"/>
                      <a:pt x="40" y="88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8" y="86"/>
                      <a:pt x="37" y="85"/>
                    </a:cubicBezTo>
                    <a:cubicBezTo>
                      <a:pt x="36" y="87"/>
                      <a:pt x="36" y="85"/>
                      <a:pt x="35" y="85"/>
                    </a:cubicBezTo>
                    <a:cubicBezTo>
                      <a:pt x="35" y="84"/>
                      <a:pt x="34" y="84"/>
                      <a:pt x="34" y="83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1" y="85"/>
                      <a:pt x="32" y="83"/>
                      <a:pt x="31" y="83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30" y="83"/>
                      <a:pt x="29" y="81"/>
                      <a:pt x="29" y="79"/>
                    </a:cubicBezTo>
                    <a:cubicBezTo>
                      <a:pt x="21" y="77"/>
                      <a:pt x="24" y="69"/>
                      <a:pt x="21" y="65"/>
                    </a:cubicBezTo>
                    <a:cubicBezTo>
                      <a:pt x="20" y="64"/>
                      <a:pt x="20" y="65"/>
                      <a:pt x="19" y="65"/>
                    </a:cubicBezTo>
                    <a:cubicBezTo>
                      <a:pt x="18" y="65"/>
                      <a:pt x="18" y="65"/>
                      <a:pt x="18" y="64"/>
                    </a:cubicBezTo>
                    <a:cubicBezTo>
                      <a:pt x="17" y="65"/>
                      <a:pt x="18" y="64"/>
                      <a:pt x="18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9" y="66"/>
                      <a:pt x="19" y="66"/>
                    </a:cubicBezTo>
                    <a:cubicBezTo>
                      <a:pt x="18" y="66"/>
                      <a:pt x="16" y="66"/>
                      <a:pt x="17" y="65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5"/>
                      <a:pt x="16" y="65"/>
                      <a:pt x="17" y="64"/>
                    </a:cubicBezTo>
                    <a:cubicBezTo>
                      <a:pt x="17" y="64"/>
                      <a:pt x="16" y="64"/>
                      <a:pt x="17" y="64"/>
                    </a:cubicBezTo>
                    <a:cubicBezTo>
                      <a:pt x="17" y="63"/>
                      <a:pt x="17" y="62"/>
                      <a:pt x="18" y="62"/>
                    </a:cubicBezTo>
                    <a:cubicBezTo>
                      <a:pt x="15" y="61"/>
                      <a:pt x="17" y="59"/>
                      <a:pt x="17" y="59"/>
                    </a:cubicBezTo>
                    <a:cubicBezTo>
                      <a:pt x="19" y="59"/>
                      <a:pt x="18" y="60"/>
                      <a:pt x="20" y="61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0" y="57"/>
                      <a:pt x="21" y="57"/>
                    </a:cubicBezTo>
                    <a:cubicBezTo>
                      <a:pt x="22" y="55"/>
                      <a:pt x="19" y="55"/>
                      <a:pt x="21" y="53"/>
                    </a:cubicBezTo>
                    <a:cubicBezTo>
                      <a:pt x="21" y="53"/>
                      <a:pt x="19" y="52"/>
                      <a:pt x="19" y="52"/>
                    </a:cubicBezTo>
                    <a:cubicBezTo>
                      <a:pt x="20" y="51"/>
                      <a:pt x="20" y="51"/>
                      <a:pt x="21" y="52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3" y="50"/>
                      <a:pt x="22" y="49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8"/>
                      <a:pt x="22" y="47"/>
                      <a:pt x="23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7"/>
                      <a:pt x="22" y="45"/>
                      <a:pt x="23" y="45"/>
                    </a:cubicBezTo>
                    <a:cubicBezTo>
                      <a:pt x="22" y="44"/>
                      <a:pt x="21" y="44"/>
                      <a:pt x="19" y="44"/>
                    </a:cubicBezTo>
                    <a:cubicBezTo>
                      <a:pt x="21" y="44"/>
                      <a:pt x="22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3" y="42"/>
                      <a:pt x="23" y="43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39"/>
                      <a:pt x="26" y="38"/>
                      <a:pt x="27" y="38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9" y="40"/>
                      <a:pt x="28" y="39"/>
                      <a:pt x="27" y="39"/>
                    </a:cubicBezTo>
                    <a:cubicBezTo>
                      <a:pt x="28" y="37"/>
                      <a:pt x="29" y="38"/>
                      <a:pt x="30" y="39"/>
                    </a:cubicBezTo>
                    <a:cubicBezTo>
                      <a:pt x="30" y="36"/>
                      <a:pt x="34" y="38"/>
                      <a:pt x="33" y="35"/>
                    </a:cubicBezTo>
                    <a:close/>
                    <a:moveTo>
                      <a:pt x="102" y="78"/>
                    </a:moveTo>
                    <a:cubicBezTo>
                      <a:pt x="102" y="78"/>
                      <a:pt x="102" y="78"/>
                      <a:pt x="102" y="78"/>
                    </a:cubicBezTo>
                    <a:cubicBezTo>
                      <a:pt x="102" y="79"/>
                      <a:pt x="102" y="79"/>
                      <a:pt x="102" y="78"/>
                    </a:cubicBezTo>
                    <a:close/>
                    <a:moveTo>
                      <a:pt x="108" y="70"/>
                    </a:moveTo>
                    <a:cubicBezTo>
                      <a:pt x="108" y="72"/>
                      <a:pt x="108" y="71"/>
                      <a:pt x="107" y="71"/>
                    </a:cubicBezTo>
                    <a:cubicBezTo>
                      <a:pt x="108" y="70"/>
                      <a:pt x="108" y="69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8"/>
                      <a:pt x="108" y="67"/>
                      <a:pt x="109" y="68"/>
                    </a:cubicBezTo>
                    <a:cubicBezTo>
                      <a:pt x="111" y="69"/>
                      <a:pt x="107" y="70"/>
                      <a:pt x="108" y="70"/>
                    </a:cubicBezTo>
                    <a:close/>
                    <a:moveTo>
                      <a:pt x="98" y="95"/>
                    </a:moveTo>
                    <a:cubicBezTo>
                      <a:pt x="98" y="95"/>
                      <a:pt x="98" y="95"/>
                      <a:pt x="98" y="95"/>
                    </a:cubicBezTo>
                    <a:cubicBezTo>
                      <a:pt x="98" y="95"/>
                      <a:pt x="98" y="95"/>
                      <a:pt x="98" y="95"/>
                    </a:cubicBezTo>
                    <a:close/>
                    <a:moveTo>
                      <a:pt x="103" y="90"/>
                    </a:moveTo>
                    <a:cubicBezTo>
                      <a:pt x="103" y="90"/>
                      <a:pt x="103" y="90"/>
                      <a:pt x="104" y="90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  <a:moveTo>
                      <a:pt x="114" y="80"/>
                    </a:moveTo>
                    <a:cubicBezTo>
                      <a:pt x="115" y="80"/>
                      <a:pt x="115" y="79"/>
                      <a:pt x="116" y="78"/>
                    </a:cubicBezTo>
                    <a:cubicBezTo>
                      <a:pt x="115" y="79"/>
                      <a:pt x="115" y="79"/>
                      <a:pt x="114" y="80"/>
                    </a:cubicBezTo>
                    <a:close/>
                    <a:moveTo>
                      <a:pt x="75" y="8"/>
                    </a:moveTo>
                    <a:cubicBezTo>
                      <a:pt x="76" y="8"/>
                      <a:pt x="77" y="7"/>
                      <a:pt x="76" y="7"/>
                    </a:cubicBezTo>
                    <a:cubicBezTo>
                      <a:pt x="75" y="7"/>
                      <a:pt x="75" y="6"/>
                      <a:pt x="74" y="7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8"/>
                      <a:pt x="75" y="8"/>
                    </a:cubicBezTo>
                    <a:close/>
                    <a:moveTo>
                      <a:pt x="36" y="21"/>
                    </a:move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21"/>
                      <a:pt x="34" y="21"/>
                      <a:pt x="36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79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6202084" y="224810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80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695337">
                <a:off x="635006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81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7904663" flipV="1">
                <a:off x="607518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82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137895">
                <a:off x="6396106" y="2341166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83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7211738" flipV="1">
                <a:off x="6037443" y="2357590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77" name="Freeform 39"/>
            <p:cNvSpPr>
              <a:spLocks/>
            </p:cNvSpPr>
            <p:nvPr/>
          </p:nvSpPr>
          <p:spPr bwMode="auto">
            <a:xfrm>
              <a:off x="4144855" y="1556792"/>
              <a:ext cx="1152876" cy="1124392"/>
            </a:xfrm>
            <a:custGeom>
              <a:avLst/>
              <a:gdLst/>
              <a:ahLst/>
              <a:cxnLst>
                <a:cxn ang="0">
                  <a:pos x="206" y="291"/>
                </a:cxn>
                <a:cxn ang="0">
                  <a:pos x="3" y="705"/>
                </a:cxn>
                <a:cxn ang="0">
                  <a:pos x="6" y="828"/>
                </a:cxn>
                <a:cxn ang="0">
                  <a:pos x="8" y="853"/>
                </a:cxn>
                <a:cxn ang="0">
                  <a:pos x="143" y="1150"/>
                </a:cxn>
                <a:cxn ang="0">
                  <a:pos x="336" y="1329"/>
                </a:cxn>
                <a:cxn ang="0">
                  <a:pos x="503" y="1414"/>
                </a:cxn>
                <a:cxn ang="0">
                  <a:pos x="550" y="1429"/>
                </a:cxn>
                <a:cxn ang="0">
                  <a:pos x="733" y="1488"/>
                </a:cxn>
                <a:cxn ang="0">
                  <a:pos x="1471" y="1392"/>
                </a:cxn>
                <a:cxn ang="0">
                  <a:pos x="1535" y="1356"/>
                </a:cxn>
                <a:cxn ang="0">
                  <a:pos x="1871" y="987"/>
                </a:cxn>
                <a:cxn ang="0">
                  <a:pos x="1687" y="273"/>
                </a:cxn>
                <a:cxn ang="0">
                  <a:pos x="1440" y="112"/>
                </a:cxn>
                <a:cxn ang="0">
                  <a:pos x="1361" y="108"/>
                </a:cxn>
                <a:cxn ang="0">
                  <a:pos x="1611" y="247"/>
                </a:cxn>
                <a:cxn ang="0">
                  <a:pos x="1714" y="344"/>
                </a:cxn>
                <a:cxn ang="0">
                  <a:pos x="1876" y="650"/>
                </a:cxn>
                <a:cxn ang="0">
                  <a:pos x="1880" y="860"/>
                </a:cxn>
                <a:cxn ang="0">
                  <a:pos x="1869" y="904"/>
                </a:cxn>
                <a:cxn ang="0">
                  <a:pos x="1756" y="1140"/>
                </a:cxn>
                <a:cxn ang="0">
                  <a:pos x="1689" y="1205"/>
                </a:cxn>
                <a:cxn ang="0">
                  <a:pos x="1476" y="1355"/>
                </a:cxn>
                <a:cxn ang="0">
                  <a:pos x="1214" y="1448"/>
                </a:cxn>
                <a:cxn ang="0">
                  <a:pos x="1115" y="1467"/>
                </a:cxn>
                <a:cxn ang="0">
                  <a:pos x="1006" y="1477"/>
                </a:cxn>
                <a:cxn ang="0">
                  <a:pos x="906" y="1474"/>
                </a:cxn>
                <a:cxn ang="0">
                  <a:pos x="832" y="1472"/>
                </a:cxn>
                <a:cxn ang="0">
                  <a:pos x="647" y="1433"/>
                </a:cxn>
                <a:cxn ang="0">
                  <a:pos x="562" y="1406"/>
                </a:cxn>
                <a:cxn ang="0">
                  <a:pos x="472" y="1371"/>
                </a:cxn>
                <a:cxn ang="0">
                  <a:pos x="444" y="1353"/>
                </a:cxn>
                <a:cxn ang="0">
                  <a:pos x="253" y="1223"/>
                </a:cxn>
                <a:cxn ang="0">
                  <a:pos x="184" y="1145"/>
                </a:cxn>
                <a:cxn ang="0">
                  <a:pos x="31" y="783"/>
                </a:cxn>
                <a:cxn ang="0">
                  <a:pos x="55" y="605"/>
                </a:cxn>
                <a:cxn ang="0">
                  <a:pos x="88" y="513"/>
                </a:cxn>
                <a:cxn ang="0">
                  <a:pos x="96" y="493"/>
                </a:cxn>
                <a:cxn ang="0">
                  <a:pos x="268" y="272"/>
                </a:cxn>
                <a:cxn ang="0">
                  <a:pos x="255" y="290"/>
                </a:cxn>
                <a:cxn ang="0">
                  <a:pos x="417" y="172"/>
                </a:cxn>
                <a:cxn ang="0">
                  <a:pos x="567" y="103"/>
                </a:cxn>
                <a:cxn ang="0">
                  <a:pos x="601" y="93"/>
                </a:cxn>
                <a:cxn ang="0">
                  <a:pos x="716" y="61"/>
                </a:cxn>
                <a:cxn ang="0">
                  <a:pos x="810" y="38"/>
                </a:cxn>
                <a:cxn ang="0">
                  <a:pos x="1157" y="26"/>
                </a:cxn>
                <a:cxn ang="0">
                  <a:pos x="568" y="73"/>
                </a:cxn>
              </a:cxnLst>
              <a:rect l="0" t="0" r="r" b="b"/>
              <a:pathLst>
                <a:path w="1913" h="1533">
                  <a:moveTo>
                    <a:pt x="568" y="73"/>
                  </a:moveTo>
                  <a:cubicBezTo>
                    <a:pt x="481" y="104"/>
                    <a:pt x="429" y="130"/>
                    <a:pt x="377" y="159"/>
                  </a:cubicBezTo>
                  <a:cubicBezTo>
                    <a:pt x="326" y="190"/>
                    <a:pt x="274" y="223"/>
                    <a:pt x="206" y="291"/>
                  </a:cubicBezTo>
                  <a:cubicBezTo>
                    <a:pt x="140" y="355"/>
                    <a:pt x="82" y="437"/>
                    <a:pt x="48" y="521"/>
                  </a:cubicBezTo>
                  <a:cubicBezTo>
                    <a:pt x="34" y="562"/>
                    <a:pt x="9" y="634"/>
                    <a:pt x="7" y="685"/>
                  </a:cubicBezTo>
                  <a:cubicBezTo>
                    <a:pt x="3" y="705"/>
                    <a:pt x="3" y="705"/>
                    <a:pt x="3" y="705"/>
                  </a:cubicBezTo>
                  <a:cubicBezTo>
                    <a:pt x="2" y="722"/>
                    <a:pt x="3" y="743"/>
                    <a:pt x="1" y="760"/>
                  </a:cubicBezTo>
                  <a:cubicBezTo>
                    <a:pt x="0" y="759"/>
                    <a:pt x="0" y="759"/>
                    <a:pt x="0" y="759"/>
                  </a:cubicBezTo>
                  <a:cubicBezTo>
                    <a:pt x="2" y="785"/>
                    <a:pt x="3" y="815"/>
                    <a:pt x="6" y="828"/>
                  </a:cubicBezTo>
                  <a:cubicBezTo>
                    <a:pt x="5" y="827"/>
                    <a:pt x="5" y="827"/>
                    <a:pt x="5" y="827"/>
                  </a:cubicBezTo>
                  <a:cubicBezTo>
                    <a:pt x="6" y="837"/>
                    <a:pt x="8" y="847"/>
                    <a:pt x="10" y="858"/>
                  </a:cubicBezTo>
                  <a:cubicBezTo>
                    <a:pt x="8" y="853"/>
                    <a:pt x="8" y="853"/>
                    <a:pt x="8" y="853"/>
                  </a:cubicBezTo>
                  <a:cubicBezTo>
                    <a:pt x="17" y="897"/>
                    <a:pt x="30" y="943"/>
                    <a:pt x="44" y="981"/>
                  </a:cubicBezTo>
                  <a:cubicBezTo>
                    <a:pt x="45" y="977"/>
                    <a:pt x="45" y="977"/>
                    <a:pt x="45" y="977"/>
                  </a:cubicBezTo>
                  <a:cubicBezTo>
                    <a:pt x="77" y="1060"/>
                    <a:pt x="99" y="1085"/>
                    <a:pt x="143" y="1150"/>
                  </a:cubicBezTo>
                  <a:cubicBezTo>
                    <a:pt x="142" y="1150"/>
                    <a:pt x="142" y="1150"/>
                    <a:pt x="142" y="1150"/>
                  </a:cubicBezTo>
                  <a:cubicBezTo>
                    <a:pt x="209" y="1223"/>
                    <a:pt x="246" y="1270"/>
                    <a:pt x="333" y="1325"/>
                  </a:cubicBezTo>
                  <a:cubicBezTo>
                    <a:pt x="322" y="1318"/>
                    <a:pt x="337" y="1329"/>
                    <a:pt x="336" y="1329"/>
                  </a:cubicBezTo>
                  <a:cubicBezTo>
                    <a:pt x="376" y="1355"/>
                    <a:pt x="420" y="1379"/>
                    <a:pt x="423" y="1375"/>
                  </a:cubicBezTo>
                  <a:cubicBezTo>
                    <a:pt x="454" y="1391"/>
                    <a:pt x="447" y="1389"/>
                    <a:pt x="451" y="1393"/>
                  </a:cubicBezTo>
                  <a:cubicBezTo>
                    <a:pt x="451" y="1391"/>
                    <a:pt x="478" y="1403"/>
                    <a:pt x="503" y="1414"/>
                  </a:cubicBezTo>
                  <a:cubicBezTo>
                    <a:pt x="491" y="1409"/>
                    <a:pt x="491" y="1409"/>
                    <a:pt x="491" y="1409"/>
                  </a:cubicBezTo>
                  <a:cubicBezTo>
                    <a:pt x="515" y="1420"/>
                    <a:pt x="539" y="1429"/>
                    <a:pt x="563" y="1437"/>
                  </a:cubicBezTo>
                  <a:cubicBezTo>
                    <a:pt x="550" y="1429"/>
                    <a:pt x="550" y="1429"/>
                    <a:pt x="550" y="1429"/>
                  </a:cubicBezTo>
                  <a:cubicBezTo>
                    <a:pt x="588" y="1443"/>
                    <a:pt x="558" y="1437"/>
                    <a:pt x="595" y="1448"/>
                  </a:cubicBezTo>
                  <a:cubicBezTo>
                    <a:pt x="596" y="1445"/>
                    <a:pt x="596" y="1445"/>
                    <a:pt x="596" y="1445"/>
                  </a:cubicBezTo>
                  <a:cubicBezTo>
                    <a:pt x="649" y="1463"/>
                    <a:pt x="680" y="1475"/>
                    <a:pt x="733" y="1488"/>
                  </a:cubicBezTo>
                  <a:cubicBezTo>
                    <a:pt x="956" y="1533"/>
                    <a:pt x="1205" y="1500"/>
                    <a:pt x="1402" y="1423"/>
                  </a:cubicBezTo>
                  <a:cubicBezTo>
                    <a:pt x="1411" y="1422"/>
                    <a:pt x="1411" y="1422"/>
                    <a:pt x="1411" y="1422"/>
                  </a:cubicBezTo>
                  <a:cubicBezTo>
                    <a:pt x="1416" y="1424"/>
                    <a:pt x="1462" y="1394"/>
                    <a:pt x="1471" y="1392"/>
                  </a:cubicBezTo>
                  <a:cubicBezTo>
                    <a:pt x="1478" y="1389"/>
                    <a:pt x="1485" y="1384"/>
                    <a:pt x="1492" y="1380"/>
                  </a:cubicBezTo>
                  <a:cubicBezTo>
                    <a:pt x="1498" y="1377"/>
                    <a:pt x="1511" y="1371"/>
                    <a:pt x="1501" y="1377"/>
                  </a:cubicBezTo>
                  <a:cubicBezTo>
                    <a:pt x="1521" y="1367"/>
                    <a:pt x="1521" y="1366"/>
                    <a:pt x="1535" y="1356"/>
                  </a:cubicBezTo>
                  <a:cubicBezTo>
                    <a:pt x="1557" y="1346"/>
                    <a:pt x="1557" y="1346"/>
                    <a:pt x="1557" y="1346"/>
                  </a:cubicBezTo>
                  <a:cubicBezTo>
                    <a:pt x="1633" y="1298"/>
                    <a:pt x="1691" y="1247"/>
                    <a:pt x="1753" y="1175"/>
                  </a:cubicBezTo>
                  <a:cubicBezTo>
                    <a:pt x="1792" y="1134"/>
                    <a:pt x="1840" y="1066"/>
                    <a:pt x="1871" y="987"/>
                  </a:cubicBezTo>
                  <a:cubicBezTo>
                    <a:pt x="1903" y="909"/>
                    <a:pt x="1913" y="823"/>
                    <a:pt x="1912" y="762"/>
                  </a:cubicBezTo>
                  <a:cubicBezTo>
                    <a:pt x="1910" y="675"/>
                    <a:pt x="1892" y="581"/>
                    <a:pt x="1853" y="495"/>
                  </a:cubicBezTo>
                  <a:cubicBezTo>
                    <a:pt x="1814" y="409"/>
                    <a:pt x="1754" y="331"/>
                    <a:pt x="1687" y="273"/>
                  </a:cubicBezTo>
                  <a:cubicBezTo>
                    <a:pt x="1683" y="269"/>
                    <a:pt x="1671" y="260"/>
                    <a:pt x="1671" y="260"/>
                  </a:cubicBezTo>
                  <a:cubicBezTo>
                    <a:pt x="1630" y="224"/>
                    <a:pt x="1586" y="193"/>
                    <a:pt x="1540" y="165"/>
                  </a:cubicBezTo>
                  <a:cubicBezTo>
                    <a:pt x="1540" y="165"/>
                    <a:pt x="1499" y="138"/>
                    <a:pt x="1440" y="112"/>
                  </a:cubicBezTo>
                  <a:cubicBezTo>
                    <a:pt x="1382" y="85"/>
                    <a:pt x="1306" y="60"/>
                    <a:pt x="1247" y="48"/>
                  </a:cubicBezTo>
                  <a:cubicBezTo>
                    <a:pt x="1187" y="35"/>
                    <a:pt x="1145" y="32"/>
                    <a:pt x="1155" y="37"/>
                  </a:cubicBezTo>
                  <a:cubicBezTo>
                    <a:pt x="1163" y="44"/>
                    <a:pt x="1227" y="52"/>
                    <a:pt x="1361" y="108"/>
                  </a:cubicBezTo>
                  <a:cubicBezTo>
                    <a:pt x="1357" y="108"/>
                    <a:pt x="1357" y="108"/>
                    <a:pt x="1357" y="108"/>
                  </a:cubicBezTo>
                  <a:cubicBezTo>
                    <a:pt x="1437" y="140"/>
                    <a:pt x="1485" y="166"/>
                    <a:pt x="1537" y="194"/>
                  </a:cubicBezTo>
                  <a:cubicBezTo>
                    <a:pt x="1543" y="202"/>
                    <a:pt x="1597" y="233"/>
                    <a:pt x="1611" y="247"/>
                  </a:cubicBezTo>
                  <a:cubicBezTo>
                    <a:pt x="1609" y="246"/>
                    <a:pt x="1609" y="246"/>
                    <a:pt x="1609" y="246"/>
                  </a:cubicBezTo>
                  <a:cubicBezTo>
                    <a:pt x="1653" y="275"/>
                    <a:pt x="1690" y="318"/>
                    <a:pt x="1725" y="354"/>
                  </a:cubicBezTo>
                  <a:cubicBezTo>
                    <a:pt x="1724" y="352"/>
                    <a:pt x="1722" y="352"/>
                    <a:pt x="1714" y="344"/>
                  </a:cubicBezTo>
                  <a:cubicBezTo>
                    <a:pt x="1740" y="370"/>
                    <a:pt x="1771" y="410"/>
                    <a:pt x="1769" y="414"/>
                  </a:cubicBezTo>
                  <a:cubicBezTo>
                    <a:pt x="1823" y="484"/>
                    <a:pt x="1866" y="599"/>
                    <a:pt x="1877" y="654"/>
                  </a:cubicBezTo>
                  <a:cubicBezTo>
                    <a:pt x="1876" y="650"/>
                    <a:pt x="1876" y="650"/>
                    <a:pt x="1876" y="650"/>
                  </a:cubicBezTo>
                  <a:cubicBezTo>
                    <a:pt x="1884" y="681"/>
                    <a:pt x="1883" y="691"/>
                    <a:pt x="1887" y="727"/>
                  </a:cubicBezTo>
                  <a:cubicBezTo>
                    <a:pt x="1887" y="728"/>
                    <a:pt x="1887" y="731"/>
                    <a:pt x="1887" y="731"/>
                  </a:cubicBezTo>
                  <a:cubicBezTo>
                    <a:pt x="1893" y="765"/>
                    <a:pt x="1884" y="832"/>
                    <a:pt x="1880" y="860"/>
                  </a:cubicBezTo>
                  <a:cubicBezTo>
                    <a:pt x="1878" y="862"/>
                    <a:pt x="1878" y="862"/>
                    <a:pt x="1878" y="862"/>
                  </a:cubicBezTo>
                  <a:cubicBezTo>
                    <a:pt x="1874" y="884"/>
                    <a:pt x="1868" y="907"/>
                    <a:pt x="1862" y="929"/>
                  </a:cubicBezTo>
                  <a:cubicBezTo>
                    <a:pt x="1865" y="921"/>
                    <a:pt x="1867" y="912"/>
                    <a:pt x="1869" y="904"/>
                  </a:cubicBezTo>
                  <a:cubicBezTo>
                    <a:pt x="1872" y="914"/>
                    <a:pt x="1853" y="954"/>
                    <a:pt x="1835" y="1001"/>
                  </a:cubicBezTo>
                  <a:cubicBezTo>
                    <a:pt x="1815" y="1043"/>
                    <a:pt x="1799" y="1091"/>
                    <a:pt x="1767" y="1130"/>
                  </a:cubicBezTo>
                  <a:cubicBezTo>
                    <a:pt x="1754" y="1150"/>
                    <a:pt x="1777" y="1111"/>
                    <a:pt x="1756" y="1140"/>
                  </a:cubicBezTo>
                  <a:cubicBezTo>
                    <a:pt x="1754" y="1139"/>
                    <a:pt x="1765" y="1126"/>
                    <a:pt x="1758" y="1132"/>
                  </a:cubicBezTo>
                  <a:cubicBezTo>
                    <a:pt x="1738" y="1160"/>
                    <a:pt x="1720" y="1174"/>
                    <a:pt x="1692" y="1205"/>
                  </a:cubicBezTo>
                  <a:cubicBezTo>
                    <a:pt x="1689" y="1205"/>
                    <a:pt x="1689" y="1205"/>
                    <a:pt x="1689" y="1205"/>
                  </a:cubicBezTo>
                  <a:cubicBezTo>
                    <a:pt x="1652" y="1247"/>
                    <a:pt x="1609" y="1273"/>
                    <a:pt x="1581" y="1296"/>
                  </a:cubicBezTo>
                  <a:cubicBezTo>
                    <a:pt x="1535" y="1330"/>
                    <a:pt x="1547" y="1313"/>
                    <a:pt x="1497" y="1346"/>
                  </a:cubicBezTo>
                  <a:cubicBezTo>
                    <a:pt x="1476" y="1355"/>
                    <a:pt x="1476" y="1355"/>
                    <a:pt x="1476" y="1355"/>
                  </a:cubicBezTo>
                  <a:cubicBezTo>
                    <a:pt x="1453" y="1366"/>
                    <a:pt x="1461" y="1366"/>
                    <a:pt x="1435" y="1378"/>
                  </a:cubicBezTo>
                  <a:cubicBezTo>
                    <a:pt x="1436" y="1376"/>
                    <a:pt x="1402" y="1391"/>
                    <a:pt x="1416" y="1383"/>
                  </a:cubicBezTo>
                  <a:cubicBezTo>
                    <a:pt x="1357" y="1405"/>
                    <a:pt x="1297" y="1435"/>
                    <a:pt x="1214" y="1448"/>
                  </a:cubicBezTo>
                  <a:cubicBezTo>
                    <a:pt x="1197" y="1456"/>
                    <a:pt x="1154" y="1461"/>
                    <a:pt x="1141" y="1466"/>
                  </a:cubicBezTo>
                  <a:cubicBezTo>
                    <a:pt x="1139" y="1465"/>
                    <a:pt x="1057" y="1476"/>
                    <a:pt x="1104" y="1468"/>
                  </a:cubicBezTo>
                  <a:cubicBezTo>
                    <a:pt x="1108" y="1467"/>
                    <a:pt x="1115" y="1466"/>
                    <a:pt x="1115" y="1467"/>
                  </a:cubicBezTo>
                  <a:cubicBezTo>
                    <a:pt x="1120" y="1464"/>
                    <a:pt x="1120" y="1464"/>
                    <a:pt x="1120" y="1464"/>
                  </a:cubicBezTo>
                  <a:cubicBezTo>
                    <a:pt x="1072" y="1467"/>
                    <a:pt x="1034" y="1475"/>
                    <a:pt x="986" y="1476"/>
                  </a:cubicBezTo>
                  <a:cubicBezTo>
                    <a:pt x="1000" y="1476"/>
                    <a:pt x="1019" y="1475"/>
                    <a:pt x="1006" y="1477"/>
                  </a:cubicBezTo>
                  <a:cubicBezTo>
                    <a:pt x="962" y="1478"/>
                    <a:pt x="962" y="1478"/>
                    <a:pt x="962" y="1478"/>
                  </a:cubicBezTo>
                  <a:cubicBezTo>
                    <a:pt x="971" y="1476"/>
                    <a:pt x="971" y="1476"/>
                    <a:pt x="971" y="1476"/>
                  </a:cubicBezTo>
                  <a:cubicBezTo>
                    <a:pt x="950" y="1476"/>
                    <a:pt x="928" y="1475"/>
                    <a:pt x="906" y="1474"/>
                  </a:cubicBezTo>
                  <a:cubicBezTo>
                    <a:pt x="915" y="1476"/>
                    <a:pt x="915" y="1476"/>
                    <a:pt x="915" y="1476"/>
                  </a:cubicBezTo>
                  <a:cubicBezTo>
                    <a:pt x="883" y="1474"/>
                    <a:pt x="872" y="1470"/>
                    <a:pt x="835" y="1469"/>
                  </a:cubicBezTo>
                  <a:cubicBezTo>
                    <a:pt x="819" y="1469"/>
                    <a:pt x="865" y="1475"/>
                    <a:pt x="832" y="1472"/>
                  </a:cubicBezTo>
                  <a:cubicBezTo>
                    <a:pt x="789" y="1466"/>
                    <a:pt x="726" y="1454"/>
                    <a:pt x="673" y="1439"/>
                  </a:cubicBezTo>
                  <a:cubicBezTo>
                    <a:pt x="677" y="1443"/>
                    <a:pt x="663" y="1439"/>
                    <a:pt x="648" y="1436"/>
                  </a:cubicBezTo>
                  <a:cubicBezTo>
                    <a:pt x="647" y="1433"/>
                    <a:pt x="647" y="1433"/>
                    <a:pt x="647" y="1433"/>
                  </a:cubicBezTo>
                  <a:cubicBezTo>
                    <a:pt x="591" y="1419"/>
                    <a:pt x="627" y="1424"/>
                    <a:pt x="572" y="1407"/>
                  </a:cubicBezTo>
                  <a:cubicBezTo>
                    <a:pt x="578" y="1408"/>
                    <a:pt x="578" y="1408"/>
                    <a:pt x="578" y="1408"/>
                  </a:cubicBezTo>
                  <a:cubicBezTo>
                    <a:pt x="562" y="1406"/>
                    <a:pt x="562" y="1406"/>
                    <a:pt x="562" y="1406"/>
                  </a:cubicBezTo>
                  <a:cubicBezTo>
                    <a:pt x="512" y="1391"/>
                    <a:pt x="537" y="1393"/>
                    <a:pt x="482" y="1374"/>
                  </a:cubicBezTo>
                  <a:cubicBezTo>
                    <a:pt x="503" y="1383"/>
                    <a:pt x="490" y="1383"/>
                    <a:pt x="465" y="1370"/>
                  </a:cubicBezTo>
                  <a:cubicBezTo>
                    <a:pt x="472" y="1371"/>
                    <a:pt x="472" y="1371"/>
                    <a:pt x="472" y="1371"/>
                  </a:cubicBezTo>
                  <a:cubicBezTo>
                    <a:pt x="458" y="1365"/>
                    <a:pt x="453" y="1363"/>
                    <a:pt x="444" y="1358"/>
                  </a:cubicBezTo>
                  <a:cubicBezTo>
                    <a:pt x="453" y="1361"/>
                    <a:pt x="449" y="1358"/>
                    <a:pt x="429" y="1347"/>
                  </a:cubicBezTo>
                  <a:cubicBezTo>
                    <a:pt x="444" y="1353"/>
                    <a:pt x="444" y="1353"/>
                    <a:pt x="444" y="1353"/>
                  </a:cubicBezTo>
                  <a:cubicBezTo>
                    <a:pt x="404" y="1335"/>
                    <a:pt x="404" y="1335"/>
                    <a:pt x="404" y="1335"/>
                  </a:cubicBezTo>
                  <a:cubicBezTo>
                    <a:pt x="377" y="1316"/>
                    <a:pt x="331" y="1289"/>
                    <a:pt x="322" y="1278"/>
                  </a:cubicBezTo>
                  <a:cubicBezTo>
                    <a:pt x="322" y="1278"/>
                    <a:pt x="267" y="1233"/>
                    <a:pt x="253" y="1223"/>
                  </a:cubicBezTo>
                  <a:cubicBezTo>
                    <a:pt x="265" y="1231"/>
                    <a:pt x="237" y="1204"/>
                    <a:pt x="246" y="1210"/>
                  </a:cubicBezTo>
                  <a:cubicBezTo>
                    <a:pt x="232" y="1199"/>
                    <a:pt x="192" y="1161"/>
                    <a:pt x="181" y="1142"/>
                  </a:cubicBezTo>
                  <a:cubicBezTo>
                    <a:pt x="184" y="1145"/>
                    <a:pt x="184" y="1145"/>
                    <a:pt x="184" y="1145"/>
                  </a:cubicBezTo>
                  <a:cubicBezTo>
                    <a:pt x="135" y="1081"/>
                    <a:pt x="101" y="1033"/>
                    <a:pt x="77" y="965"/>
                  </a:cubicBezTo>
                  <a:cubicBezTo>
                    <a:pt x="76" y="969"/>
                    <a:pt x="64" y="933"/>
                    <a:pt x="64" y="943"/>
                  </a:cubicBezTo>
                  <a:cubicBezTo>
                    <a:pt x="37" y="872"/>
                    <a:pt x="41" y="809"/>
                    <a:pt x="31" y="783"/>
                  </a:cubicBezTo>
                  <a:cubicBezTo>
                    <a:pt x="29" y="748"/>
                    <a:pt x="34" y="742"/>
                    <a:pt x="34" y="725"/>
                  </a:cubicBezTo>
                  <a:cubicBezTo>
                    <a:pt x="34" y="733"/>
                    <a:pt x="34" y="733"/>
                    <a:pt x="34" y="733"/>
                  </a:cubicBezTo>
                  <a:cubicBezTo>
                    <a:pt x="38" y="669"/>
                    <a:pt x="43" y="651"/>
                    <a:pt x="55" y="605"/>
                  </a:cubicBezTo>
                  <a:cubicBezTo>
                    <a:pt x="60" y="582"/>
                    <a:pt x="57" y="576"/>
                    <a:pt x="74" y="537"/>
                  </a:cubicBezTo>
                  <a:cubicBezTo>
                    <a:pt x="70" y="550"/>
                    <a:pt x="76" y="534"/>
                    <a:pt x="83" y="519"/>
                  </a:cubicBezTo>
                  <a:cubicBezTo>
                    <a:pt x="79" y="529"/>
                    <a:pt x="78" y="532"/>
                    <a:pt x="88" y="513"/>
                  </a:cubicBezTo>
                  <a:cubicBezTo>
                    <a:pt x="88" y="510"/>
                    <a:pt x="90" y="506"/>
                    <a:pt x="92" y="502"/>
                  </a:cubicBezTo>
                  <a:cubicBezTo>
                    <a:pt x="92" y="502"/>
                    <a:pt x="93" y="502"/>
                    <a:pt x="93" y="502"/>
                  </a:cubicBezTo>
                  <a:cubicBezTo>
                    <a:pt x="104" y="478"/>
                    <a:pt x="101" y="482"/>
                    <a:pt x="96" y="493"/>
                  </a:cubicBezTo>
                  <a:cubicBezTo>
                    <a:pt x="96" y="492"/>
                    <a:pt x="95" y="493"/>
                    <a:pt x="93" y="496"/>
                  </a:cubicBezTo>
                  <a:cubicBezTo>
                    <a:pt x="106" y="472"/>
                    <a:pt x="131" y="429"/>
                    <a:pt x="136" y="428"/>
                  </a:cubicBezTo>
                  <a:cubicBezTo>
                    <a:pt x="180" y="361"/>
                    <a:pt x="219" y="317"/>
                    <a:pt x="268" y="272"/>
                  </a:cubicBezTo>
                  <a:cubicBezTo>
                    <a:pt x="275" y="268"/>
                    <a:pt x="264" y="279"/>
                    <a:pt x="250" y="293"/>
                  </a:cubicBezTo>
                  <a:cubicBezTo>
                    <a:pt x="262" y="282"/>
                    <a:pt x="273" y="271"/>
                    <a:pt x="285" y="261"/>
                  </a:cubicBezTo>
                  <a:cubicBezTo>
                    <a:pt x="286" y="263"/>
                    <a:pt x="265" y="280"/>
                    <a:pt x="255" y="290"/>
                  </a:cubicBezTo>
                  <a:cubicBezTo>
                    <a:pt x="299" y="255"/>
                    <a:pt x="343" y="213"/>
                    <a:pt x="402" y="182"/>
                  </a:cubicBezTo>
                  <a:cubicBezTo>
                    <a:pt x="413" y="174"/>
                    <a:pt x="413" y="174"/>
                    <a:pt x="413" y="174"/>
                  </a:cubicBezTo>
                  <a:cubicBezTo>
                    <a:pt x="417" y="172"/>
                    <a:pt x="417" y="172"/>
                    <a:pt x="417" y="172"/>
                  </a:cubicBezTo>
                  <a:cubicBezTo>
                    <a:pt x="416" y="171"/>
                    <a:pt x="429" y="163"/>
                    <a:pt x="437" y="158"/>
                  </a:cubicBezTo>
                  <a:cubicBezTo>
                    <a:pt x="447" y="155"/>
                    <a:pt x="439" y="162"/>
                    <a:pt x="468" y="147"/>
                  </a:cubicBezTo>
                  <a:cubicBezTo>
                    <a:pt x="492" y="137"/>
                    <a:pt x="535" y="116"/>
                    <a:pt x="567" y="103"/>
                  </a:cubicBezTo>
                  <a:cubicBezTo>
                    <a:pt x="550" y="109"/>
                    <a:pt x="555" y="106"/>
                    <a:pt x="562" y="103"/>
                  </a:cubicBezTo>
                  <a:cubicBezTo>
                    <a:pt x="578" y="97"/>
                    <a:pt x="587" y="96"/>
                    <a:pt x="599" y="91"/>
                  </a:cubicBezTo>
                  <a:cubicBezTo>
                    <a:pt x="601" y="93"/>
                    <a:pt x="601" y="93"/>
                    <a:pt x="601" y="93"/>
                  </a:cubicBezTo>
                  <a:cubicBezTo>
                    <a:pt x="594" y="93"/>
                    <a:pt x="642" y="77"/>
                    <a:pt x="647" y="75"/>
                  </a:cubicBezTo>
                  <a:cubicBezTo>
                    <a:pt x="657" y="74"/>
                    <a:pt x="623" y="84"/>
                    <a:pt x="620" y="87"/>
                  </a:cubicBezTo>
                  <a:cubicBezTo>
                    <a:pt x="683" y="69"/>
                    <a:pt x="651" y="76"/>
                    <a:pt x="716" y="61"/>
                  </a:cubicBezTo>
                  <a:cubicBezTo>
                    <a:pt x="750" y="52"/>
                    <a:pt x="709" y="60"/>
                    <a:pt x="725" y="55"/>
                  </a:cubicBezTo>
                  <a:cubicBezTo>
                    <a:pt x="756" y="48"/>
                    <a:pt x="786" y="42"/>
                    <a:pt x="821" y="39"/>
                  </a:cubicBezTo>
                  <a:cubicBezTo>
                    <a:pt x="810" y="38"/>
                    <a:pt x="810" y="38"/>
                    <a:pt x="810" y="38"/>
                  </a:cubicBezTo>
                  <a:cubicBezTo>
                    <a:pt x="868" y="30"/>
                    <a:pt x="904" y="28"/>
                    <a:pt x="943" y="30"/>
                  </a:cubicBezTo>
                  <a:cubicBezTo>
                    <a:pt x="1053" y="24"/>
                    <a:pt x="1115" y="31"/>
                    <a:pt x="1144" y="32"/>
                  </a:cubicBezTo>
                  <a:cubicBezTo>
                    <a:pt x="1174" y="33"/>
                    <a:pt x="1172" y="31"/>
                    <a:pt x="1157" y="26"/>
                  </a:cubicBezTo>
                  <a:cubicBezTo>
                    <a:pt x="1126" y="16"/>
                    <a:pt x="1038" y="6"/>
                    <a:pt x="1037" y="7"/>
                  </a:cubicBezTo>
                  <a:cubicBezTo>
                    <a:pt x="950" y="0"/>
                    <a:pt x="882" y="3"/>
                    <a:pt x="812" y="13"/>
                  </a:cubicBezTo>
                  <a:cubicBezTo>
                    <a:pt x="741" y="23"/>
                    <a:pt x="667" y="38"/>
                    <a:pt x="568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84" name="Gruppieren 183"/>
          <p:cNvGrpSpPr/>
          <p:nvPr/>
        </p:nvGrpSpPr>
        <p:grpSpPr>
          <a:xfrm>
            <a:off x="5481871" y="4660693"/>
            <a:ext cx="1152876" cy="1124392"/>
            <a:chOff x="4144855" y="1556792"/>
            <a:chExt cx="1152876" cy="1124392"/>
          </a:xfrm>
        </p:grpSpPr>
        <p:grpSp>
          <p:nvGrpSpPr>
            <p:cNvPr id="185" name="Gruppieren 184"/>
            <p:cNvGrpSpPr/>
            <p:nvPr/>
          </p:nvGrpSpPr>
          <p:grpSpPr>
            <a:xfrm>
              <a:off x="4592178" y="1716564"/>
              <a:ext cx="256735" cy="777833"/>
              <a:chOff x="6248110" y="1594605"/>
              <a:chExt cx="512967" cy="1554147"/>
            </a:xfrm>
          </p:grpSpPr>
          <p:sp>
            <p:nvSpPr>
              <p:cNvPr id="187" name="Freeform 234"/>
              <p:cNvSpPr>
                <a:spLocks noEditPoints="1"/>
              </p:cNvSpPr>
              <p:nvPr/>
            </p:nvSpPr>
            <p:spPr bwMode="auto">
              <a:xfrm>
                <a:off x="6248110" y="1594605"/>
                <a:ext cx="456519" cy="401422"/>
              </a:xfrm>
              <a:custGeom>
                <a:avLst/>
                <a:gdLst/>
                <a:ahLst/>
                <a:cxnLst>
                  <a:cxn ang="0">
                    <a:pos x="61" y="24"/>
                  </a:cxn>
                  <a:cxn ang="0">
                    <a:pos x="97" y="36"/>
                  </a:cxn>
                  <a:cxn ang="0">
                    <a:pos x="106" y="43"/>
                  </a:cxn>
                  <a:cxn ang="0">
                    <a:pos x="107" y="48"/>
                  </a:cxn>
                  <a:cxn ang="0">
                    <a:pos x="108" y="54"/>
                  </a:cxn>
                  <a:cxn ang="0">
                    <a:pos x="106" y="53"/>
                  </a:cxn>
                  <a:cxn ang="0">
                    <a:pos x="108" y="58"/>
                  </a:cxn>
                  <a:cxn ang="0">
                    <a:pos x="110" y="63"/>
                  </a:cxn>
                  <a:cxn ang="0">
                    <a:pos x="108" y="71"/>
                  </a:cxn>
                  <a:cxn ang="0">
                    <a:pos x="105" y="75"/>
                  </a:cxn>
                  <a:cxn ang="0">
                    <a:pos x="102" y="78"/>
                  </a:cxn>
                  <a:cxn ang="0">
                    <a:pos x="95" y="85"/>
                  </a:cxn>
                  <a:cxn ang="0">
                    <a:pos x="93" y="90"/>
                  </a:cxn>
                  <a:cxn ang="0">
                    <a:pos x="87" y="91"/>
                  </a:cxn>
                  <a:cxn ang="0">
                    <a:pos x="84" y="94"/>
                  </a:cxn>
                  <a:cxn ang="0">
                    <a:pos x="76" y="94"/>
                  </a:cxn>
                  <a:cxn ang="0">
                    <a:pos x="73" y="103"/>
                  </a:cxn>
                  <a:cxn ang="0">
                    <a:pos x="79" y="97"/>
                  </a:cxn>
                  <a:cxn ang="0">
                    <a:pos x="83" y="99"/>
                  </a:cxn>
                  <a:cxn ang="0">
                    <a:pos x="89" y="97"/>
                  </a:cxn>
                  <a:cxn ang="0">
                    <a:pos x="97" y="96"/>
                  </a:cxn>
                  <a:cxn ang="0">
                    <a:pos x="103" y="91"/>
                  </a:cxn>
                  <a:cxn ang="0">
                    <a:pos x="105" y="88"/>
                  </a:cxn>
                  <a:cxn ang="0">
                    <a:pos x="107" y="92"/>
                  </a:cxn>
                  <a:cxn ang="0">
                    <a:pos x="119" y="75"/>
                  </a:cxn>
                  <a:cxn ang="0">
                    <a:pos x="120" y="72"/>
                  </a:cxn>
                  <a:cxn ang="0">
                    <a:pos x="123" y="50"/>
                  </a:cxn>
                  <a:cxn ang="0">
                    <a:pos x="113" y="26"/>
                  </a:cxn>
                  <a:cxn ang="0">
                    <a:pos x="103" y="16"/>
                  </a:cxn>
                  <a:cxn ang="0">
                    <a:pos x="77" y="7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56" y="7"/>
                  </a:cxn>
                  <a:cxn ang="0">
                    <a:pos x="43" y="11"/>
                  </a:cxn>
                  <a:cxn ang="0">
                    <a:pos x="44" y="6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4" y="17"/>
                  </a:cxn>
                  <a:cxn ang="0">
                    <a:pos x="32" y="17"/>
                  </a:cxn>
                  <a:cxn ang="0">
                    <a:pos x="24" y="13"/>
                  </a:cxn>
                  <a:cxn ang="0">
                    <a:pos x="22" y="20"/>
                  </a:cxn>
                  <a:cxn ang="0">
                    <a:pos x="14" y="27"/>
                  </a:cxn>
                  <a:cxn ang="0">
                    <a:pos x="9" y="31"/>
                  </a:cxn>
                  <a:cxn ang="0">
                    <a:pos x="2" y="52"/>
                  </a:cxn>
                  <a:cxn ang="0">
                    <a:pos x="2" y="70"/>
                  </a:cxn>
                  <a:cxn ang="0">
                    <a:pos x="19" y="93"/>
                  </a:cxn>
                  <a:cxn ang="0">
                    <a:pos x="24" y="94"/>
                  </a:cxn>
                  <a:cxn ang="0">
                    <a:pos x="34" y="101"/>
                  </a:cxn>
                  <a:cxn ang="0">
                    <a:pos x="46" y="102"/>
                  </a:cxn>
                  <a:cxn ang="0">
                    <a:pos x="57" y="103"/>
                  </a:cxn>
                  <a:cxn ang="0">
                    <a:pos x="59" y="98"/>
                  </a:cxn>
                  <a:cxn ang="0">
                    <a:pos x="40" y="89"/>
                  </a:cxn>
                  <a:cxn ang="0">
                    <a:pos x="33" y="84"/>
                  </a:cxn>
                  <a:cxn ang="0">
                    <a:pos x="18" y="65"/>
                  </a:cxn>
                  <a:cxn ang="0">
                    <a:pos x="17" y="64"/>
                  </a:cxn>
                  <a:cxn ang="0">
                    <a:pos x="20" y="59"/>
                  </a:cxn>
                  <a:cxn ang="0">
                    <a:pos x="21" y="52"/>
                  </a:cxn>
                  <a:cxn ang="0">
                    <a:pos x="19" y="44"/>
                  </a:cxn>
                  <a:cxn ang="0">
                    <a:pos x="26" y="41"/>
                  </a:cxn>
                  <a:cxn ang="0">
                    <a:pos x="102" y="78"/>
                  </a:cxn>
                  <a:cxn ang="0">
                    <a:pos x="108" y="70"/>
                  </a:cxn>
                  <a:cxn ang="0">
                    <a:pos x="114" y="80"/>
                  </a:cxn>
                  <a:cxn ang="0">
                    <a:pos x="75" y="8"/>
                  </a:cxn>
                </a:cxnLst>
                <a:rect l="0" t="0" r="r" b="b"/>
                <a:pathLst>
                  <a:path w="123" h="108">
                    <a:moveTo>
                      <a:pt x="33" y="35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3"/>
                      <a:pt x="38" y="35"/>
                      <a:pt x="37" y="31"/>
                    </a:cubicBezTo>
                    <a:cubicBezTo>
                      <a:pt x="41" y="33"/>
                      <a:pt x="37" y="27"/>
                      <a:pt x="41" y="29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7" y="25"/>
                      <a:pt x="55" y="26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73" y="25"/>
                      <a:pt x="83" y="27"/>
                      <a:pt x="91" y="33"/>
                    </a:cubicBezTo>
                    <a:cubicBezTo>
                      <a:pt x="92" y="33"/>
                      <a:pt x="93" y="32"/>
                      <a:pt x="94" y="32"/>
                    </a:cubicBezTo>
                    <a:cubicBezTo>
                      <a:pt x="95" y="32"/>
                      <a:pt x="95" y="32"/>
                      <a:pt x="95" y="33"/>
                    </a:cubicBezTo>
                    <a:cubicBezTo>
                      <a:pt x="94" y="33"/>
                      <a:pt x="93" y="34"/>
                      <a:pt x="93" y="34"/>
                    </a:cubicBezTo>
                    <a:cubicBezTo>
                      <a:pt x="94" y="35"/>
                      <a:pt x="94" y="37"/>
                      <a:pt x="96" y="37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7" y="35"/>
                      <a:pt x="97" y="36"/>
                      <a:pt x="97" y="36"/>
                    </a:cubicBezTo>
                    <a:cubicBezTo>
                      <a:pt x="96" y="36"/>
                      <a:pt x="96" y="38"/>
                      <a:pt x="95" y="38"/>
                    </a:cubicBezTo>
                    <a:cubicBezTo>
                      <a:pt x="99" y="37"/>
                      <a:pt x="96" y="40"/>
                      <a:pt x="97" y="40"/>
                    </a:cubicBezTo>
                    <a:cubicBezTo>
                      <a:pt x="100" y="39"/>
                      <a:pt x="103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0"/>
                      <a:pt x="103" y="42"/>
                      <a:pt x="103" y="41"/>
                    </a:cubicBezTo>
                    <a:cubicBezTo>
                      <a:pt x="103" y="42"/>
                      <a:pt x="105" y="42"/>
                      <a:pt x="104" y="44"/>
                    </a:cubicBezTo>
                    <a:cubicBezTo>
                      <a:pt x="105" y="43"/>
                      <a:pt x="106" y="43"/>
                      <a:pt x="106" y="43"/>
                    </a:cubicBezTo>
                    <a:cubicBezTo>
                      <a:pt x="106" y="44"/>
                      <a:pt x="105" y="45"/>
                      <a:pt x="105" y="45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03" y="46"/>
                      <a:pt x="104" y="46"/>
                      <a:pt x="105" y="46"/>
                    </a:cubicBezTo>
                    <a:cubicBezTo>
                      <a:pt x="104" y="47"/>
                      <a:pt x="104" y="48"/>
                      <a:pt x="103" y="48"/>
                    </a:cubicBezTo>
                    <a:cubicBezTo>
                      <a:pt x="104" y="48"/>
                      <a:pt x="104" y="49"/>
                      <a:pt x="105" y="50"/>
                    </a:cubicBezTo>
                    <a:cubicBezTo>
                      <a:pt x="106" y="48"/>
                      <a:pt x="107" y="49"/>
                      <a:pt x="107" y="49"/>
                    </a:cubicBezTo>
                    <a:cubicBezTo>
                      <a:pt x="107" y="48"/>
                      <a:pt x="107" y="48"/>
                      <a:pt x="107" y="48"/>
                    </a:cubicBezTo>
                    <a:cubicBezTo>
                      <a:pt x="106" y="50"/>
                      <a:pt x="106" y="48"/>
                      <a:pt x="104" y="48"/>
                    </a:cubicBezTo>
                    <a:cubicBezTo>
                      <a:pt x="105" y="47"/>
                      <a:pt x="108" y="48"/>
                      <a:pt x="107" y="47"/>
                    </a:cubicBezTo>
                    <a:cubicBezTo>
                      <a:pt x="109" y="49"/>
                      <a:pt x="108" y="49"/>
                      <a:pt x="110" y="51"/>
                    </a:cubicBezTo>
                    <a:cubicBezTo>
                      <a:pt x="109" y="50"/>
                      <a:pt x="111" y="51"/>
                      <a:pt x="111" y="50"/>
                    </a:cubicBezTo>
                    <a:cubicBezTo>
                      <a:pt x="112" y="51"/>
                      <a:pt x="111" y="50"/>
                      <a:pt x="110" y="51"/>
                    </a:cubicBezTo>
                    <a:cubicBezTo>
                      <a:pt x="110" y="52"/>
                      <a:pt x="109" y="52"/>
                      <a:pt x="110" y="53"/>
                    </a:cubicBezTo>
                    <a:cubicBezTo>
                      <a:pt x="110" y="54"/>
                      <a:pt x="109" y="53"/>
                      <a:pt x="108" y="54"/>
                    </a:cubicBezTo>
                    <a:cubicBezTo>
                      <a:pt x="107" y="53"/>
                      <a:pt x="109" y="50"/>
                      <a:pt x="105" y="51"/>
                    </a:cubicBezTo>
                    <a:cubicBezTo>
                      <a:pt x="105" y="50"/>
                      <a:pt x="103" y="50"/>
                      <a:pt x="103" y="49"/>
                    </a:cubicBezTo>
                    <a:cubicBezTo>
                      <a:pt x="103" y="50"/>
                      <a:pt x="102" y="51"/>
                      <a:pt x="103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52"/>
                      <a:pt x="107" y="52"/>
                      <a:pt x="107" y="53"/>
                    </a:cubicBezTo>
                    <a:cubicBezTo>
                      <a:pt x="106" y="53"/>
                      <a:pt x="105" y="53"/>
                      <a:pt x="105" y="54"/>
                    </a:cubicBezTo>
                    <a:cubicBezTo>
                      <a:pt x="106" y="54"/>
                      <a:pt x="105" y="53"/>
                      <a:pt x="106" y="53"/>
                    </a:cubicBezTo>
                    <a:cubicBezTo>
                      <a:pt x="106" y="54"/>
                      <a:pt x="108" y="54"/>
                      <a:pt x="108" y="56"/>
                    </a:cubicBezTo>
                    <a:cubicBezTo>
                      <a:pt x="109" y="55"/>
                      <a:pt x="110" y="54"/>
                      <a:pt x="110" y="53"/>
                    </a:cubicBezTo>
                    <a:cubicBezTo>
                      <a:pt x="112" y="53"/>
                      <a:pt x="111" y="54"/>
                      <a:pt x="111" y="54"/>
                    </a:cubicBezTo>
                    <a:cubicBezTo>
                      <a:pt x="111" y="54"/>
                      <a:pt x="111" y="54"/>
                      <a:pt x="110" y="54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11" y="57"/>
                      <a:pt x="109" y="55"/>
                      <a:pt x="108" y="56"/>
                    </a:cubicBezTo>
                    <a:cubicBezTo>
                      <a:pt x="107" y="57"/>
                      <a:pt x="109" y="57"/>
                      <a:pt x="108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9" y="59"/>
                      <a:pt x="108" y="60"/>
                      <a:pt x="110" y="60"/>
                    </a:cubicBezTo>
                    <a:cubicBezTo>
                      <a:pt x="109" y="60"/>
                      <a:pt x="110" y="61"/>
                      <a:pt x="110" y="61"/>
                    </a:cubicBezTo>
                    <a:cubicBezTo>
                      <a:pt x="111" y="61"/>
                      <a:pt x="112" y="63"/>
                      <a:pt x="110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4"/>
                      <a:pt x="109" y="64"/>
                      <a:pt x="108" y="6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6" y="66"/>
                      <a:pt x="106" y="66"/>
                      <a:pt x="108" y="67"/>
                    </a:cubicBezTo>
                    <a:cubicBezTo>
                      <a:pt x="106" y="68"/>
                      <a:pt x="107" y="70"/>
                      <a:pt x="107" y="71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7" y="72"/>
                      <a:pt x="108" y="72"/>
                      <a:pt x="107" y="73"/>
                    </a:cubicBezTo>
                    <a:cubicBezTo>
                      <a:pt x="107" y="73"/>
                      <a:pt x="108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6" y="73"/>
                      <a:pt x="106" y="73"/>
                      <a:pt x="106" y="73"/>
                    </a:cubicBezTo>
                    <a:cubicBezTo>
                      <a:pt x="104" y="73"/>
                      <a:pt x="106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5" y="75"/>
                      <a:pt x="103" y="74"/>
                      <a:pt x="104" y="75"/>
                    </a:cubicBezTo>
                    <a:cubicBezTo>
                      <a:pt x="103" y="75"/>
                      <a:pt x="103" y="75"/>
                      <a:pt x="104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4" y="76"/>
                      <a:pt x="104" y="76"/>
                      <a:pt x="104" y="76"/>
                    </a:cubicBezTo>
                    <a:cubicBezTo>
                      <a:pt x="104" y="76"/>
                      <a:pt x="104" y="77"/>
                      <a:pt x="104" y="77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2" y="78"/>
                      <a:pt x="102" y="78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98" y="78"/>
                      <a:pt x="100" y="81"/>
                      <a:pt x="97" y="81"/>
                    </a:cubicBezTo>
                    <a:cubicBezTo>
                      <a:pt x="98" y="82"/>
                      <a:pt x="99" y="82"/>
                      <a:pt x="99" y="82"/>
                    </a:cubicBezTo>
                    <a:cubicBezTo>
                      <a:pt x="99" y="83"/>
                      <a:pt x="99" y="84"/>
                      <a:pt x="99" y="85"/>
                    </a:cubicBezTo>
                    <a:cubicBezTo>
                      <a:pt x="98" y="85"/>
                      <a:pt x="94" y="85"/>
                      <a:pt x="93" y="83"/>
                    </a:cubicBezTo>
                    <a:cubicBezTo>
                      <a:pt x="92" y="84"/>
                      <a:pt x="95" y="84"/>
                      <a:pt x="95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5" y="85"/>
                      <a:pt x="96" y="85"/>
                      <a:pt x="97" y="86"/>
                    </a:cubicBezTo>
                    <a:cubicBezTo>
                      <a:pt x="97" y="86"/>
                      <a:pt x="96" y="88"/>
                      <a:pt x="96" y="88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4" y="87"/>
                      <a:pt x="96" y="89"/>
                      <a:pt x="96" y="91"/>
                    </a:cubicBezTo>
                    <a:cubicBezTo>
                      <a:pt x="95" y="91"/>
                      <a:pt x="94" y="90"/>
                      <a:pt x="93" y="89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1" y="89"/>
                      <a:pt x="92" y="91"/>
                      <a:pt x="91" y="91"/>
                    </a:cubicBezTo>
                    <a:cubicBezTo>
                      <a:pt x="91" y="89"/>
                      <a:pt x="88" y="90"/>
                      <a:pt x="89" y="89"/>
                    </a:cubicBezTo>
                    <a:cubicBezTo>
                      <a:pt x="88" y="88"/>
                      <a:pt x="89" y="91"/>
                      <a:pt x="88" y="89"/>
                    </a:cubicBezTo>
                    <a:cubicBezTo>
                      <a:pt x="88" y="91"/>
                      <a:pt x="89" y="90"/>
                      <a:pt x="89" y="90"/>
                    </a:cubicBezTo>
                    <a:cubicBezTo>
                      <a:pt x="90" y="92"/>
                      <a:pt x="88" y="91"/>
                      <a:pt x="88" y="92"/>
                    </a:cubicBezTo>
                    <a:cubicBezTo>
                      <a:pt x="87" y="91"/>
                      <a:pt x="88" y="91"/>
                      <a:pt x="87" y="91"/>
                    </a:cubicBezTo>
                    <a:cubicBezTo>
                      <a:pt x="87" y="91"/>
                      <a:pt x="87" y="92"/>
                      <a:pt x="86" y="92"/>
                    </a:cubicBezTo>
                    <a:cubicBezTo>
                      <a:pt x="86" y="93"/>
                      <a:pt x="85" y="92"/>
                      <a:pt x="85" y="92"/>
                    </a:cubicBezTo>
                    <a:cubicBezTo>
                      <a:pt x="85" y="92"/>
                      <a:pt x="86" y="93"/>
                      <a:pt x="86" y="94"/>
                    </a:cubicBezTo>
                    <a:cubicBezTo>
                      <a:pt x="86" y="95"/>
                      <a:pt x="86" y="95"/>
                      <a:pt x="85" y="95"/>
                    </a:cubicBezTo>
                    <a:cubicBezTo>
                      <a:pt x="86" y="96"/>
                      <a:pt x="86" y="96"/>
                      <a:pt x="86" y="96"/>
                    </a:cubicBezTo>
                    <a:cubicBezTo>
                      <a:pt x="86" y="98"/>
                      <a:pt x="84" y="95"/>
                      <a:pt x="83" y="96"/>
                    </a:cubicBezTo>
                    <a:cubicBezTo>
                      <a:pt x="83" y="95"/>
                      <a:pt x="83" y="95"/>
                      <a:pt x="84" y="94"/>
                    </a:cubicBezTo>
                    <a:cubicBezTo>
                      <a:pt x="83" y="95"/>
                      <a:pt x="83" y="96"/>
                      <a:pt x="82" y="97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79" y="96"/>
                      <a:pt x="79" y="97"/>
                    </a:cubicBezTo>
                    <a:cubicBezTo>
                      <a:pt x="78" y="96"/>
                      <a:pt x="80" y="95"/>
                      <a:pt x="80" y="94"/>
                    </a:cubicBezTo>
                    <a:cubicBezTo>
                      <a:pt x="78" y="94"/>
                      <a:pt x="79" y="96"/>
                      <a:pt x="77" y="95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7" y="94"/>
                      <a:pt x="76" y="95"/>
                      <a:pt x="76" y="94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7" y="97"/>
                      <a:pt x="75" y="96"/>
                      <a:pt x="75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5" y="100"/>
                      <a:pt x="75" y="102"/>
                      <a:pt x="74" y="101"/>
                    </a:cubicBezTo>
                    <a:cubicBezTo>
                      <a:pt x="73" y="100"/>
                      <a:pt x="74" y="99"/>
                      <a:pt x="74" y="98"/>
                    </a:cubicBezTo>
                    <a:cubicBezTo>
                      <a:pt x="73" y="99"/>
                      <a:pt x="74" y="102"/>
                      <a:pt x="72" y="101"/>
                    </a:cubicBezTo>
                    <a:cubicBezTo>
                      <a:pt x="73" y="102"/>
                      <a:pt x="73" y="103"/>
                      <a:pt x="73" y="103"/>
                    </a:cubicBezTo>
                    <a:cubicBezTo>
                      <a:pt x="74" y="104"/>
                      <a:pt x="75" y="104"/>
                      <a:pt x="75" y="103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2"/>
                      <a:pt x="76" y="103"/>
                    </a:cubicBezTo>
                    <a:cubicBezTo>
                      <a:pt x="78" y="103"/>
                      <a:pt x="76" y="100"/>
                      <a:pt x="77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8" y="99"/>
                      <a:pt x="79" y="99"/>
                      <a:pt x="79" y="97"/>
                    </a:cubicBezTo>
                    <a:cubicBezTo>
                      <a:pt x="80" y="99"/>
                      <a:pt x="80" y="96"/>
                      <a:pt x="81" y="97"/>
                    </a:cubicBezTo>
                    <a:cubicBezTo>
                      <a:pt x="83" y="100"/>
                      <a:pt x="79" y="97"/>
                      <a:pt x="78" y="100"/>
                    </a:cubicBezTo>
                    <a:cubicBezTo>
                      <a:pt x="79" y="100"/>
                      <a:pt x="78" y="101"/>
                      <a:pt x="78" y="102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1"/>
                      <a:pt x="82" y="102"/>
                      <a:pt x="82" y="101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3" y="100"/>
                      <a:pt x="82" y="99"/>
                      <a:pt x="83" y="99"/>
                    </a:cubicBezTo>
                    <a:cubicBezTo>
                      <a:pt x="83" y="99"/>
                      <a:pt x="83" y="100"/>
                      <a:pt x="83" y="100"/>
                    </a:cubicBezTo>
                    <a:cubicBezTo>
                      <a:pt x="84" y="100"/>
                      <a:pt x="84" y="99"/>
                      <a:pt x="84" y="98"/>
                    </a:cubicBezTo>
                    <a:cubicBezTo>
                      <a:pt x="85" y="98"/>
                      <a:pt x="84" y="100"/>
                      <a:pt x="85" y="100"/>
                    </a:cubicBezTo>
                    <a:cubicBezTo>
                      <a:pt x="85" y="98"/>
                      <a:pt x="87" y="100"/>
                      <a:pt x="87" y="99"/>
                    </a:cubicBezTo>
                    <a:cubicBezTo>
                      <a:pt x="86" y="98"/>
                      <a:pt x="89" y="95"/>
                      <a:pt x="87" y="94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9" y="93"/>
                      <a:pt x="88" y="96"/>
                      <a:pt x="89" y="97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9" y="100"/>
                      <a:pt x="90" y="95"/>
                      <a:pt x="92" y="97"/>
                    </a:cubicBezTo>
                    <a:cubicBezTo>
                      <a:pt x="93" y="96"/>
                      <a:pt x="93" y="96"/>
                      <a:pt x="95" y="97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4" y="95"/>
                      <a:pt x="95" y="96"/>
                      <a:pt x="96" y="96"/>
                    </a:cubicBezTo>
                    <a:cubicBezTo>
                      <a:pt x="96" y="95"/>
                      <a:pt x="96" y="95"/>
                      <a:pt x="97" y="95"/>
                    </a:cubicBezTo>
                    <a:cubicBezTo>
                      <a:pt x="97" y="95"/>
                      <a:pt x="97" y="96"/>
                      <a:pt x="97" y="96"/>
                    </a:cubicBezTo>
                    <a:cubicBezTo>
                      <a:pt x="98" y="97"/>
                      <a:pt x="98" y="96"/>
                      <a:pt x="98" y="96"/>
                    </a:cubicBezTo>
                    <a:cubicBezTo>
                      <a:pt x="98" y="95"/>
                      <a:pt x="98" y="95"/>
                      <a:pt x="99" y="94"/>
                    </a:cubicBezTo>
                    <a:cubicBezTo>
                      <a:pt x="99" y="95"/>
                      <a:pt x="99" y="95"/>
                      <a:pt x="99" y="95"/>
                    </a:cubicBezTo>
                    <a:cubicBezTo>
                      <a:pt x="99" y="95"/>
                      <a:pt x="99" y="95"/>
                      <a:pt x="99" y="94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3"/>
                      <a:pt x="98" y="92"/>
                      <a:pt x="97" y="92"/>
                    </a:cubicBezTo>
                    <a:cubicBezTo>
                      <a:pt x="99" y="92"/>
                      <a:pt x="100" y="91"/>
                      <a:pt x="103" y="91"/>
                    </a:cubicBezTo>
                    <a:cubicBezTo>
                      <a:pt x="103" y="92"/>
                      <a:pt x="103" y="93"/>
                      <a:pt x="103" y="93"/>
                    </a:cubicBezTo>
                    <a:cubicBezTo>
                      <a:pt x="104" y="93"/>
                      <a:pt x="104" y="91"/>
                      <a:pt x="103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90"/>
                      <a:pt x="105" y="90"/>
                      <a:pt x="105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5" y="89"/>
                      <a:pt x="107" y="88"/>
                      <a:pt x="106" y="87"/>
                    </a:cubicBezTo>
                    <a:cubicBezTo>
                      <a:pt x="106" y="87"/>
                      <a:pt x="105" y="88"/>
                      <a:pt x="105" y="88"/>
                    </a:cubicBezTo>
                    <a:cubicBezTo>
                      <a:pt x="105" y="87"/>
                      <a:pt x="104" y="85"/>
                      <a:pt x="105" y="86"/>
                    </a:cubicBezTo>
                    <a:cubicBezTo>
                      <a:pt x="105" y="87"/>
                      <a:pt x="108" y="86"/>
                      <a:pt x="107" y="88"/>
                    </a:cubicBezTo>
                    <a:cubicBezTo>
                      <a:pt x="109" y="88"/>
                      <a:pt x="106" y="86"/>
                      <a:pt x="108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10" y="87"/>
                      <a:pt x="108" y="87"/>
                      <a:pt x="109" y="87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9" y="88"/>
                      <a:pt x="107" y="89"/>
                      <a:pt x="107" y="92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112" y="86"/>
                      <a:pt x="116" y="83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78"/>
                      <a:pt x="115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6" y="77"/>
                      <a:pt x="117" y="75"/>
                      <a:pt x="119" y="75"/>
                    </a:cubicBezTo>
                    <a:cubicBezTo>
                      <a:pt x="118" y="75"/>
                      <a:pt x="118" y="75"/>
                      <a:pt x="117" y="75"/>
                    </a:cubicBezTo>
                    <a:cubicBezTo>
                      <a:pt x="115" y="74"/>
                      <a:pt x="115" y="74"/>
                      <a:pt x="116" y="73"/>
                    </a:cubicBezTo>
                    <a:cubicBezTo>
                      <a:pt x="117" y="73"/>
                      <a:pt x="116" y="74"/>
                      <a:pt x="117" y="73"/>
                    </a:cubicBezTo>
                    <a:cubicBezTo>
                      <a:pt x="117" y="74"/>
                      <a:pt x="116" y="73"/>
                      <a:pt x="116" y="72"/>
                    </a:cubicBezTo>
                    <a:cubicBezTo>
                      <a:pt x="117" y="72"/>
                      <a:pt x="118" y="71"/>
                      <a:pt x="119" y="71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9" y="71"/>
                      <a:pt x="120" y="72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21" y="71"/>
                      <a:pt x="121" y="72"/>
                      <a:pt x="122" y="72"/>
                    </a:cubicBezTo>
                    <a:cubicBezTo>
                      <a:pt x="122" y="70"/>
                      <a:pt x="120" y="68"/>
                      <a:pt x="120" y="66"/>
                    </a:cubicBezTo>
                    <a:cubicBezTo>
                      <a:pt x="120" y="66"/>
                      <a:pt x="123" y="67"/>
                      <a:pt x="122" y="67"/>
                    </a:cubicBezTo>
                    <a:cubicBezTo>
                      <a:pt x="123" y="65"/>
                      <a:pt x="120" y="63"/>
                      <a:pt x="120" y="62"/>
                    </a:cubicBezTo>
                    <a:cubicBezTo>
                      <a:pt x="121" y="62"/>
                      <a:pt x="120" y="63"/>
                      <a:pt x="121" y="63"/>
                    </a:cubicBezTo>
                    <a:cubicBezTo>
                      <a:pt x="122" y="58"/>
                      <a:pt x="122" y="54"/>
                      <a:pt x="123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3" y="42"/>
                      <a:pt x="120" y="39"/>
                      <a:pt x="118" y="35"/>
                    </a:cubicBezTo>
                    <a:cubicBezTo>
                      <a:pt x="117" y="34"/>
                      <a:pt x="119" y="34"/>
                      <a:pt x="119" y="33"/>
                    </a:cubicBezTo>
                    <a:cubicBezTo>
                      <a:pt x="117" y="30"/>
                      <a:pt x="115" y="30"/>
                      <a:pt x="113" y="28"/>
                    </a:cubicBezTo>
                    <a:cubicBezTo>
                      <a:pt x="113" y="28"/>
                      <a:pt x="115" y="28"/>
                      <a:pt x="115" y="27"/>
                    </a:cubicBezTo>
                    <a:cubicBezTo>
                      <a:pt x="114" y="27"/>
                      <a:pt x="113" y="27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4" y="25"/>
                      <a:pt x="113" y="25"/>
                      <a:pt x="112" y="24"/>
                    </a:cubicBezTo>
                    <a:cubicBezTo>
                      <a:pt x="110" y="22"/>
                      <a:pt x="107" y="21"/>
                      <a:pt x="104" y="21"/>
                    </a:cubicBezTo>
                    <a:cubicBezTo>
                      <a:pt x="102" y="20"/>
                      <a:pt x="106" y="20"/>
                      <a:pt x="106" y="19"/>
                    </a:cubicBezTo>
                    <a:cubicBezTo>
                      <a:pt x="107" y="21"/>
                      <a:pt x="107" y="20"/>
                      <a:pt x="108" y="19"/>
                    </a:cubicBezTo>
                    <a:cubicBezTo>
                      <a:pt x="107" y="19"/>
                      <a:pt x="106" y="19"/>
                      <a:pt x="106" y="17"/>
                    </a:cubicBezTo>
                    <a:cubicBezTo>
                      <a:pt x="105" y="17"/>
                      <a:pt x="105" y="16"/>
                      <a:pt x="103" y="16"/>
                    </a:cubicBezTo>
                    <a:cubicBezTo>
                      <a:pt x="104" y="16"/>
                      <a:pt x="104" y="17"/>
                      <a:pt x="103" y="17"/>
                    </a:cubicBezTo>
                    <a:cubicBezTo>
                      <a:pt x="103" y="16"/>
                      <a:pt x="100" y="15"/>
                      <a:pt x="101" y="14"/>
                    </a:cubicBezTo>
                    <a:cubicBezTo>
                      <a:pt x="96" y="10"/>
                      <a:pt x="90" y="8"/>
                      <a:pt x="84" y="6"/>
                    </a:cubicBezTo>
                    <a:cubicBezTo>
                      <a:pt x="83" y="7"/>
                      <a:pt x="85" y="6"/>
                      <a:pt x="84" y="7"/>
                    </a:cubicBezTo>
                    <a:cubicBezTo>
                      <a:pt x="82" y="8"/>
                      <a:pt x="83" y="6"/>
                      <a:pt x="82" y="7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1" y="5"/>
                      <a:pt x="79" y="7"/>
                      <a:pt x="77" y="7"/>
                    </a:cubicBezTo>
                    <a:cubicBezTo>
                      <a:pt x="77" y="6"/>
                      <a:pt x="76" y="6"/>
                      <a:pt x="77" y="6"/>
                    </a:cubicBezTo>
                    <a:cubicBezTo>
                      <a:pt x="76" y="6"/>
                      <a:pt x="76" y="0"/>
                      <a:pt x="75" y="1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7"/>
                      <a:pt x="74" y="6"/>
                      <a:pt x="74" y="7"/>
                    </a:cubicBezTo>
                    <a:cubicBezTo>
                      <a:pt x="74" y="5"/>
                      <a:pt x="73" y="4"/>
                      <a:pt x="72" y="4"/>
                    </a:cubicBezTo>
                    <a:cubicBezTo>
                      <a:pt x="72" y="3"/>
                      <a:pt x="74" y="3"/>
                      <a:pt x="74" y="3"/>
                    </a:cubicBezTo>
                    <a:cubicBezTo>
                      <a:pt x="75" y="1"/>
                      <a:pt x="72" y="2"/>
                      <a:pt x="73" y="0"/>
                    </a:cubicBezTo>
                    <a:cubicBezTo>
                      <a:pt x="72" y="0"/>
                      <a:pt x="73" y="1"/>
                      <a:pt x="72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1" y="3"/>
                      <a:pt x="70" y="4"/>
                      <a:pt x="69" y="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3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3"/>
                      <a:pt x="65" y="3"/>
                      <a:pt x="64" y="2"/>
                    </a:cubicBezTo>
                    <a:cubicBezTo>
                      <a:pt x="65" y="0"/>
                      <a:pt x="65" y="2"/>
                      <a:pt x="65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1"/>
                      <a:pt x="63" y="2"/>
                      <a:pt x="64" y="3"/>
                    </a:cubicBezTo>
                    <a:cubicBezTo>
                      <a:pt x="63" y="4"/>
                      <a:pt x="63" y="6"/>
                      <a:pt x="60" y="6"/>
                    </a:cubicBezTo>
                    <a:cubicBezTo>
                      <a:pt x="59" y="4"/>
                      <a:pt x="61" y="4"/>
                      <a:pt x="61" y="3"/>
                    </a:cubicBezTo>
                    <a:cubicBezTo>
                      <a:pt x="58" y="2"/>
                      <a:pt x="58" y="7"/>
                      <a:pt x="56" y="7"/>
                    </a:cubicBezTo>
                    <a:cubicBezTo>
                      <a:pt x="54" y="7"/>
                      <a:pt x="54" y="8"/>
                      <a:pt x="52" y="9"/>
                    </a:cubicBezTo>
                    <a:cubicBezTo>
                      <a:pt x="53" y="7"/>
                      <a:pt x="51" y="8"/>
                      <a:pt x="50" y="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6"/>
                      <a:pt x="50" y="6"/>
                      <a:pt x="50" y="5"/>
                    </a:cubicBezTo>
                    <a:cubicBezTo>
                      <a:pt x="50" y="6"/>
                      <a:pt x="47" y="7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2" y="12"/>
                      <a:pt x="43" y="13"/>
                      <a:pt x="42" y="14"/>
                    </a:cubicBezTo>
                    <a:cubicBezTo>
                      <a:pt x="41" y="14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2" y="11"/>
                    </a:cubicBezTo>
                    <a:cubicBezTo>
                      <a:pt x="44" y="9"/>
                      <a:pt x="45" y="6"/>
                      <a:pt x="47" y="6"/>
                    </a:cubicBezTo>
                    <a:cubicBezTo>
                      <a:pt x="48" y="3"/>
                      <a:pt x="46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5"/>
                      <a:pt x="46" y="4"/>
                      <a:pt x="46" y="3"/>
                    </a:cubicBezTo>
                    <a:cubicBezTo>
                      <a:pt x="45" y="3"/>
                      <a:pt x="46" y="6"/>
                      <a:pt x="44" y="5"/>
                    </a:cubicBezTo>
                    <a:cubicBezTo>
                      <a:pt x="43" y="6"/>
                      <a:pt x="41" y="4"/>
                      <a:pt x="40" y="4"/>
                    </a:cubicBezTo>
                    <a:cubicBezTo>
                      <a:pt x="40" y="6"/>
                      <a:pt x="41" y="8"/>
                      <a:pt x="39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7"/>
                      <a:pt x="39" y="9"/>
                      <a:pt x="37" y="10"/>
                    </a:cubicBezTo>
                    <a:cubicBezTo>
                      <a:pt x="38" y="10"/>
                      <a:pt x="37" y="12"/>
                      <a:pt x="38" y="11"/>
                    </a:cubicBezTo>
                    <a:cubicBezTo>
                      <a:pt x="38" y="12"/>
                      <a:pt x="37" y="13"/>
                      <a:pt x="35" y="13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7" y="15"/>
                      <a:pt x="37" y="12"/>
                      <a:pt x="39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0" y="12"/>
                      <a:pt x="41" y="13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6"/>
                      <a:pt x="40" y="13"/>
                      <a:pt x="40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2" y="17"/>
                      <a:pt x="40" y="18"/>
                      <a:pt x="39" y="18"/>
                    </a:cubicBezTo>
                    <a:cubicBezTo>
                      <a:pt x="38" y="17"/>
                      <a:pt x="37" y="18"/>
                      <a:pt x="36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6" y="15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3" y="17"/>
                      <a:pt x="32" y="18"/>
                      <a:pt x="32" y="18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8"/>
                      <a:pt x="34" y="19"/>
                      <a:pt x="34" y="20"/>
                    </a:cubicBezTo>
                    <a:cubicBezTo>
                      <a:pt x="33" y="21"/>
                      <a:pt x="32" y="19"/>
                      <a:pt x="31" y="19"/>
                    </a:cubicBezTo>
                    <a:cubicBezTo>
                      <a:pt x="30" y="17"/>
                      <a:pt x="32" y="18"/>
                      <a:pt x="32" y="17"/>
                    </a:cubicBezTo>
                    <a:cubicBezTo>
                      <a:pt x="31" y="15"/>
                      <a:pt x="31" y="18"/>
                      <a:pt x="29" y="17"/>
                    </a:cubicBezTo>
                    <a:cubicBezTo>
                      <a:pt x="28" y="15"/>
                      <a:pt x="30" y="16"/>
                      <a:pt x="30" y="15"/>
                    </a:cubicBezTo>
                    <a:cubicBezTo>
                      <a:pt x="28" y="15"/>
                      <a:pt x="29" y="16"/>
                      <a:pt x="27" y="17"/>
                    </a:cubicBezTo>
                    <a:cubicBezTo>
                      <a:pt x="27" y="16"/>
                      <a:pt x="28" y="15"/>
                      <a:pt x="28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3"/>
                      <a:pt x="25" y="12"/>
                      <a:pt x="26" y="11"/>
                    </a:cubicBezTo>
                    <a:cubicBezTo>
                      <a:pt x="25" y="11"/>
                      <a:pt x="26" y="13"/>
                      <a:pt x="24" y="13"/>
                    </a:cubicBezTo>
                    <a:cubicBezTo>
                      <a:pt x="25" y="13"/>
                      <a:pt x="27" y="14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5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4" y="15"/>
                    </a:cubicBezTo>
                    <a:cubicBezTo>
                      <a:pt x="23" y="15"/>
                      <a:pt x="24" y="18"/>
                      <a:pt x="24" y="19"/>
                    </a:cubicBezTo>
                    <a:cubicBezTo>
                      <a:pt x="23" y="20"/>
                      <a:pt x="23" y="20"/>
                      <a:pt x="22" y="20"/>
                    </a:cubicBezTo>
                    <a:cubicBezTo>
                      <a:pt x="22" y="22"/>
                      <a:pt x="20" y="24"/>
                      <a:pt x="20" y="26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8" y="24"/>
                      <a:pt x="17" y="22"/>
                      <a:pt x="16" y="21"/>
                    </a:cubicBezTo>
                    <a:cubicBezTo>
                      <a:pt x="15" y="22"/>
                      <a:pt x="16" y="24"/>
                      <a:pt x="17" y="24"/>
                    </a:cubicBezTo>
                    <a:cubicBezTo>
                      <a:pt x="16" y="24"/>
                      <a:pt x="17" y="26"/>
                      <a:pt x="16" y="26"/>
                    </a:cubicBezTo>
                    <a:cubicBezTo>
                      <a:pt x="15" y="26"/>
                      <a:pt x="15" y="24"/>
                      <a:pt x="14" y="24"/>
                    </a:cubicBezTo>
                    <a:cubicBezTo>
                      <a:pt x="13" y="25"/>
                      <a:pt x="15" y="26"/>
                      <a:pt x="14" y="27"/>
                    </a:cubicBezTo>
                    <a:cubicBezTo>
                      <a:pt x="14" y="26"/>
                      <a:pt x="14" y="26"/>
                      <a:pt x="13" y="26"/>
                    </a:cubicBezTo>
                    <a:cubicBezTo>
                      <a:pt x="12" y="26"/>
                      <a:pt x="12" y="28"/>
                      <a:pt x="13" y="28"/>
                    </a:cubicBezTo>
                    <a:cubicBezTo>
                      <a:pt x="11" y="28"/>
                      <a:pt x="12" y="31"/>
                      <a:pt x="10" y="29"/>
                    </a:cubicBezTo>
                    <a:cubicBezTo>
                      <a:pt x="9" y="32"/>
                      <a:pt x="11" y="30"/>
                      <a:pt x="12" y="31"/>
                    </a:cubicBezTo>
                    <a:cubicBezTo>
                      <a:pt x="12" y="32"/>
                      <a:pt x="10" y="33"/>
                      <a:pt x="10" y="33"/>
                    </a:cubicBezTo>
                    <a:cubicBezTo>
                      <a:pt x="10" y="33"/>
                      <a:pt x="10" y="32"/>
                      <a:pt x="10" y="3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6" y="33"/>
                      <a:pt x="11" y="35"/>
                      <a:pt x="8" y="36"/>
                    </a:cubicBezTo>
                    <a:cubicBezTo>
                      <a:pt x="8" y="35"/>
                      <a:pt x="7" y="35"/>
                      <a:pt x="7" y="34"/>
                    </a:cubicBezTo>
                    <a:cubicBezTo>
                      <a:pt x="7" y="34"/>
                      <a:pt x="5" y="36"/>
                      <a:pt x="7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9"/>
                      <a:pt x="6" y="40"/>
                      <a:pt x="6" y="41"/>
                    </a:cubicBezTo>
                    <a:cubicBezTo>
                      <a:pt x="6" y="42"/>
                      <a:pt x="4" y="43"/>
                      <a:pt x="3" y="43"/>
                    </a:cubicBezTo>
                    <a:cubicBezTo>
                      <a:pt x="3" y="46"/>
                      <a:pt x="1" y="49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5"/>
                      <a:pt x="4" y="51"/>
                      <a:pt x="4" y="54"/>
                    </a:cubicBezTo>
                    <a:cubicBezTo>
                      <a:pt x="2" y="53"/>
                      <a:pt x="2" y="55"/>
                      <a:pt x="1" y="56"/>
                    </a:cubicBezTo>
                    <a:cubicBezTo>
                      <a:pt x="0" y="59"/>
                      <a:pt x="3" y="62"/>
                      <a:pt x="2" y="65"/>
                    </a:cubicBezTo>
                    <a:cubicBezTo>
                      <a:pt x="2" y="65"/>
                      <a:pt x="1" y="65"/>
                      <a:pt x="1" y="64"/>
                    </a:cubicBezTo>
                    <a:cubicBezTo>
                      <a:pt x="1" y="67"/>
                      <a:pt x="1" y="68"/>
                      <a:pt x="2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74"/>
                      <a:pt x="4" y="77"/>
                      <a:pt x="7" y="79"/>
                    </a:cubicBezTo>
                    <a:cubicBezTo>
                      <a:pt x="6" y="79"/>
                      <a:pt x="6" y="79"/>
                      <a:pt x="5" y="79"/>
                    </a:cubicBezTo>
                    <a:cubicBezTo>
                      <a:pt x="6" y="81"/>
                      <a:pt x="7" y="84"/>
                      <a:pt x="9" y="83"/>
                    </a:cubicBezTo>
                    <a:cubicBezTo>
                      <a:pt x="9" y="86"/>
                      <a:pt x="11" y="84"/>
                      <a:pt x="11" y="87"/>
                    </a:cubicBezTo>
                    <a:cubicBezTo>
                      <a:pt x="11" y="88"/>
                      <a:pt x="10" y="88"/>
                      <a:pt x="10" y="87"/>
                    </a:cubicBezTo>
                    <a:cubicBezTo>
                      <a:pt x="11" y="89"/>
                      <a:pt x="11" y="89"/>
                      <a:pt x="12" y="90"/>
                    </a:cubicBezTo>
                    <a:cubicBezTo>
                      <a:pt x="15" y="92"/>
                      <a:pt x="17" y="90"/>
                      <a:pt x="19" y="93"/>
                    </a:cubicBezTo>
                    <a:cubicBezTo>
                      <a:pt x="17" y="95"/>
                      <a:pt x="17" y="92"/>
                      <a:pt x="16" y="94"/>
                    </a:cubicBezTo>
                    <a:cubicBezTo>
                      <a:pt x="16" y="94"/>
                      <a:pt x="17" y="94"/>
                      <a:pt x="17" y="95"/>
                    </a:cubicBezTo>
                    <a:cubicBezTo>
                      <a:pt x="16" y="95"/>
                      <a:pt x="17" y="95"/>
                      <a:pt x="16" y="96"/>
                    </a:cubicBezTo>
                    <a:cubicBezTo>
                      <a:pt x="16" y="97"/>
                      <a:pt x="20" y="95"/>
                      <a:pt x="20" y="95"/>
                    </a:cubicBezTo>
                    <a:cubicBezTo>
                      <a:pt x="20" y="95"/>
                      <a:pt x="20" y="95"/>
                      <a:pt x="20" y="94"/>
                    </a:cubicBezTo>
                    <a:cubicBezTo>
                      <a:pt x="21" y="94"/>
                      <a:pt x="22" y="96"/>
                      <a:pt x="24" y="96"/>
                    </a:cubicBezTo>
                    <a:cubicBezTo>
                      <a:pt x="23" y="96"/>
                      <a:pt x="22" y="95"/>
                      <a:pt x="24" y="94"/>
                    </a:cubicBezTo>
                    <a:cubicBezTo>
                      <a:pt x="25" y="96"/>
                      <a:pt x="27" y="94"/>
                      <a:pt x="29" y="94"/>
                    </a:cubicBezTo>
                    <a:cubicBezTo>
                      <a:pt x="30" y="96"/>
                      <a:pt x="26" y="95"/>
                      <a:pt x="26" y="97"/>
                    </a:cubicBezTo>
                    <a:cubicBezTo>
                      <a:pt x="25" y="98"/>
                      <a:pt x="25" y="99"/>
                      <a:pt x="24" y="99"/>
                    </a:cubicBezTo>
                    <a:cubicBezTo>
                      <a:pt x="25" y="101"/>
                      <a:pt x="27" y="100"/>
                      <a:pt x="29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30" y="102"/>
                      <a:pt x="34" y="101"/>
                      <a:pt x="35" y="102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5" y="101"/>
                      <a:pt x="35" y="102"/>
                      <a:pt x="36" y="101"/>
                    </a:cubicBezTo>
                    <a:cubicBezTo>
                      <a:pt x="36" y="102"/>
                      <a:pt x="37" y="103"/>
                      <a:pt x="36" y="104"/>
                    </a:cubicBezTo>
                    <a:cubicBezTo>
                      <a:pt x="38" y="101"/>
                      <a:pt x="41" y="104"/>
                      <a:pt x="43" y="102"/>
                    </a:cubicBezTo>
                    <a:cubicBezTo>
                      <a:pt x="43" y="102"/>
                      <a:pt x="42" y="103"/>
                      <a:pt x="42" y="104"/>
                    </a:cubicBezTo>
                    <a:cubicBezTo>
                      <a:pt x="41" y="103"/>
                      <a:pt x="41" y="103"/>
                      <a:pt x="40" y="104"/>
                    </a:cubicBezTo>
                    <a:cubicBezTo>
                      <a:pt x="41" y="104"/>
                      <a:pt x="41" y="105"/>
                      <a:pt x="41" y="105"/>
                    </a:cubicBezTo>
                    <a:cubicBezTo>
                      <a:pt x="43" y="104"/>
                      <a:pt x="45" y="104"/>
                      <a:pt x="46" y="102"/>
                    </a:cubicBezTo>
                    <a:cubicBezTo>
                      <a:pt x="47" y="103"/>
                      <a:pt x="47" y="104"/>
                      <a:pt x="47" y="105"/>
                    </a:cubicBezTo>
                    <a:cubicBezTo>
                      <a:pt x="50" y="105"/>
                      <a:pt x="46" y="101"/>
                      <a:pt x="50" y="101"/>
                    </a:cubicBezTo>
                    <a:cubicBezTo>
                      <a:pt x="51" y="103"/>
                      <a:pt x="48" y="103"/>
                      <a:pt x="50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0" y="108"/>
                      <a:pt x="51" y="102"/>
                      <a:pt x="53" y="102"/>
                    </a:cubicBezTo>
                    <a:cubicBezTo>
                      <a:pt x="53" y="104"/>
                      <a:pt x="51" y="104"/>
                      <a:pt x="52" y="105"/>
                    </a:cubicBezTo>
                    <a:cubicBezTo>
                      <a:pt x="54" y="105"/>
                      <a:pt x="55" y="102"/>
                      <a:pt x="57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7" y="103"/>
                      <a:pt x="59" y="104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1" y="103"/>
                      <a:pt x="62" y="105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2" y="103"/>
                      <a:pt x="61" y="102"/>
                      <a:pt x="60" y="103"/>
                    </a:cubicBezTo>
                    <a:cubicBezTo>
                      <a:pt x="61" y="102"/>
                      <a:pt x="58" y="100"/>
                      <a:pt x="59" y="98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6" y="96"/>
                      <a:pt x="53" y="96"/>
                      <a:pt x="51" y="93"/>
                    </a:cubicBezTo>
                    <a:cubicBezTo>
                      <a:pt x="49" y="95"/>
                      <a:pt x="48" y="92"/>
                      <a:pt x="46" y="93"/>
                    </a:cubicBezTo>
                    <a:cubicBezTo>
                      <a:pt x="45" y="95"/>
                      <a:pt x="45" y="93"/>
                      <a:pt x="44" y="93"/>
                    </a:cubicBezTo>
                    <a:cubicBezTo>
                      <a:pt x="45" y="93"/>
                      <a:pt x="44" y="91"/>
                      <a:pt x="44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0"/>
                      <a:pt x="42" y="88"/>
                      <a:pt x="40" y="89"/>
                    </a:cubicBezTo>
                    <a:cubicBezTo>
                      <a:pt x="40" y="88"/>
                      <a:pt x="41" y="88"/>
                      <a:pt x="41" y="88"/>
                    </a:cubicBezTo>
                    <a:cubicBezTo>
                      <a:pt x="41" y="87"/>
                      <a:pt x="40" y="89"/>
                      <a:pt x="40" y="88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8" y="86"/>
                      <a:pt x="37" y="85"/>
                    </a:cubicBezTo>
                    <a:cubicBezTo>
                      <a:pt x="36" y="87"/>
                      <a:pt x="36" y="85"/>
                      <a:pt x="35" y="85"/>
                    </a:cubicBezTo>
                    <a:cubicBezTo>
                      <a:pt x="35" y="84"/>
                      <a:pt x="34" y="84"/>
                      <a:pt x="34" y="83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1" y="85"/>
                      <a:pt x="32" y="83"/>
                      <a:pt x="31" y="83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30" y="83"/>
                      <a:pt x="29" y="81"/>
                      <a:pt x="29" y="79"/>
                    </a:cubicBezTo>
                    <a:cubicBezTo>
                      <a:pt x="21" y="77"/>
                      <a:pt x="24" y="69"/>
                      <a:pt x="21" y="65"/>
                    </a:cubicBezTo>
                    <a:cubicBezTo>
                      <a:pt x="20" y="64"/>
                      <a:pt x="20" y="65"/>
                      <a:pt x="19" y="65"/>
                    </a:cubicBezTo>
                    <a:cubicBezTo>
                      <a:pt x="18" y="65"/>
                      <a:pt x="18" y="65"/>
                      <a:pt x="18" y="64"/>
                    </a:cubicBezTo>
                    <a:cubicBezTo>
                      <a:pt x="17" y="65"/>
                      <a:pt x="18" y="64"/>
                      <a:pt x="18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9" y="66"/>
                      <a:pt x="19" y="66"/>
                    </a:cubicBezTo>
                    <a:cubicBezTo>
                      <a:pt x="18" y="66"/>
                      <a:pt x="16" y="66"/>
                      <a:pt x="17" y="65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5"/>
                      <a:pt x="16" y="65"/>
                      <a:pt x="17" y="64"/>
                    </a:cubicBezTo>
                    <a:cubicBezTo>
                      <a:pt x="17" y="64"/>
                      <a:pt x="16" y="64"/>
                      <a:pt x="17" y="64"/>
                    </a:cubicBezTo>
                    <a:cubicBezTo>
                      <a:pt x="17" y="63"/>
                      <a:pt x="17" y="62"/>
                      <a:pt x="18" y="62"/>
                    </a:cubicBezTo>
                    <a:cubicBezTo>
                      <a:pt x="15" y="61"/>
                      <a:pt x="17" y="59"/>
                      <a:pt x="17" y="59"/>
                    </a:cubicBezTo>
                    <a:cubicBezTo>
                      <a:pt x="19" y="59"/>
                      <a:pt x="18" y="60"/>
                      <a:pt x="20" y="61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0" y="57"/>
                      <a:pt x="21" y="57"/>
                    </a:cubicBezTo>
                    <a:cubicBezTo>
                      <a:pt x="22" y="55"/>
                      <a:pt x="19" y="55"/>
                      <a:pt x="21" y="53"/>
                    </a:cubicBezTo>
                    <a:cubicBezTo>
                      <a:pt x="21" y="53"/>
                      <a:pt x="19" y="52"/>
                      <a:pt x="19" y="52"/>
                    </a:cubicBezTo>
                    <a:cubicBezTo>
                      <a:pt x="20" y="51"/>
                      <a:pt x="20" y="51"/>
                      <a:pt x="21" y="52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3" y="50"/>
                      <a:pt x="22" y="49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8"/>
                      <a:pt x="22" y="47"/>
                      <a:pt x="23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7"/>
                      <a:pt x="22" y="45"/>
                      <a:pt x="23" y="45"/>
                    </a:cubicBezTo>
                    <a:cubicBezTo>
                      <a:pt x="22" y="44"/>
                      <a:pt x="21" y="44"/>
                      <a:pt x="19" y="44"/>
                    </a:cubicBezTo>
                    <a:cubicBezTo>
                      <a:pt x="21" y="44"/>
                      <a:pt x="22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3" y="42"/>
                      <a:pt x="23" y="43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39"/>
                      <a:pt x="26" y="38"/>
                      <a:pt x="27" y="38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9" y="40"/>
                      <a:pt x="28" y="39"/>
                      <a:pt x="27" y="39"/>
                    </a:cubicBezTo>
                    <a:cubicBezTo>
                      <a:pt x="28" y="37"/>
                      <a:pt x="29" y="38"/>
                      <a:pt x="30" y="39"/>
                    </a:cubicBezTo>
                    <a:cubicBezTo>
                      <a:pt x="30" y="36"/>
                      <a:pt x="34" y="38"/>
                      <a:pt x="33" y="35"/>
                    </a:cubicBezTo>
                    <a:close/>
                    <a:moveTo>
                      <a:pt x="102" y="78"/>
                    </a:moveTo>
                    <a:cubicBezTo>
                      <a:pt x="102" y="78"/>
                      <a:pt x="102" y="78"/>
                      <a:pt x="102" y="78"/>
                    </a:cubicBezTo>
                    <a:cubicBezTo>
                      <a:pt x="102" y="79"/>
                      <a:pt x="102" y="79"/>
                      <a:pt x="102" y="78"/>
                    </a:cubicBezTo>
                    <a:close/>
                    <a:moveTo>
                      <a:pt x="108" y="70"/>
                    </a:moveTo>
                    <a:cubicBezTo>
                      <a:pt x="108" y="72"/>
                      <a:pt x="108" y="71"/>
                      <a:pt x="107" y="71"/>
                    </a:cubicBezTo>
                    <a:cubicBezTo>
                      <a:pt x="108" y="70"/>
                      <a:pt x="108" y="69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8"/>
                      <a:pt x="108" y="67"/>
                      <a:pt x="109" y="68"/>
                    </a:cubicBezTo>
                    <a:cubicBezTo>
                      <a:pt x="111" y="69"/>
                      <a:pt x="107" y="70"/>
                      <a:pt x="108" y="70"/>
                    </a:cubicBezTo>
                    <a:close/>
                    <a:moveTo>
                      <a:pt x="98" y="95"/>
                    </a:moveTo>
                    <a:cubicBezTo>
                      <a:pt x="98" y="95"/>
                      <a:pt x="98" y="95"/>
                      <a:pt x="98" y="95"/>
                    </a:cubicBezTo>
                    <a:cubicBezTo>
                      <a:pt x="98" y="95"/>
                      <a:pt x="98" y="95"/>
                      <a:pt x="98" y="95"/>
                    </a:cubicBezTo>
                    <a:close/>
                    <a:moveTo>
                      <a:pt x="103" y="90"/>
                    </a:moveTo>
                    <a:cubicBezTo>
                      <a:pt x="103" y="90"/>
                      <a:pt x="103" y="90"/>
                      <a:pt x="104" y="90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  <a:moveTo>
                      <a:pt x="114" y="80"/>
                    </a:moveTo>
                    <a:cubicBezTo>
                      <a:pt x="115" y="80"/>
                      <a:pt x="115" y="79"/>
                      <a:pt x="116" y="78"/>
                    </a:cubicBezTo>
                    <a:cubicBezTo>
                      <a:pt x="115" y="79"/>
                      <a:pt x="115" y="79"/>
                      <a:pt x="114" y="80"/>
                    </a:cubicBezTo>
                    <a:close/>
                    <a:moveTo>
                      <a:pt x="75" y="8"/>
                    </a:moveTo>
                    <a:cubicBezTo>
                      <a:pt x="76" y="8"/>
                      <a:pt x="77" y="7"/>
                      <a:pt x="76" y="7"/>
                    </a:cubicBezTo>
                    <a:cubicBezTo>
                      <a:pt x="75" y="7"/>
                      <a:pt x="75" y="6"/>
                      <a:pt x="74" y="7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5" y="7"/>
                      <a:pt x="75" y="8"/>
                      <a:pt x="75" y="8"/>
                    </a:cubicBezTo>
                    <a:close/>
                    <a:moveTo>
                      <a:pt x="36" y="21"/>
                    </a:move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21"/>
                      <a:pt x="34" y="21"/>
                      <a:pt x="36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88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6202084" y="224810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89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695337">
                <a:off x="635006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90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7904663" flipV="1">
                <a:off x="6075189" y="2783782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91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3137895">
                <a:off x="6396106" y="2341166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92" name="Picture 513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7211738" flipV="1">
                <a:off x="6037443" y="2357590"/>
                <a:ext cx="617045" cy="112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86" name="Freeform 39"/>
            <p:cNvSpPr>
              <a:spLocks/>
            </p:cNvSpPr>
            <p:nvPr/>
          </p:nvSpPr>
          <p:spPr bwMode="auto">
            <a:xfrm>
              <a:off x="4144855" y="1556792"/>
              <a:ext cx="1152876" cy="1124392"/>
            </a:xfrm>
            <a:custGeom>
              <a:avLst/>
              <a:gdLst/>
              <a:ahLst/>
              <a:cxnLst>
                <a:cxn ang="0">
                  <a:pos x="206" y="291"/>
                </a:cxn>
                <a:cxn ang="0">
                  <a:pos x="3" y="705"/>
                </a:cxn>
                <a:cxn ang="0">
                  <a:pos x="6" y="828"/>
                </a:cxn>
                <a:cxn ang="0">
                  <a:pos x="8" y="853"/>
                </a:cxn>
                <a:cxn ang="0">
                  <a:pos x="143" y="1150"/>
                </a:cxn>
                <a:cxn ang="0">
                  <a:pos x="336" y="1329"/>
                </a:cxn>
                <a:cxn ang="0">
                  <a:pos x="503" y="1414"/>
                </a:cxn>
                <a:cxn ang="0">
                  <a:pos x="550" y="1429"/>
                </a:cxn>
                <a:cxn ang="0">
                  <a:pos x="733" y="1488"/>
                </a:cxn>
                <a:cxn ang="0">
                  <a:pos x="1471" y="1392"/>
                </a:cxn>
                <a:cxn ang="0">
                  <a:pos x="1535" y="1356"/>
                </a:cxn>
                <a:cxn ang="0">
                  <a:pos x="1871" y="987"/>
                </a:cxn>
                <a:cxn ang="0">
                  <a:pos x="1687" y="273"/>
                </a:cxn>
                <a:cxn ang="0">
                  <a:pos x="1440" y="112"/>
                </a:cxn>
                <a:cxn ang="0">
                  <a:pos x="1361" y="108"/>
                </a:cxn>
                <a:cxn ang="0">
                  <a:pos x="1611" y="247"/>
                </a:cxn>
                <a:cxn ang="0">
                  <a:pos x="1714" y="344"/>
                </a:cxn>
                <a:cxn ang="0">
                  <a:pos x="1876" y="650"/>
                </a:cxn>
                <a:cxn ang="0">
                  <a:pos x="1880" y="860"/>
                </a:cxn>
                <a:cxn ang="0">
                  <a:pos x="1869" y="904"/>
                </a:cxn>
                <a:cxn ang="0">
                  <a:pos x="1756" y="1140"/>
                </a:cxn>
                <a:cxn ang="0">
                  <a:pos x="1689" y="1205"/>
                </a:cxn>
                <a:cxn ang="0">
                  <a:pos x="1476" y="1355"/>
                </a:cxn>
                <a:cxn ang="0">
                  <a:pos x="1214" y="1448"/>
                </a:cxn>
                <a:cxn ang="0">
                  <a:pos x="1115" y="1467"/>
                </a:cxn>
                <a:cxn ang="0">
                  <a:pos x="1006" y="1477"/>
                </a:cxn>
                <a:cxn ang="0">
                  <a:pos x="906" y="1474"/>
                </a:cxn>
                <a:cxn ang="0">
                  <a:pos x="832" y="1472"/>
                </a:cxn>
                <a:cxn ang="0">
                  <a:pos x="647" y="1433"/>
                </a:cxn>
                <a:cxn ang="0">
                  <a:pos x="562" y="1406"/>
                </a:cxn>
                <a:cxn ang="0">
                  <a:pos x="472" y="1371"/>
                </a:cxn>
                <a:cxn ang="0">
                  <a:pos x="444" y="1353"/>
                </a:cxn>
                <a:cxn ang="0">
                  <a:pos x="253" y="1223"/>
                </a:cxn>
                <a:cxn ang="0">
                  <a:pos x="184" y="1145"/>
                </a:cxn>
                <a:cxn ang="0">
                  <a:pos x="31" y="783"/>
                </a:cxn>
                <a:cxn ang="0">
                  <a:pos x="55" y="605"/>
                </a:cxn>
                <a:cxn ang="0">
                  <a:pos x="88" y="513"/>
                </a:cxn>
                <a:cxn ang="0">
                  <a:pos x="96" y="493"/>
                </a:cxn>
                <a:cxn ang="0">
                  <a:pos x="268" y="272"/>
                </a:cxn>
                <a:cxn ang="0">
                  <a:pos x="255" y="290"/>
                </a:cxn>
                <a:cxn ang="0">
                  <a:pos x="417" y="172"/>
                </a:cxn>
                <a:cxn ang="0">
                  <a:pos x="567" y="103"/>
                </a:cxn>
                <a:cxn ang="0">
                  <a:pos x="601" y="93"/>
                </a:cxn>
                <a:cxn ang="0">
                  <a:pos x="716" y="61"/>
                </a:cxn>
                <a:cxn ang="0">
                  <a:pos x="810" y="38"/>
                </a:cxn>
                <a:cxn ang="0">
                  <a:pos x="1157" y="26"/>
                </a:cxn>
                <a:cxn ang="0">
                  <a:pos x="568" y="73"/>
                </a:cxn>
              </a:cxnLst>
              <a:rect l="0" t="0" r="r" b="b"/>
              <a:pathLst>
                <a:path w="1913" h="1533">
                  <a:moveTo>
                    <a:pt x="568" y="73"/>
                  </a:moveTo>
                  <a:cubicBezTo>
                    <a:pt x="481" y="104"/>
                    <a:pt x="429" y="130"/>
                    <a:pt x="377" y="159"/>
                  </a:cubicBezTo>
                  <a:cubicBezTo>
                    <a:pt x="326" y="190"/>
                    <a:pt x="274" y="223"/>
                    <a:pt x="206" y="291"/>
                  </a:cubicBezTo>
                  <a:cubicBezTo>
                    <a:pt x="140" y="355"/>
                    <a:pt x="82" y="437"/>
                    <a:pt x="48" y="521"/>
                  </a:cubicBezTo>
                  <a:cubicBezTo>
                    <a:pt x="34" y="562"/>
                    <a:pt x="9" y="634"/>
                    <a:pt x="7" y="685"/>
                  </a:cubicBezTo>
                  <a:cubicBezTo>
                    <a:pt x="3" y="705"/>
                    <a:pt x="3" y="705"/>
                    <a:pt x="3" y="705"/>
                  </a:cubicBezTo>
                  <a:cubicBezTo>
                    <a:pt x="2" y="722"/>
                    <a:pt x="3" y="743"/>
                    <a:pt x="1" y="760"/>
                  </a:cubicBezTo>
                  <a:cubicBezTo>
                    <a:pt x="0" y="759"/>
                    <a:pt x="0" y="759"/>
                    <a:pt x="0" y="759"/>
                  </a:cubicBezTo>
                  <a:cubicBezTo>
                    <a:pt x="2" y="785"/>
                    <a:pt x="3" y="815"/>
                    <a:pt x="6" y="828"/>
                  </a:cubicBezTo>
                  <a:cubicBezTo>
                    <a:pt x="5" y="827"/>
                    <a:pt x="5" y="827"/>
                    <a:pt x="5" y="827"/>
                  </a:cubicBezTo>
                  <a:cubicBezTo>
                    <a:pt x="6" y="837"/>
                    <a:pt x="8" y="847"/>
                    <a:pt x="10" y="858"/>
                  </a:cubicBezTo>
                  <a:cubicBezTo>
                    <a:pt x="8" y="853"/>
                    <a:pt x="8" y="853"/>
                    <a:pt x="8" y="853"/>
                  </a:cubicBezTo>
                  <a:cubicBezTo>
                    <a:pt x="17" y="897"/>
                    <a:pt x="30" y="943"/>
                    <a:pt x="44" y="981"/>
                  </a:cubicBezTo>
                  <a:cubicBezTo>
                    <a:pt x="45" y="977"/>
                    <a:pt x="45" y="977"/>
                    <a:pt x="45" y="977"/>
                  </a:cubicBezTo>
                  <a:cubicBezTo>
                    <a:pt x="77" y="1060"/>
                    <a:pt x="99" y="1085"/>
                    <a:pt x="143" y="1150"/>
                  </a:cubicBezTo>
                  <a:cubicBezTo>
                    <a:pt x="142" y="1150"/>
                    <a:pt x="142" y="1150"/>
                    <a:pt x="142" y="1150"/>
                  </a:cubicBezTo>
                  <a:cubicBezTo>
                    <a:pt x="209" y="1223"/>
                    <a:pt x="246" y="1270"/>
                    <a:pt x="333" y="1325"/>
                  </a:cubicBezTo>
                  <a:cubicBezTo>
                    <a:pt x="322" y="1318"/>
                    <a:pt x="337" y="1329"/>
                    <a:pt x="336" y="1329"/>
                  </a:cubicBezTo>
                  <a:cubicBezTo>
                    <a:pt x="376" y="1355"/>
                    <a:pt x="420" y="1379"/>
                    <a:pt x="423" y="1375"/>
                  </a:cubicBezTo>
                  <a:cubicBezTo>
                    <a:pt x="454" y="1391"/>
                    <a:pt x="447" y="1389"/>
                    <a:pt x="451" y="1393"/>
                  </a:cubicBezTo>
                  <a:cubicBezTo>
                    <a:pt x="451" y="1391"/>
                    <a:pt x="478" y="1403"/>
                    <a:pt x="503" y="1414"/>
                  </a:cubicBezTo>
                  <a:cubicBezTo>
                    <a:pt x="491" y="1409"/>
                    <a:pt x="491" y="1409"/>
                    <a:pt x="491" y="1409"/>
                  </a:cubicBezTo>
                  <a:cubicBezTo>
                    <a:pt x="515" y="1420"/>
                    <a:pt x="539" y="1429"/>
                    <a:pt x="563" y="1437"/>
                  </a:cubicBezTo>
                  <a:cubicBezTo>
                    <a:pt x="550" y="1429"/>
                    <a:pt x="550" y="1429"/>
                    <a:pt x="550" y="1429"/>
                  </a:cubicBezTo>
                  <a:cubicBezTo>
                    <a:pt x="588" y="1443"/>
                    <a:pt x="558" y="1437"/>
                    <a:pt x="595" y="1448"/>
                  </a:cubicBezTo>
                  <a:cubicBezTo>
                    <a:pt x="596" y="1445"/>
                    <a:pt x="596" y="1445"/>
                    <a:pt x="596" y="1445"/>
                  </a:cubicBezTo>
                  <a:cubicBezTo>
                    <a:pt x="649" y="1463"/>
                    <a:pt x="680" y="1475"/>
                    <a:pt x="733" y="1488"/>
                  </a:cubicBezTo>
                  <a:cubicBezTo>
                    <a:pt x="956" y="1533"/>
                    <a:pt x="1205" y="1500"/>
                    <a:pt x="1402" y="1423"/>
                  </a:cubicBezTo>
                  <a:cubicBezTo>
                    <a:pt x="1411" y="1422"/>
                    <a:pt x="1411" y="1422"/>
                    <a:pt x="1411" y="1422"/>
                  </a:cubicBezTo>
                  <a:cubicBezTo>
                    <a:pt x="1416" y="1424"/>
                    <a:pt x="1462" y="1394"/>
                    <a:pt x="1471" y="1392"/>
                  </a:cubicBezTo>
                  <a:cubicBezTo>
                    <a:pt x="1478" y="1389"/>
                    <a:pt x="1485" y="1384"/>
                    <a:pt x="1492" y="1380"/>
                  </a:cubicBezTo>
                  <a:cubicBezTo>
                    <a:pt x="1498" y="1377"/>
                    <a:pt x="1511" y="1371"/>
                    <a:pt x="1501" y="1377"/>
                  </a:cubicBezTo>
                  <a:cubicBezTo>
                    <a:pt x="1521" y="1367"/>
                    <a:pt x="1521" y="1366"/>
                    <a:pt x="1535" y="1356"/>
                  </a:cubicBezTo>
                  <a:cubicBezTo>
                    <a:pt x="1557" y="1346"/>
                    <a:pt x="1557" y="1346"/>
                    <a:pt x="1557" y="1346"/>
                  </a:cubicBezTo>
                  <a:cubicBezTo>
                    <a:pt x="1633" y="1298"/>
                    <a:pt x="1691" y="1247"/>
                    <a:pt x="1753" y="1175"/>
                  </a:cubicBezTo>
                  <a:cubicBezTo>
                    <a:pt x="1792" y="1134"/>
                    <a:pt x="1840" y="1066"/>
                    <a:pt x="1871" y="987"/>
                  </a:cubicBezTo>
                  <a:cubicBezTo>
                    <a:pt x="1903" y="909"/>
                    <a:pt x="1913" y="823"/>
                    <a:pt x="1912" y="762"/>
                  </a:cubicBezTo>
                  <a:cubicBezTo>
                    <a:pt x="1910" y="675"/>
                    <a:pt x="1892" y="581"/>
                    <a:pt x="1853" y="495"/>
                  </a:cubicBezTo>
                  <a:cubicBezTo>
                    <a:pt x="1814" y="409"/>
                    <a:pt x="1754" y="331"/>
                    <a:pt x="1687" y="273"/>
                  </a:cubicBezTo>
                  <a:cubicBezTo>
                    <a:pt x="1683" y="269"/>
                    <a:pt x="1671" y="260"/>
                    <a:pt x="1671" y="260"/>
                  </a:cubicBezTo>
                  <a:cubicBezTo>
                    <a:pt x="1630" y="224"/>
                    <a:pt x="1586" y="193"/>
                    <a:pt x="1540" y="165"/>
                  </a:cubicBezTo>
                  <a:cubicBezTo>
                    <a:pt x="1540" y="165"/>
                    <a:pt x="1499" y="138"/>
                    <a:pt x="1440" y="112"/>
                  </a:cubicBezTo>
                  <a:cubicBezTo>
                    <a:pt x="1382" y="85"/>
                    <a:pt x="1306" y="60"/>
                    <a:pt x="1247" y="48"/>
                  </a:cubicBezTo>
                  <a:cubicBezTo>
                    <a:pt x="1187" y="35"/>
                    <a:pt x="1145" y="32"/>
                    <a:pt x="1155" y="37"/>
                  </a:cubicBezTo>
                  <a:cubicBezTo>
                    <a:pt x="1163" y="44"/>
                    <a:pt x="1227" y="52"/>
                    <a:pt x="1361" y="108"/>
                  </a:cubicBezTo>
                  <a:cubicBezTo>
                    <a:pt x="1357" y="108"/>
                    <a:pt x="1357" y="108"/>
                    <a:pt x="1357" y="108"/>
                  </a:cubicBezTo>
                  <a:cubicBezTo>
                    <a:pt x="1437" y="140"/>
                    <a:pt x="1485" y="166"/>
                    <a:pt x="1537" y="194"/>
                  </a:cubicBezTo>
                  <a:cubicBezTo>
                    <a:pt x="1543" y="202"/>
                    <a:pt x="1597" y="233"/>
                    <a:pt x="1611" y="247"/>
                  </a:cubicBezTo>
                  <a:cubicBezTo>
                    <a:pt x="1609" y="246"/>
                    <a:pt x="1609" y="246"/>
                    <a:pt x="1609" y="246"/>
                  </a:cubicBezTo>
                  <a:cubicBezTo>
                    <a:pt x="1653" y="275"/>
                    <a:pt x="1690" y="318"/>
                    <a:pt x="1725" y="354"/>
                  </a:cubicBezTo>
                  <a:cubicBezTo>
                    <a:pt x="1724" y="352"/>
                    <a:pt x="1722" y="352"/>
                    <a:pt x="1714" y="344"/>
                  </a:cubicBezTo>
                  <a:cubicBezTo>
                    <a:pt x="1740" y="370"/>
                    <a:pt x="1771" y="410"/>
                    <a:pt x="1769" y="414"/>
                  </a:cubicBezTo>
                  <a:cubicBezTo>
                    <a:pt x="1823" y="484"/>
                    <a:pt x="1866" y="599"/>
                    <a:pt x="1877" y="654"/>
                  </a:cubicBezTo>
                  <a:cubicBezTo>
                    <a:pt x="1876" y="650"/>
                    <a:pt x="1876" y="650"/>
                    <a:pt x="1876" y="650"/>
                  </a:cubicBezTo>
                  <a:cubicBezTo>
                    <a:pt x="1884" y="681"/>
                    <a:pt x="1883" y="691"/>
                    <a:pt x="1887" y="727"/>
                  </a:cubicBezTo>
                  <a:cubicBezTo>
                    <a:pt x="1887" y="728"/>
                    <a:pt x="1887" y="731"/>
                    <a:pt x="1887" y="731"/>
                  </a:cubicBezTo>
                  <a:cubicBezTo>
                    <a:pt x="1893" y="765"/>
                    <a:pt x="1884" y="832"/>
                    <a:pt x="1880" y="860"/>
                  </a:cubicBezTo>
                  <a:cubicBezTo>
                    <a:pt x="1878" y="862"/>
                    <a:pt x="1878" y="862"/>
                    <a:pt x="1878" y="862"/>
                  </a:cubicBezTo>
                  <a:cubicBezTo>
                    <a:pt x="1874" y="884"/>
                    <a:pt x="1868" y="907"/>
                    <a:pt x="1862" y="929"/>
                  </a:cubicBezTo>
                  <a:cubicBezTo>
                    <a:pt x="1865" y="921"/>
                    <a:pt x="1867" y="912"/>
                    <a:pt x="1869" y="904"/>
                  </a:cubicBezTo>
                  <a:cubicBezTo>
                    <a:pt x="1872" y="914"/>
                    <a:pt x="1853" y="954"/>
                    <a:pt x="1835" y="1001"/>
                  </a:cubicBezTo>
                  <a:cubicBezTo>
                    <a:pt x="1815" y="1043"/>
                    <a:pt x="1799" y="1091"/>
                    <a:pt x="1767" y="1130"/>
                  </a:cubicBezTo>
                  <a:cubicBezTo>
                    <a:pt x="1754" y="1150"/>
                    <a:pt x="1777" y="1111"/>
                    <a:pt x="1756" y="1140"/>
                  </a:cubicBezTo>
                  <a:cubicBezTo>
                    <a:pt x="1754" y="1139"/>
                    <a:pt x="1765" y="1126"/>
                    <a:pt x="1758" y="1132"/>
                  </a:cubicBezTo>
                  <a:cubicBezTo>
                    <a:pt x="1738" y="1160"/>
                    <a:pt x="1720" y="1174"/>
                    <a:pt x="1692" y="1205"/>
                  </a:cubicBezTo>
                  <a:cubicBezTo>
                    <a:pt x="1689" y="1205"/>
                    <a:pt x="1689" y="1205"/>
                    <a:pt x="1689" y="1205"/>
                  </a:cubicBezTo>
                  <a:cubicBezTo>
                    <a:pt x="1652" y="1247"/>
                    <a:pt x="1609" y="1273"/>
                    <a:pt x="1581" y="1296"/>
                  </a:cubicBezTo>
                  <a:cubicBezTo>
                    <a:pt x="1535" y="1330"/>
                    <a:pt x="1547" y="1313"/>
                    <a:pt x="1497" y="1346"/>
                  </a:cubicBezTo>
                  <a:cubicBezTo>
                    <a:pt x="1476" y="1355"/>
                    <a:pt x="1476" y="1355"/>
                    <a:pt x="1476" y="1355"/>
                  </a:cubicBezTo>
                  <a:cubicBezTo>
                    <a:pt x="1453" y="1366"/>
                    <a:pt x="1461" y="1366"/>
                    <a:pt x="1435" y="1378"/>
                  </a:cubicBezTo>
                  <a:cubicBezTo>
                    <a:pt x="1436" y="1376"/>
                    <a:pt x="1402" y="1391"/>
                    <a:pt x="1416" y="1383"/>
                  </a:cubicBezTo>
                  <a:cubicBezTo>
                    <a:pt x="1357" y="1405"/>
                    <a:pt x="1297" y="1435"/>
                    <a:pt x="1214" y="1448"/>
                  </a:cubicBezTo>
                  <a:cubicBezTo>
                    <a:pt x="1197" y="1456"/>
                    <a:pt x="1154" y="1461"/>
                    <a:pt x="1141" y="1466"/>
                  </a:cubicBezTo>
                  <a:cubicBezTo>
                    <a:pt x="1139" y="1465"/>
                    <a:pt x="1057" y="1476"/>
                    <a:pt x="1104" y="1468"/>
                  </a:cubicBezTo>
                  <a:cubicBezTo>
                    <a:pt x="1108" y="1467"/>
                    <a:pt x="1115" y="1466"/>
                    <a:pt x="1115" y="1467"/>
                  </a:cubicBezTo>
                  <a:cubicBezTo>
                    <a:pt x="1120" y="1464"/>
                    <a:pt x="1120" y="1464"/>
                    <a:pt x="1120" y="1464"/>
                  </a:cubicBezTo>
                  <a:cubicBezTo>
                    <a:pt x="1072" y="1467"/>
                    <a:pt x="1034" y="1475"/>
                    <a:pt x="986" y="1476"/>
                  </a:cubicBezTo>
                  <a:cubicBezTo>
                    <a:pt x="1000" y="1476"/>
                    <a:pt x="1019" y="1475"/>
                    <a:pt x="1006" y="1477"/>
                  </a:cubicBezTo>
                  <a:cubicBezTo>
                    <a:pt x="962" y="1478"/>
                    <a:pt x="962" y="1478"/>
                    <a:pt x="962" y="1478"/>
                  </a:cubicBezTo>
                  <a:cubicBezTo>
                    <a:pt x="971" y="1476"/>
                    <a:pt x="971" y="1476"/>
                    <a:pt x="971" y="1476"/>
                  </a:cubicBezTo>
                  <a:cubicBezTo>
                    <a:pt x="950" y="1476"/>
                    <a:pt x="928" y="1475"/>
                    <a:pt x="906" y="1474"/>
                  </a:cubicBezTo>
                  <a:cubicBezTo>
                    <a:pt x="915" y="1476"/>
                    <a:pt x="915" y="1476"/>
                    <a:pt x="915" y="1476"/>
                  </a:cubicBezTo>
                  <a:cubicBezTo>
                    <a:pt x="883" y="1474"/>
                    <a:pt x="872" y="1470"/>
                    <a:pt x="835" y="1469"/>
                  </a:cubicBezTo>
                  <a:cubicBezTo>
                    <a:pt x="819" y="1469"/>
                    <a:pt x="865" y="1475"/>
                    <a:pt x="832" y="1472"/>
                  </a:cubicBezTo>
                  <a:cubicBezTo>
                    <a:pt x="789" y="1466"/>
                    <a:pt x="726" y="1454"/>
                    <a:pt x="673" y="1439"/>
                  </a:cubicBezTo>
                  <a:cubicBezTo>
                    <a:pt x="677" y="1443"/>
                    <a:pt x="663" y="1439"/>
                    <a:pt x="648" y="1436"/>
                  </a:cubicBezTo>
                  <a:cubicBezTo>
                    <a:pt x="647" y="1433"/>
                    <a:pt x="647" y="1433"/>
                    <a:pt x="647" y="1433"/>
                  </a:cubicBezTo>
                  <a:cubicBezTo>
                    <a:pt x="591" y="1419"/>
                    <a:pt x="627" y="1424"/>
                    <a:pt x="572" y="1407"/>
                  </a:cubicBezTo>
                  <a:cubicBezTo>
                    <a:pt x="578" y="1408"/>
                    <a:pt x="578" y="1408"/>
                    <a:pt x="578" y="1408"/>
                  </a:cubicBezTo>
                  <a:cubicBezTo>
                    <a:pt x="562" y="1406"/>
                    <a:pt x="562" y="1406"/>
                    <a:pt x="562" y="1406"/>
                  </a:cubicBezTo>
                  <a:cubicBezTo>
                    <a:pt x="512" y="1391"/>
                    <a:pt x="537" y="1393"/>
                    <a:pt x="482" y="1374"/>
                  </a:cubicBezTo>
                  <a:cubicBezTo>
                    <a:pt x="503" y="1383"/>
                    <a:pt x="490" y="1383"/>
                    <a:pt x="465" y="1370"/>
                  </a:cubicBezTo>
                  <a:cubicBezTo>
                    <a:pt x="472" y="1371"/>
                    <a:pt x="472" y="1371"/>
                    <a:pt x="472" y="1371"/>
                  </a:cubicBezTo>
                  <a:cubicBezTo>
                    <a:pt x="458" y="1365"/>
                    <a:pt x="453" y="1363"/>
                    <a:pt x="444" y="1358"/>
                  </a:cubicBezTo>
                  <a:cubicBezTo>
                    <a:pt x="453" y="1361"/>
                    <a:pt x="449" y="1358"/>
                    <a:pt x="429" y="1347"/>
                  </a:cubicBezTo>
                  <a:cubicBezTo>
                    <a:pt x="444" y="1353"/>
                    <a:pt x="444" y="1353"/>
                    <a:pt x="444" y="1353"/>
                  </a:cubicBezTo>
                  <a:cubicBezTo>
                    <a:pt x="404" y="1335"/>
                    <a:pt x="404" y="1335"/>
                    <a:pt x="404" y="1335"/>
                  </a:cubicBezTo>
                  <a:cubicBezTo>
                    <a:pt x="377" y="1316"/>
                    <a:pt x="331" y="1289"/>
                    <a:pt x="322" y="1278"/>
                  </a:cubicBezTo>
                  <a:cubicBezTo>
                    <a:pt x="322" y="1278"/>
                    <a:pt x="267" y="1233"/>
                    <a:pt x="253" y="1223"/>
                  </a:cubicBezTo>
                  <a:cubicBezTo>
                    <a:pt x="265" y="1231"/>
                    <a:pt x="237" y="1204"/>
                    <a:pt x="246" y="1210"/>
                  </a:cubicBezTo>
                  <a:cubicBezTo>
                    <a:pt x="232" y="1199"/>
                    <a:pt x="192" y="1161"/>
                    <a:pt x="181" y="1142"/>
                  </a:cubicBezTo>
                  <a:cubicBezTo>
                    <a:pt x="184" y="1145"/>
                    <a:pt x="184" y="1145"/>
                    <a:pt x="184" y="1145"/>
                  </a:cubicBezTo>
                  <a:cubicBezTo>
                    <a:pt x="135" y="1081"/>
                    <a:pt x="101" y="1033"/>
                    <a:pt x="77" y="965"/>
                  </a:cubicBezTo>
                  <a:cubicBezTo>
                    <a:pt x="76" y="969"/>
                    <a:pt x="64" y="933"/>
                    <a:pt x="64" y="943"/>
                  </a:cubicBezTo>
                  <a:cubicBezTo>
                    <a:pt x="37" y="872"/>
                    <a:pt x="41" y="809"/>
                    <a:pt x="31" y="783"/>
                  </a:cubicBezTo>
                  <a:cubicBezTo>
                    <a:pt x="29" y="748"/>
                    <a:pt x="34" y="742"/>
                    <a:pt x="34" y="725"/>
                  </a:cubicBezTo>
                  <a:cubicBezTo>
                    <a:pt x="34" y="733"/>
                    <a:pt x="34" y="733"/>
                    <a:pt x="34" y="733"/>
                  </a:cubicBezTo>
                  <a:cubicBezTo>
                    <a:pt x="38" y="669"/>
                    <a:pt x="43" y="651"/>
                    <a:pt x="55" y="605"/>
                  </a:cubicBezTo>
                  <a:cubicBezTo>
                    <a:pt x="60" y="582"/>
                    <a:pt x="57" y="576"/>
                    <a:pt x="74" y="537"/>
                  </a:cubicBezTo>
                  <a:cubicBezTo>
                    <a:pt x="70" y="550"/>
                    <a:pt x="76" y="534"/>
                    <a:pt x="83" y="519"/>
                  </a:cubicBezTo>
                  <a:cubicBezTo>
                    <a:pt x="79" y="529"/>
                    <a:pt x="78" y="532"/>
                    <a:pt x="88" y="513"/>
                  </a:cubicBezTo>
                  <a:cubicBezTo>
                    <a:pt x="88" y="510"/>
                    <a:pt x="90" y="506"/>
                    <a:pt x="92" y="502"/>
                  </a:cubicBezTo>
                  <a:cubicBezTo>
                    <a:pt x="92" y="502"/>
                    <a:pt x="93" y="502"/>
                    <a:pt x="93" y="502"/>
                  </a:cubicBezTo>
                  <a:cubicBezTo>
                    <a:pt x="104" y="478"/>
                    <a:pt x="101" y="482"/>
                    <a:pt x="96" y="493"/>
                  </a:cubicBezTo>
                  <a:cubicBezTo>
                    <a:pt x="96" y="492"/>
                    <a:pt x="95" y="493"/>
                    <a:pt x="93" y="496"/>
                  </a:cubicBezTo>
                  <a:cubicBezTo>
                    <a:pt x="106" y="472"/>
                    <a:pt x="131" y="429"/>
                    <a:pt x="136" y="428"/>
                  </a:cubicBezTo>
                  <a:cubicBezTo>
                    <a:pt x="180" y="361"/>
                    <a:pt x="219" y="317"/>
                    <a:pt x="268" y="272"/>
                  </a:cubicBezTo>
                  <a:cubicBezTo>
                    <a:pt x="275" y="268"/>
                    <a:pt x="264" y="279"/>
                    <a:pt x="250" y="293"/>
                  </a:cubicBezTo>
                  <a:cubicBezTo>
                    <a:pt x="262" y="282"/>
                    <a:pt x="273" y="271"/>
                    <a:pt x="285" y="261"/>
                  </a:cubicBezTo>
                  <a:cubicBezTo>
                    <a:pt x="286" y="263"/>
                    <a:pt x="265" y="280"/>
                    <a:pt x="255" y="290"/>
                  </a:cubicBezTo>
                  <a:cubicBezTo>
                    <a:pt x="299" y="255"/>
                    <a:pt x="343" y="213"/>
                    <a:pt x="402" y="182"/>
                  </a:cubicBezTo>
                  <a:cubicBezTo>
                    <a:pt x="413" y="174"/>
                    <a:pt x="413" y="174"/>
                    <a:pt x="413" y="174"/>
                  </a:cubicBezTo>
                  <a:cubicBezTo>
                    <a:pt x="417" y="172"/>
                    <a:pt x="417" y="172"/>
                    <a:pt x="417" y="172"/>
                  </a:cubicBezTo>
                  <a:cubicBezTo>
                    <a:pt x="416" y="171"/>
                    <a:pt x="429" y="163"/>
                    <a:pt x="437" y="158"/>
                  </a:cubicBezTo>
                  <a:cubicBezTo>
                    <a:pt x="447" y="155"/>
                    <a:pt x="439" y="162"/>
                    <a:pt x="468" y="147"/>
                  </a:cubicBezTo>
                  <a:cubicBezTo>
                    <a:pt x="492" y="137"/>
                    <a:pt x="535" y="116"/>
                    <a:pt x="567" y="103"/>
                  </a:cubicBezTo>
                  <a:cubicBezTo>
                    <a:pt x="550" y="109"/>
                    <a:pt x="555" y="106"/>
                    <a:pt x="562" y="103"/>
                  </a:cubicBezTo>
                  <a:cubicBezTo>
                    <a:pt x="578" y="97"/>
                    <a:pt x="587" y="96"/>
                    <a:pt x="599" y="91"/>
                  </a:cubicBezTo>
                  <a:cubicBezTo>
                    <a:pt x="601" y="93"/>
                    <a:pt x="601" y="93"/>
                    <a:pt x="601" y="93"/>
                  </a:cubicBezTo>
                  <a:cubicBezTo>
                    <a:pt x="594" y="93"/>
                    <a:pt x="642" y="77"/>
                    <a:pt x="647" y="75"/>
                  </a:cubicBezTo>
                  <a:cubicBezTo>
                    <a:pt x="657" y="74"/>
                    <a:pt x="623" y="84"/>
                    <a:pt x="620" y="87"/>
                  </a:cubicBezTo>
                  <a:cubicBezTo>
                    <a:pt x="683" y="69"/>
                    <a:pt x="651" y="76"/>
                    <a:pt x="716" y="61"/>
                  </a:cubicBezTo>
                  <a:cubicBezTo>
                    <a:pt x="750" y="52"/>
                    <a:pt x="709" y="60"/>
                    <a:pt x="725" y="55"/>
                  </a:cubicBezTo>
                  <a:cubicBezTo>
                    <a:pt x="756" y="48"/>
                    <a:pt x="786" y="42"/>
                    <a:pt x="821" y="39"/>
                  </a:cubicBezTo>
                  <a:cubicBezTo>
                    <a:pt x="810" y="38"/>
                    <a:pt x="810" y="38"/>
                    <a:pt x="810" y="38"/>
                  </a:cubicBezTo>
                  <a:cubicBezTo>
                    <a:pt x="868" y="30"/>
                    <a:pt x="904" y="28"/>
                    <a:pt x="943" y="30"/>
                  </a:cubicBezTo>
                  <a:cubicBezTo>
                    <a:pt x="1053" y="24"/>
                    <a:pt x="1115" y="31"/>
                    <a:pt x="1144" y="32"/>
                  </a:cubicBezTo>
                  <a:cubicBezTo>
                    <a:pt x="1174" y="33"/>
                    <a:pt x="1172" y="31"/>
                    <a:pt x="1157" y="26"/>
                  </a:cubicBezTo>
                  <a:cubicBezTo>
                    <a:pt x="1126" y="16"/>
                    <a:pt x="1038" y="6"/>
                    <a:pt x="1037" y="7"/>
                  </a:cubicBezTo>
                  <a:cubicBezTo>
                    <a:pt x="950" y="0"/>
                    <a:pt x="882" y="3"/>
                    <a:pt x="812" y="13"/>
                  </a:cubicBezTo>
                  <a:cubicBezTo>
                    <a:pt x="741" y="23"/>
                    <a:pt x="667" y="38"/>
                    <a:pt x="568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5" name="Freeform 372"/>
          <p:cNvSpPr>
            <a:spLocks/>
          </p:cNvSpPr>
          <p:nvPr/>
        </p:nvSpPr>
        <p:spPr bwMode="auto">
          <a:xfrm flipV="1">
            <a:off x="4677645" y="2681184"/>
            <a:ext cx="87296" cy="475426"/>
          </a:xfrm>
          <a:custGeom>
            <a:avLst/>
            <a:gdLst/>
            <a:ahLst/>
            <a:cxnLst>
              <a:cxn ang="0">
                <a:pos x="4" y="284"/>
              </a:cxn>
              <a:cxn ang="0">
                <a:pos x="5" y="309"/>
              </a:cxn>
              <a:cxn ang="0">
                <a:pos x="2" y="334"/>
              </a:cxn>
              <a:cxn ang="0">
                <a:pos x="8" y="376"/>
              </a:cxn>
              <a:cxn ang="0">
                <a:pos x="4" y="443"/>
              </a:cxn>
              <a:cxn ang="0">
                <a:pos x="8" y="470"/>
              </a:cxn>
              <a:cxn ang="0">
                <a:pos x="6" y="493"/>
              </a:cxn>
              <a:cxn ang="0">
                <a:pos x="8" y="516"/>
              </a:cxn>
              <a:cxn ang="0">
                <a:pos x="4" y="558"/>
              </a:cxn>
              <a:cxn ang="0">
                <a:pos x="5" y="590"/>
              </a:cxn>
              <a:cxn ang="0">
                <a:pos x="10" y="604"/>
              </a:cxn>
              <a:cxn ang="0">
                <a:pos x="8" y="634"/>
              </a:cxn>
              <a:cxn ang="0">
                <a:pos x="22" y="684"/>
              </a:cxn>
              <a:cxn ang="0">
                <a:pos x="11" y="697"/>
              </a:cxn>
              <a:cxn ang="0">
                <a:pos x="22" y="734"/>
              </a:cxn>
              <a:cxn ang="0">
                <a:pos x="13" y="771"/>
              </a:cxn>
              <a:cxn ang="0">
                <a:pos x="9" y="807"/>
              </a:cxn>
              <a:cxn ang="0">
                <a:pos x="15" y="858"/>
              </a:cxn>
              <a:cxn ang="0">
                <a:pos x="21" y="907"/>
              </a:cxn>
              <a:cxn ang="0">
                <a:pos x="26" y="971"/>
              </a:cxn>
              <a:cxn ang="0">
                <a:pos x="19" y="1018"/>
              </a:cxn>
              <a:cxn ang="0">
                <a:pos x="23" y="1043"/>
              </a:cxn>
              <a:cxn ang="0">
                <a:pos x="22" y="1057"/>
              </a:cxn>
              <a:cxn ang="0">
                <a:pos x="31" y="1087"/>
              </a:cxn>
              <a:cxn ang="0">
                <a:pos x="31" y="1113"/>
              </a:cxn>
              <a:cxn ang="0">
                <a:pos x="29" y="1091"/>
              </a:cxn>
              <a:cxn ang="0">
                <a:pos x="35" y="1015"/>
              </a:cxn>
              <a:cxn ang="0">
                <a:pos x="31" y="938"/>
              </a:cxn>
              <a:cxn ang="0">
                <a:pos x="37" y="934"/>
              </a:cxn>
              <a:cxn ang="0">
                <a:pos x="35" y="859"/>
              </a:cxn>
              <a:cxn ang="0">
                <a:pos x="36" y="802"/>
              </a:cxn>
              <a:cxn ang="0">
                <a:pos x="35" y="766"/>
              </a:cxn>
              <a:cxn ang="0">
                <a:pos x="32" y="747"/>
              </a:cxn>
              <a:cxn ang="0">
                <a:pos x="36" y="713"/>
              </a:cxn>
              <a:cxn ang="0">
                <a:pos x="34" y="692"/>
              </a:cxn>
              <a:cxn ang="0">
                <a:pos x="36" y="592"/>
              </a:cxn>
              <a:cxn ang="0">
                <a:pos x="34" y="554"/>
              </a:cxn>
              <a:cxn ang="0">
                <a:pos x="36" y="502"/>
              </a:cxn>
              <a:cxn ang="0">
                <a:pos x="37" y="466"/>
              </a:cxn>
              <a:cxn ang="0">
                <a:pos x="35" y="373"/>
              </a:cxn>
              <a:cxn ang="0">
                <a:pos x="34" y="345"/>
              </a:cxn>
              <a:cxn ang="0">
                <a:pos x="37" y="270"/>
              </a:cxn>
              <a:cxn ang="0">
                <a:pos x="37" y="224"/>
              </a:cxn>
              <a:cxn ang="0">
                <a:pos x="34" y="207"/>
              </a:cxn>
              <a:cxn ang="0">
                <a:pos x="37" y="176"/>
              </a:cxn>
              <a:cxn ang="0">
                <a:pos x="33" y="122"/>
              </a:cxn>
              <a:cxn ang="0">
                <a:pos x="38" y="78"/>
              </a:cxn>
              <a:cxn ang="0">
                <a:pos x="37" y="46"/>
              </a:cxn>
              <a:cxn ang="0">
                <a:pos x="11" y="20"/>
              </a:cxn>
              <a:cxn ang="0">
                <a:pos x="7" y="36"/>
              </a:cxn>
              <a:cxn ang="0">
                <a:pos x="11" y="66"/>
              </a:cxn>
              <a:cxn ang="0">
                <a:pos x="11" y="82"/>
              </a:cxn>
              <a:cxn ang="0">
                <a:pos x="8" y="105"/>
              </a:cxn>
              <a:cxn ang="0">
                <a:pos x="13" y="136"/>
              </a:cxn>
              <a:cxn ang="0">
                <a:pos x="4" y="151"/>
              </a:cxn>
              <a:cxn ang="0">
                <a:pos x="11" y="193"/>
              </a:cxn>
              <a:cxn ang="0">
                <a:pos x="14" y="199"/>
              </a:cxn>
              <a:cxn ang="0">
                <a:pos x="6" y="212"/>
              </a:cxn>
              <a:cxn ang="0">
                <a:pos x="5" y="228"/>
              </a:cxn>
            </a:cxnLst>
            <a:rect l="0" t="0" r="r" b="b"/>
            <a:pathLst>
              <a:path w="42" h="1113">
                <a:moveTo>
                  <a:pt x="7" y="249"/>
                </a:moveTo>
                <a:cubicBezTo>
                  <a:pt x="6" y="251"/>
                  <a:pt x="4" y="249"/>
                  <a:pt x="3" y="248"/>
                </a:cubicBezTo>
                <a:cubicBezTo>
                  <a:pt x="1" y="256"/>
                  <a:pt x="6" y="259"/>
                  <a:pt x="3" y="267"/>
                </a:cubicBezTo>
                <a:cubicBezTo>
                  <a:pt x="5" y="263"/>
                  <a:pt x="5" y="263"/>
                  <a:pt x="5" y="263"/>
                </a:cubicBezTo>
                <a:cubicBezTo>
                  <a:pt x="7" y="269"/>
                  <a:pt x="8" y="279"/>
                  <a:pt x="4" y="284"/>
                </a:cubicBezTo>
                <a:cubicBezTo>
                  <a:pt x="3" y="282"/>
                  <a:pt x="3" y="282"/>
                  <a:pt x="3" y="282"/>
                </a:cubicBezTo>
                <a:cubicBezTo>
                  <a:pt x="6" y="287"/>
                  <a:pt x="0" y="295"/>
                  <a:pt x="3" y="298"/>
                </a:cubicBezTo>
                <a:cubicBezTo>
                  <a:pt x="5" y="296"/>
                  <a:pt x="6" y="298"/>
                  <a:pt x="7" y="294"/>
                </a:cubicBezTo>
                <a:cubicBezTo>
                  <a:pt x="10" y="308"/>
                  <a:pt x="10" y="308"/>
                  <a:pt x="10" y="308"/>
                </a:cubicBezTo>
                <a:cubicBezTo>
                  <a:pt x="5" y="309"/>
                  <a:pt x="5" y="309"/>
                  <a:pt x="5" y="309"/>
                </a:cubicBezTo>
                <a:cubicBezTo>
                  <a:pt x="7" y="316"/>
                  <a:pt x="7" y="316"/>
                  <a:pt x="7" y="316"/>
                </a:cubicBezTo>
                <a:cubicBezTo>
                  <a:pt x="9" y="314"/>
                  <a:pt x="5" y="325"/>
                  <a:pt x="10" y="325"/>
                </a:cubicBezTo>
                <a:cubicBezTo>
                  <a:pt x="8" y="329"/>
                  <a:pt x="6" y="324"/>
                  <a:pt x="4" y="322"/>
                </a:cubicBezTo>
                <a:cubicBezTo>
                  <a:pt x="6" y="326"/>
                  <a:pt x="4" y="326"/>
                  <a:pt x="7" y="330"/>
                </a:cubicBezTo>
                <a:cubicBezTo>
                  <a:pt x="2" y="334"/>
                  <a:pt x="2" y="334"/>
                  <a:pt x="2" y="334"/>
                </a:cubicBezTo>
                <a:cubicBezTo>
                  <a:pt x="5" y="344"/>
                  <a:pt x="5" y="344"/>
                  <a:pt x="5" y="344"/>
                </a:cubicBezTo>
                <a:cubicBezTo>
                  <a:pt x="5" y="344"/>
                  <a:pt x="5" y="344"/>
                  <a:pt x="4" y="344"/>
                </a:cubicBezTo>
                <a:cubicBezTo>
                  <a:pt x="8" y="348"/>
                  <a:pt x="2" y="356"/>
                  <a:pt x="9" y="362"/>
                </a:cubicBezTo>
                <a:cubicBezTo>
                  <a:pt x="8" y="361"/>
                  <a:pt x="8" y="361"/>
                  <a:pt x="8" y="361"/>
                </a:cubicBezTo>
                <a:cubicBezTo>
                  <a:pt x="11" y="365"/>
                  <a:pt x="9" y="373"/>
                  <a:pt x="8" y="376"/>
                </a:cubicBezTo>
                <a:cubicBezTo>
                  <a:pt x="9" y="381"/>
                  <a:pt x="12" y="378"/>
                  <a:pt x="14" y="378"/>
                </a:cubicBezTo>
                <a:cubicBezTo>
                  <a:pt x="13" y="393"/>
                  <a:pt x="13" y="388"/>
                  <a:pt x="19" y="401"/>
                </a:cubicBezTo>
                <a:cubicBezTo>
                  <a:pt x="13" y="409"/>
                  <a:pt x="10" y="392"/>
                  <a:pt x="6" y="402"/>
                </a:cubicBezTo>
                <a:cubicBezTo>
                  <a:pt x="8" y="403"/>
                  <a:pt x="11" y="410"/>
                  <a:pt x="12" y="418"/>
                </a:cubicBezTo>
                <a:cubicBezTo>
                  <a:pt x="10" y="425"/>
                  <a:pt x="8" y="436"/>
                  <a:pt x="4" y="443"/>
                </a:cubicBezTo>
                <a:cubicBezTo>
                  <a:pt x="8" y="442"/>
                  <a:pt x="8" y="442"/>
                  <a:pt x="8" y="442"/>
                </a:cubicBezTo>
                <a:cubicBezTo>
                  <a:pt x="10" y="452"/>
                  <a:pt x="10" y="452"/>
                  <a:pt x="10" y="452"/>
                </a:cubicBezTo>
                <a:cubicBezTo>
                  <a:pt x="5" y="447"/>
                  <a:pt x="5" y="447"/>
                  <a:pt x="5" y="447"/>
                </a:cubicBezTo>
                <a:cubicBezTo>
                  <a:pt x="6" y="448"/>
                  <a:pt x="8" y="453"/>
                  <a:pt x="10" y="456"/>
                </a:cubicBezTo>
                <a:cubicBezTo>
                  <a:pt x="13" y="467"/>
                  <a:pt x="2" y="462"/>
                  <a:pt x="8" y="470"/>
                </a:cubicBezTo>
                <a:cubicBezTo>
                  <a:pt x="7" y="471"/>
                  <a:pt x="7" y="471"/>
                  <a:pt x="7" y="471"/>
                </a:cubicBezTo>
                <a:cubicBezTo>
                  <a:pt x="9" y="473"/>
                  <a:pt x="8" y="480"/>
                  <a:pt x="9" y="488"/>
                </a:cubicBezTo>
                <a:cubicBezTo>
                  <a:pt x="5" y="485"/>
                  <a:pt x="5" y="485"/>
                  <a:pt x="5" y="485"/>
                </a:cubicBezTo>
                <a:cubicBezTo>
                  <a:pt x="6" y="480"/>
                  <a:pt x="6" y="480"/>
                  <a:pt x="6" y="480"/>
                </a:cubicBezTo>
                <a:cubicBezTo>
                  <a:pt x="1" y="483"/>
                  <a:pt x="6" y="488"/>
                  <a:pt x="6" y="493"/>
                </a:cubicBezTo>
                <a:cubicBezTo>
                  <a:pt x="8" y="498"/>
                  <a:pt x="12" y="496"/>
                  <a:pt x="13" y="498"/>
                </a:cubicBezTo>
                <a:cubicBezTo>
                  <a:pt x="13" y="500"/>
                  <a:pt x="14" y="503"/>
                  <a:pt x="13" y="505"/>
                </a:cubicBezTo>
                <a:cubicBezTo>
                  <a:pt x="11" y="509"/>
                  <a:pt x="7" y="505"/>
                  <a:pt x="5" y="504"/>
                </a:cubicBezTo>
                <a:cubicBezTo>
                  <a:pt x="10" y="507"/>
                  <a:pt x="10" y="509"/>
                  <a:pt x="12" y="517"/>
                </a:cubicBezTo>
                <a:cubicBezTo>
                  <a:pt x="9" y="518"/>
                  <a:pt x="8" y="517"/>
                  <a:pt x="8" y="516"/>
                </a:cubicBezTo>
                <a:cubicBezTo>
                  <a:pt x="8" y="518"/>
                  <a:pt x="9" y="520"/>
                  <a:pt x="11" y="520"/>
                </a:cubicBezTo>
                <a:cubicBezTo>
                  <a:pt x="9" y="523"/>
                  <a:pt x="9" y="523"/>
                  <a:pt x="9" y="523"/>
                </a:cubicBezTo>
                <a:cubicBezTo>
                  <a:pt x="5" y="533"/>
                  <a:pt x="18" y="533"/>
                  <a:pt x="16" y="545"/>
                </a:cubicBezTo>
                <a:cubicBezTo>
                  <a:pt x="14" y="542"/>
                  <a:pt x="17" y="555"/>
                  <a:pt x="14" y="559"/>
                </a:cubicBezTo>
                <a:cubicBezTo>
                  <a:pt x="13" y="554"/>
                  <a:pt x="7" y="560"/>
                  <a:pt x="4" y="558"/>
                </a:cubicBezTo>
                <a:cubicBezTo>
                  <a:pt x="2" y="567"/>
                  <a:pt x="9" y="562"/>
                  <a:pt x="11" y="569"/>
                </a:cubicBezTo>
                <a:cubicBezTo>
                  <a:pt x="5" y="566"/>
                  <a:pt x="5" y="566"/>
                  <a:pt x="5" y="566"/>
                </a:cubicBezTo>
                <a:cubicBezTo>
                  <a:pt x="7" y="574"/>
                  <a:pt x="8" y="568"/>
                  <a:pt x="10" y="576"/>
                </a:cubicBezTo>
                <a:cubicBezTo>
                  <a:pt x="8" y="573"/>
                  <a:pt x="8" y="579"/>
                  <a:pt x="6" y="574"/>
                </a:cubicBezTo>
                <a:cubicBezTo>
                  <a:pt x="6" y="584"/>
                  <a:pt x="6" y="582"/>
                  <a:pt x="5" y="590"/>
                </a:cubicBezTo>
                <a:cubicBezTo>
                  <a:pt x="11" y="591"/>
                  <a:pt x="11" y="591"/>
                  <a:pt x="11" y="591"/>
                </a:cubicBezTo>
                <a:cubicBezTo>
                  <a:pt x="12" y="594"/>
                  <a:pt x="9" y="595"/>
                  <a:pt x="8" y="596"/>
                </a:cubicBezTo>
                <a:cubicBezTo>
                  <a:pt x="8" y="594"/>
                  <a:pt x="8" y="593"/>
                  <a:pt x="8" y="593"/>
                </a:cubicBezTo>
                <a:cubicBezTo>
                  <a:pt x="3" y="596"/>
                  <a:pt x="10" y="598"/>
                  <a:pt x="6" y="602"/>
                </a:cubicBezTo>
                <a:cubicBezTo>
                  <a:pt x="8" y="601"/>
                  <a:pt x="10" y="600"/>
                  <a:pt x="10" y="604"/>
                </a:cubicBezTo>
                <a:cubicBezTo>
                  <a:pt x="7" y="603"/>
                  <a:pt x="7" y="609"/>
                  <a:pt x="6" y="609"/>
                </a:cubicBezTo>
                <a:cubicBezTo>
                  <a:pt x="8" y="607"/>
                  <a:pt x="7" y="617"/>
                  <a:pt x="11" y="617"/>
                </a:cubicBezTo>
                <a:cubicBezTo>
                  <a:pt x="8" y="622"/>
                  <a:pt x="8" y="616"/>
                  <a:pt x="6" y="616"/>
                </a:cubicBezTo>
                <a:cubicBezTo>
                  <a:pt x="10" y="619"/>
                  <a:pt x="7" y="630"/>
                  <a:pt x="9" y="633"/>
                </a:cubicBezTo>
                <a:cubicBezTo>
                  <a:pt x="8" y="634"/>
                  <a:pt x="8" y="634"/>
                  <a:pt x="8" y="634"/>
                </a:cubicBezTo>
                <a:cubicBezTo>
                  <a:pt x="11" y="638"/>
                  <a:pt x="12" y="645"/>
                  <a:pt x="16" y="654"/>
                </a:cubicBezTo>
                <a:cubicBezTo>
                  <a:pt x="12" y="651"/>
                  <a:pt x="12" y="651"/>
                  <a:pt x="12" y="651"/>
                </a:cubicBezTo>
                <a:cubicBezTo>
                  <a:pt x="11" y="660"/>
                  <a:pt x="19" y="656"/>
                  <a:pt x="19" y="663"/>
                </a:cubicBezTo>
                <a:cubicBezTo>
                  <a:pt x="15" y="662"/>
                  <a:pt x="20" y="675"/>
                  <a:pt x="14" y="672"/>
                </a:cubicBezTo>
                <a:cubicBezTo>
                  <a:pt x="17" y="676"/>
                  <a:pt x="18" y="681"/>
                  <a:pt x="22" y="684"/>
                </a:cubicBezTo>
                <a:cubicBezTo>
                  <a:pt x="20" y="688"/>
                  <a:pt x="16" y="676"/>
                  <a:pt x="15" y="682"/>
                </a:cubicBezTo>
                <a:cubicBezTo>
                  <a:pt x="17" y="688"/>
                  <a:pt x="17" y="688"/>
                  <a:pt x="17" y="688"/>
                </a:cubicBezTo>
                <a:cubicBezTo>
                  <a:pt x="15" y="689"/>
                  <a:pt x="15" y="689"/>
                  <a:pt x="15" y="689"/>
                </a:cubicBezTo>
                <a:cubicBezTo>
                  <a:pt x="17" y="689"/>
                  <a:pt x="17" y="694"/>
                  <a:pt x="18" y="694"/>
                </a:cubicBezTo>
                <a:cubicBezTo>
                  <a:pt x="15" y="695"/>
                  <a:pt x="13" y="698"/>
                  <a:pt x="11" y="697"/>
                </a:cubicBezTo>
                <a:cubicBezTo>
                  <a:pt x="12" y="701"/>
                  <a:pt x="9" y="707"/>
                  <a:pt x="11" y="710"/>
                </a:cubicBezTo>
                <a:cubicBezTo>
                  <a:pt x="10" y="710"/>
                  <a:pt x="10" y="710"/>
                  <a:pt x="10" y="710"/>
                </a:cubicBezTo>
                <a:cubicBezTo>
                  <a:pt x="16" y="714"/>
                  <a:pt x="11" y="722"/>
                  <a:pt x="17" y="724"/>
                </a:cubicBezTo>
                <a:cubicBezTo>
                  <a:pt x="14" y="726"/>
                  <a:pt x="14" y="726"/>
                  <a:pt x="14" y="726"/>
                </a:cubicBezTo>
                <a:cubicBezTo>
                  <a:pt x="14" y="732"/>
                  <a:pt x="20" y="731"/>
                  <a:pt x="22" y="734"/>
                </a:cubicBezTo>
                <a:cubicBezTo>
                  <a:pt x="22" y="736"/>
                  <a:pt x="22" y="739"/>
                  <a:pt x="22" y="742"/>
                </a:cubicBezTo>
                <a:cubicBezTo>
                  <a:pt x="18" y="734"/>
                  <a:pt x="17" y="745"/>
                  <a:pt x="15" y="747"/>
                </a:cubicBezTo>
                <a:cubicBezTo>
                  <a:pt x="15" y="750"/>
                  <a:pt x="16" y="759"/>
                  <a:pt x="19" y="761"/>
                </a:cubicBezTo>
                <a:cubicBezTo>
                  <a:pt x="16" y="758"/>
                  <a:pt x="13" y="760"/>
                  <a:pt x="13" y="754"/>
                </a:cubicBezTo>
                <a:cubicBezTo>
                  <a:pt x="7" y="757"/>
                  <a:pt x="14" y="764"/>
                  <a:pt x="13" y="771"/>
                </a:cubicBezTo>
                <a:cubicBezTo>
                  <a:pt x="11" y="771"/>
                  <a:pt x="11" y="771"/>
                  <a:pt x="11" y="771"/>
                </a:cubicBezTo>
                <a:cubicBezTo>
                  <a:pt x="13" y="781"/>
                  <a:pt x="17" y="782"/>
                  <a:pt x="22" y="786"/>
                </a:cubicBezTo>
                <a:cubicBezTo>
                  <a:pt x="18" y="787"/>
                  <a:pt x="18" y="786"/>
                  <a:pt x="14" y="783"/>
                </a:cubicBezTo>
                <a:cubicBezTo>
                  <a:pt x="12" y="790"/>
                  <a:pt x="15" y="801"/>
                  <a:pt x="14" y="809"/>
                </a:cubicBezTo>
                <a:cubicBezTo>
                  <a:pt x="12" y="812"/>
                  <a:pt x="10" y="810"/>
                  <a:pt x="9" y="807"/>
                </a:cubicBezTo>
                <a:cubicBezTo>
                  <a:pt x="12" y="816"/>
                  <a:pt x="9" y="826"/>
                  <a:pt x="15" y="831"/>
                </a:cubicBezTo>
                <a:cubicBezTo>
                  <a:pt x="12" y="829"/>
                  <a:pt x="13" y="834"/>
                  <a:pt x="12" y="837"/>
                </a:cubicBezTo>
                <a:cubicBezTo>
                  <a:pt x="13" y="837"/>
                  <a:pt x="15" y="838"/>
                  <a:pt x="15" y="838"/>
                </a:cubicBezTo>
                <a:cubicBezTo>
                  <a:pt x="17" y="843"/>
                  <a:pt x="19" y="854"/>
                  <a:pt x="17" y="860"/>
                </a:cubicBezTo>
                <a:cubicBezTo>
                  <a:pt x="15" y="858"/>
                  <a:pt x="15" y="858"/>
                  <a:pt x="15" y="858"/>
                </a:cubicBezTo>
                <a:cubicBezTo>
                  <a:pt x="15" y="871"/>
                  <a:pt x="25" y="877"/>
                  <a:pt x="20" y="892"/>
                </a:cubicBezTo>
                <a:cubicBezTo>
                  <a:pt x="19" y="894"/>
                  <a:pt x="15" y="889"/>
                  <a:pt x="16" y="894"/>
                </a:cubicBezTo>
                <a:cubicBezTo>
                  <a:pt x="18" y="897"/>
                  <a:pt x="22" y="896"/>
                  <a:pt x="21" y="903"/>
                </a:cubicBezTo>
                <a:cubicBezTo>
                  <a:pt x="17" y="903"/>
                  <a:pt x="17" y="903"/>
                  <a:pt x="17" y="903"/>
                </a:cubicBezTo>
                <a:cubicBezTo>
                  <a:pt x="21" y="907"/>
                  <a:pt x="21" y="907"/>
                  <a:pt x="21" y="907"/>
                </a:cubicBezTo>
                <a:cubicBezTo>
                  <a:pt x="24" y="905"/>
                  <a:pt x="23" y="897"/>
                  <a:pt x="27" y="902"/>
                </a:cubicBezTo>
                <a:cubicBezTo>
                  <a:pt x="23" y="909"/>
                  <a:pt x="30" y="908"/>
                  <a:pt x="26" y="915"/>
                </a:cubicBezTo>
                <a:cubicBezTo>
                  <a:pt x="26" y="914"/>
                  <a:pt x="23" y="911"/>
                  <a:pt x="21" y="910"/>
                </a:cubicBezTo>
                <a:cubicBezTo>
                  <a:pt x="17" y="926"/>
                  <a:pt x="25" y="932"/>
                  <a:pt x="20" y="948"/>
                </a:cubicBezTo>
                <a:cubicBezTo>
                  <a:pt x="23" y="956"/>
                  <a:pt x="24" y="966"/>
                  <a:pt x="26" y="971"/>
                </a:cubicBezTo>
                <a:cubicBezTo>
                  <a:pt x="23" y="971"/>
                  <a:pt x="19" y="971"/>
                  <a:pt x="16" y="967"/>
                </a:cubicBezTo>
                <a:cubicBezTo>
                  <a:pt x="16" y="974"/>
                  <a:pt x="24" y="977"/>
                  <a:pt x="19" y="982"/>
                </a:cubicBezTo>
                <a:cubicBezTo>
                  <a:pt x="24" y="985"/>
                  <a:pt x="22" y="1000"/>
                  <a:pt x="29" y="1002"/>
                </a:cubicBezTo>
                <a:cubicBezTo>
                  <a:pt x="28" y="1002"/>
                  <a:pt x="29" y="1009"/>
                  <a:pt x="25" y="1002"/>
                </a:cubicBezTo>
                <a:cubicBezTo>
                  <a:pt x="28" y="1011"/>
                  <a:pt x="19" y="1014"/>
                  <a:pt x="19" y="1018"/>
                </a:cubicBezTo>
                <a:cubicBezTo>
                  <a:pt x="19" y="1021"/>
                  <a:pt x="24" y="1016"/>
                  <a:pt x="24" y="1021"/>
                </a:cubicBezTo>
                <a:cubicBezTo>
                  <a:pt x="23" y="1022"/>
                  <a:pt x="23" y="1022"/>
                  <a:pt x="22" y="1022"/>
                </a:cubicBezTo>
                <a:cubicBezTo>
                  <a:pt x="24" y="1024"/>
                  <a:pt x="24" y="1024"/>
                  <a:pt x="24" y="1024"/>
                </a:cubicBezTo>
                <a:cubicBezTo>
                  <a:pt x="22" y="1027"/>
                  <a:pt x="20" y="1022"/>
                  <a:pt x="19" y="1022"/>
                </a:cubicBezTo>
                <a:cubicBezTo>
                  <a:pt x="17" y="1029"/>
                  <a:pt x="23" y="1034"/>
                  <a:pt x="23" y="1043"/>
                </a:cubicBezTo>
                <a:cubicBezTo>
                  <a:pt x="22" y="1042"/>
                  <a:pt x="22" y="1042"/>
                  <a:pt x="22" y="1042"/>
                </a:cubicBezTo>
                <a:cubicBezTo>
                  <a:pt x="22" y="1051"/>
                  <a:pt x="22" y="1051"/>
                  <a:pt x="22" y="1051"/>
                </a:cubicBezTo>
                <a:cubicBezTo>
                  <a:pt x="21" y="1050"/>
                  <a:pt x="21" y="1050"/>
                  <a:pt x="21" y="1050"/>
                </a:cubicBezTo>
                <a:cubicBezTo>
                  <a:pt x="24" y="1058"/>
                  <a:pt x="24" y="1058"/>
                  <a:pt x="24" y="1058"/>
                </a:cubicBezTo>
                <a:cubicBezTo>
                  <a:pt x="22" y="1057"/>
                  <a:pt x="22" y="1057"/>
                  <a:pt x="22" y="1057"/>
                </a:cubicBezTo>
                <a:cubicBezTo>
                  <a:pt x="23" y="1059"/>
                  <a:pt x="24" y="1059"/>
                  <a:pt x="24" y="1062"/>
                </a:cubicBezTo>
                <a:cubicBezTo>
                  <a:pt x="22" y="1061"/>
                  <a:pt x="22" y="1061"/>
                  <a:pt x="22" y="1061"/>
                </a:cubicBezTo>
                <a:cubicBezTo>
                  <a:pt x="25" y="1063"/>
                  <a:pt x="27" y="1072"/>
                  <a:pt x="27" y="1076"/>
                </a:cubicBezTo>
                <a:cubicBezTo>
                  <a:pt x="26" y="1077"/>
                  <a:pt x="26" y="1077"/>
                  <a:pt x="26" y="1077"/>
                </a:cubicBezTo>
                <a:cubicBezTo>
                  <a:pt x="31" y="1087"/>
                  <a:pt x="31" y="1087"/>
                  <a:pt x="31" y="1087"/>
                </a:cubicBezTo>
                <a:cubicBezTo>
                  <a:pt x="28" y="1092"/>
                  <a:pt x="25" y="1080"/>
                  <a:pt x="27" y="1091"/>
                </a:cubicBezTo>
                <a:cubicBezTo>
                  <a:pt x="22" y="1088"/>
                  <a:pt x="22" y="1088"/>
                  <a:pt x="22" y="1088"/>
                </a:cubicBezTo>
                <a:cubicBezTo>
                  <a:pt x="24" y="1095"/>
                  <a:pt x="22" y="1097"/>
                  <a:pt x="23" y="1102"/>
                </a:cubicBezTo>
                <a:cubicBezTo>
                  <a:pt x="26" y="1099"/>
                  <a:pt x="25" y="1096"/>
                  <a:pt x="27" y="1098"/>
                </a:cubicBezTo>
                <a:cubicBezTo>
                  <a:pt x="22" y="1104"/>
                  <a:pt x="29" y="1108"/>
                  <a:pt x="31" y="1113"/>
                </a:cubicBezTo>
                <a:cubicBezTo>
                  <a:pt x="31" y="1111"/>
                  <a:pt x="31" y="1109"/>
                  <a:pt x="28" y="1107"/>
                </a:cubicBezTo>
                <a:cubicBezTo>
                  <a:pt x="28" y="1104"/>
                  <a:pt x="31" y="1106"/>
                  <a:pt x="31" y="1104"/>
                </a:cubicBezTo>
                <a:cubicBezTo>
                  <a:pt x="28" y="1099"/>
                  <a:pt x="28" y="1099"/>
                  <a:pt x="28" y="1099"/>
                </a:cubicBezTo>
                <a:cubicBezTo>
                  <a:pt x="32" y="1098"/>
                  <a:pt x="32" y="1098"/>
                  <a:pt x="32" y="1098"/>
                </a:cubicBezTo>
                <a:cubicBezTo>
                  <a:pt x="29" y="1091"/>
                  <a:pt x="29" y="1091"/>
                  <a:pt x="29" y="1091"/>
                </a:cubicBezTo>
                <a:cubicBezTo>
                  <a:pt x="33" y="1091"/>
                  <a:pt x="30" y="1084"/>
                  <a:pt x="34" y="1087"/>
                </a:cubicBezTo>
                <a:cubicBezTo>
                  <a:pt x="32" y="1082"/>
                  <a:pt x="35" y="1079"/>
                  <a:pt x="31" y="1074"/>
                </a:cubicBezTo>
                <a:cubicBezTo>
                  <a:pt x="33" y="1071"/>
                  <a:pt x="34" y="1080"/>
                  <a:pt x="34" y="1076"/>
                </a:cubicBezTo>
                <a:cubicBezTo>
                  <a:pt x="31" y="1056"/>
                  <a:pt x="31" y="1035"/>
                  <a:pt x="33" y="1013"/>
                </a:cubicBezTo>
                <a:cubicBezTo>
                  <a:pt x="35" y="1015"/>
                  <a:pt x="35" y="1015"/>
                  <a:pt x="35" y="1015"/>
                </a:cubicBezTo>
                <a:cubicBezTo>
                  <a:pt x="33" y="1013"/>
                  <a:pt x="31" y="1010"/>
                  <a:pt x="30" y="1009"/>
                </a:cubicBezTo>
                <a:cubicBezTo>
                  <a:pt x="33" y="1005"/>
                  <a:pt x="37" y="991"/>
                  <a:pt x="31" y="986"/>
                </a:cubicBezTo>
                <a:cubicBezTo>
                  <a:pt x="32" y="986"/>
                  <a:pt x="33" y="987"/>
                  <a:pt x="33" y="987"/>
                </a:cubicBezTo>
                <a:cubicBezTo>
                  <a:pt x="32" y="980"/>
                  <a:pt x="36" y="967"/>
                  <a:pt x="36" y="957"/>
                </a:cubicBezTo>
                <a:cubicBezTo>
                  <a:pt x="30" y="953"/>
                  <a:pt x="40" y="942"/>
                  <a:pt x="31" y="938"/>
                </a:cubicBezTo>
                <a:cubicBezTo>
                  <a:pt x="33" y="940"/>
                  <a:pt x="33" y="940"/>
                  <a:pt x="33" y="940"/>
                </a:cubicBezTo>
                <a:cubicBezTo>
                  <a:pt x="31" y="944"/>
                  <a:pt x="27" y="935"/>
                  <a:pt x="25" y="934"/>
                </a:cubicBezTo>
                <a:cubicBezTo>
                  <a:pt x="31" y="931"/>
                  <a:pt x="29" y="934"/>
                  <a:pt x="34" y="931"/>
                </a:cubicBezTo>
                <a:cubicBezTo>
                  <a:pt x="32" y="935"/>
                  <a:pt x="32" y="935"/>
                  <a:pt x="32" y="935"/>
                </a:cubicBezTo>
                <a:cubicBezTo>
                  <a:pt x="37" y="934"/>
                  <a:pt x="37" y="934"/>
                  <a:pt x="37" y="934"/>
                </a:cubicBezTo>
                <a:cubicBezTo>
                  <a:pt x="25" y="921"/>
                  <a:pt x="42" y="910"/>
                  <a:pt x="34" y="902"/>
                </a:cubicBezTo>
                <a:cubicBezTo>
                  <a:pt x="34" y="902"/>
                  <a:pt x="35" y="902"/>
                  <a:pt x="35" y="903"/>
                </a:cubicBezTo>
                <a:cubicBezTo>
                  <a:pt x="38" y="897"/>
                  <a:pt x="32" y="894"/>
                  <a:pt x="31" y="890"/>
                </a:cubicBezTo>
                <a:cubicBezTo>
                  <a:pt x="33" y="889"/>
                  <a:pt x="34" y="892"/>
                  <a:pt x="36" y="894"/>
                </a:cubicBezTo>
                <a:cubicBezTo>
                  <a:pt x="38" y="885"/>
                  <a:pt x="32" y="869"/>
                  <a:pt x="35" y="859"/>
                </a:cubicBezTo>
                <a:cubicBezTo>
                  <a:pt x="32" y="855"/>
                  <a:pt x="31" y="860"/>
                  <a:pt x="29" y="856"/>
                </a:cubicBezTo>
                <a:cubicBezTo>
                  <a:pt x="30" y="853"/>
                  <a:pt x="32" y="851"/>
                  <a:pt x="34" y="855"/>
                </a:cubicBezTo>
                <a:cubicBezTo>
                  <a:pt x="39" y="846"/>
                  <a:pt x="30" y="825"/>
                  <a:pt x="35" y="812"/>
                </a:cubicBezTo>
                <a:cubicBezTo>
                  <a:pt x="32" y="805"/>
                  <a:pt x="30" y="809"/>
                  <a:pt x="28" y="798"/>
                </a:cubicBezTo>
                <a:cubicBezTo>
                  <a:pt x="30" y="801"/>
                  <a:pt x="36" y="796"/>
                  <a:pt x="36" y="802"/>
                </a:cubicBezTo>
                <a:cubicBezTo>
                  <a:pt x="36" y="802"/>
                  <a:pt x="36" y="802"/>
                  <a:pt x="36" y="802"/>
                </a:cubicBezTo>
                <a:cubicBezTo>
                  <a:pt x="38" y="803"/>
                  <a:pt x="38" y="803"/>
                  <a:pt x="38" y="803"/>
                </a:cubicBezTo>
                <a:cubicBezTo>
                  <a:pt x="39" y="792"/>
                  <a:pt x="39" y="777"/>
                  <a:pt x="33" y="771"/>
                </a:cubicBezTo>
                <a:cubicBezTo>
                  <a:pt x="38" y="771"/>
                  <a:pt x="34" y="769"/>
                  <a:pt x="36" y="765"/>
                </a:cubicBezTo>
                <a:cubicBezTo>
                  <a:pt x="36" y="764"/>
                  <a:pt x="36" y="765"/>
                  <a:pt x="35" y="766"/>
                </a:cubicBezTo>
                <a:cubicBezTo>
                  <a:pt x="31" y="762"/>
                  <a:pt x="35" y="760"/>
                  <a:pt x="35" y="757"/>
                </a:cubicBezTo>
                <a:cubicBezTo>
                  <a:pt x="36" y="758"/>
                  <a:pt x="36" y="758"/>
                  <a:pt x="36" y="758"/>
                </a:cubicBezTo>
                <a:cubicBezTo>
                  <a:pt x="33" y="750"/>
                  <a:pt x="33" y="750"/>
                  <a:pt x="33" y="750"/>
                </a:cubicBezTo>
                <a:cubicBezTo>
                  <a:pt x="33" y="749"/>
                  <a:pt x="34" y="747"/>
                  <a:pt x="36" y="747"/>
                </a:cubicBezTo>
                <a:cubicBezTo>
                  <a:pt x="32" y="747"/>
                  <a:pt x="32" y="747"/>
                  <a:pt x="32" y="747"/>
                </a:cubicBezTo>
                <a:cubicBezTo>
                  <a:pt x="32" y="743"/>
                  <a:pt x="37" y="745"/>
                  <a:pt x="36" y="740"/>
                </a:cubicBezTo>
                <a:cubicBezTo>
                  <a:pt x="33" y="741"/>
                  <a:pt x="33" y="741"/>
                  <a:pt x="33" y="741"/>
                </a:cubicBezTo>
                <a:cubicBezTo>
                  <a:pt x="35" y="737"/>
                  <a:pt x="31" y="732"/>
                  <a:pt x="35" y="731"/>
                </a:cubicBezTo>
                <a:cubicBezTo>
                  <a:pt x="36" y="731"/>
                  <a:pt x="35" y="732"/>
                  <a:pt x="35" y="733"/>
                </a:cubicBezTo>
                <a:cubicBezTo>
                  <a:pt x="41" y="728"/>
                  <a:pt x="34" y="719"/>
                  <a:pt x="36" y="713"/>
                </a:cubicBezTo>
                <a:cubicBezTo>
                  <a:pt x="31" y="715"/>
                  <a:pt x="31" y="715"/>
                  <a:pt x="31" y="715"/>
                </a:cubicBezTo>
                <a:cubicBezTo>
                  <a:pt x="29" y="708"/>
                  <a:pt x="32" y="711"/>
                  <a:pt x="34" y="711"/>
                </a:cubicBezTo>
                <a:cubicBezTo>
                  <a:pt x="34" y="707"/>
                  <a:pt x="35" y="706"/>
                  <a:pt x="36" y="700"/>
                </a:cubicBezTo>
                <a:cubicBezTo>
                  <a:pt x="35" y="698"/>
                  <a:pt x="34" y="699"/>
                  <a:pt x="32" y="698"/>
                </a:cubicBezTo>
                <a:cubicBezTo>
                  <a:pt x="34" y="692"/>
                  <a:pt x="34" y="692"/>
                  <a:pt x="34" y="692"/>
                </a:cubicBezTo>
                <a:cubicBezTo>
                  <a:pt x="37" y="696"/>
                  <a:pt x="37" y="696"/>
                  <a:pt x="37" y="696"/>
                </a:cubicBezTo>
                <a:cubicBezTo>
                  <a:pt x="29" y="687"/>
                  <a:pt x="38" y="674"/>
                  <a:pt x="30" y="668"/>
                </a:cubicBezTo>
                <a:cubicBezTo>
                  <a:pt x="32" y="665"/>
                  <a:pt x="34" y="671"/>
                  <a:pt x="35" y="669"/>
                </a:cubicBezTo>
                <a:cubicBezTo>
                  <a:pt x="38" y="659"/>
                  <a:pt x="29" y="646"/>
                  <a:pt x="33" y="638"/>
                </a:cubicBezTo>
                <a:cubicBezTo>
                  <a:pt x="37" y="624"/>
                  <a:pt x="34" y="608"/>
                  <a:pt x="36" y="592"/>
                </a:cubicBezTo>
                <a:cubicBezTo>
                  <a:pt x="35" y="592"/>
                  <a:pt x="35" y="592"/>
                  <a:pt x="35" y="592"/>
                </a:cubicBezTo>
                <a:cubicBezTo>
                  <a:pt x="36" y="581"/>
                  <a:pt x="36" y="581"/>
                  <a:pt x="36" y="581"/>
                </a:cubicBezTo>
                <a:cubicBezTo>
                  <a:pt x="33" y="578"/>
                  <a:pt x="34" y="571"/>
                  <a:pt x="30" y="566"/>
                </a:cubicBezTo>
                <a:cubicBezTo>
                  <a:pt x="31" y="567"/>
                  <a:pt x="33" y="566"/>
                  <a:pt x="34" y="567"/>
                </a:cubicBezTo>
                <a:cubicBezTo>
                  <a:pt x="34" y="562"/>
                  <a:pt x="32" y="557"/>
                  <a:pt x="34" y="554"/>
                </a:cubicBezTo>
                <a:cubicBezTo>
                  <a:pt x="35" y="556"/>
                  <a:pt x="35" y="556"/>
                  <a:pt x="35" y="556"/>
                </a:cubicBezTo>
                <a:cubicBezTo>
                  <a:pt x="36" y="545"/>
                  <a:pt x="36" y="531"/>
                  <a:pt x="33" y="525"/>
                </a:cubicBezTo>
                <a:cubicBezTo>
                  <a:pt x="33" y="522"/>
                  <a:pt x="36" y="522"/>
                  <a:pt x="38" y="521"/>
                </a:cubicBezTo>
                <a:cubicBezTo>
                  <a:pt x="38" y="515"/>
                  <a:pt x="36" y="511"/>
                  <a:pt x="34" y="506"/>
                </a:cubicBezTo>
                <a:cubicBezTo>
                  <a:pt x="34" y="505"/>
                  <a:pt x="35" y="503"/>
                  <a:pt x="36" y="502"/>
                </a:cubicBezTo>
                <a:cubicBezTo>
                  <a:pt x="33" y="500"/>
                  <a:pt x="33" y="500"/>
                  <a:pt x="33" y="500"/>
                </a:cubicBezTo>
                <a:cubicBezTo>
                  <a:pt x="33" y="497"/>
                  <a:pt x="36" y="499"/>
                  <a:pt x="37" y="497"/>
                </a:cubicBezTo>
                <a:cubicBezTo>
                  <a:pt x="32" y="488"/>
                  <a:pt x="36" y="477"/>
                  <a:pt x="36" y="470"/>
                </a:cubicBezTo>
                <a:cubicBezTo>
                  <a:pt x="34" y="471"/>
                  <a:pt x="34" y="471"/>
                  <a:pt x="34" y="471"/>
                </a:cubicBezTo>
                <a:cubicBezTo>
                  <a:pt x="33" y="468"/>
                  <a:pt x="35" y="463"/>
                  <a:pt x="37" y="466"/>
                </a:cubicBezTo>
                <a:cubicBezTo>
                  <a:pt x="39" y="453"/>
                  <a:pt x="32" y="447"/>
                  <a:pt x="32" y="429"/>
                </a:cubicBezTo>
                <a:cubicBezTo>
                  <a:pt x="39" y="427"/>
                  <a:pt x="31" y="413"/>
                  <a:pt x="38" y="411"/>
                </a:cubicBezTo>
                <a:cubicBezTo>
                  <a:pt x="36" y="403"/>
                  <a:pt x="39" y="398"/>
                  <a:pt x="35" y="393"/>
                </a:cubicBezTo>
                <a:cubicBezTo>
                  <a:pt x="35" y="393"/>
                  <a:pt x="36" y="392"/>
                  <a:pt x="36" y="394"/>
                </a:cubicBezTo>
                <a:cubicBezTo>
                  <a:pt x="39" y="391"/>
                  <a:pt x="36" y="381"/>
                  <a:pt x="35" y="373"/>
                </a:cubicBezTo>
                <a:cubicBezTo>
                  <a:pt x="37" y="373"/>
                  <a:pt x="37" y="373"/>
                  <a:pt x="37" y="373"/>
                </a:cubicBezTo>
                <a:cubicBezTo>
                  <a:pt x="32" y="370"/>
                  <a:pt x="33" y="357"/>
                  <a:pt x="29" y="355"/>
                </a:cubicBezTo>
                <a:cubicBezTo>
                  <a:pt x="30" y="354"/>
                  <a:pt x="31" y="356"/>
                  <a:pt x="32" y="357"/>
                </a:cubicBezTo>
                <a:cubicBezTo>
                  <a:pt x="36" y="353"/>
                  <a:pt x="29" y="350"/>
                  <a:pt x="30" y="345"/>
                </a:cubicBezTo>
                <a:cubicBezTo>
                  <a:pt x="32" y="346"/>
                  <a:pt x="33" y="344"/>
                  <a:pt x="34" y="345"/>
                </a:cubicBezTo>
                <a:cubicBezTo>
                  <a:pt x="39" y="329"/>
                  <a:pt x="30" y="305"/>
                  <a:pt x="34" y="283"/>
                </a:cubicBezTo>
                <a:cubicBezTo>
                  <a:pt x="34" y="277"/>
                  <a:pt x="29" y="285"/>
                  <a:pt x="29" y="277"/>
                </a:cubicBezTo>
                <a:cubicBezTo>
                  <a:pt x="31" y="275"/>
                  <a:pt x="34" y="281"/>
                  <a:pt x="35" y="276"/>
                </a:cubicBezTo>
                <a:cubicBezTo>
                  <a:pt x="32" y="272"/>
                  <a:pt x="33" y="271"/>
                  <a:pt x="33" y="266"/>
                </a:cubicBezTo>
                <a:cubicBezTo>
                  <a:pt x="34" y="267"/>
                  <a:pt x="36" y="266"/>
                  <a:pt x="37" y="270"/>
                </a:cubicBezTo>
                <a:cubicBezTo>
                  <a:pt x="39" y="267"/>
                  <a:pt x="33" y="258"/>
                  <a:pt x="37" y="252"/>
                </a:cubicBezTo>
                <a:cubicBezTo>
                  <a:pt x="35" y="252"/>
                  <a:pt x="34" y="251"/>
                  <a:pt x="34" y="250"/>
                </a:cubicBezTo>
                <a:cubicBezTo>
                  <a:pt x="29" y="242"/>
                  <a:pt x="38" y="231"/>
                  <a:pt x="35" y="231"/>
                </a:cubicBezTo>
                <a:cubicBezTo>
                  <a:pt x="35" y="231"/>
                  <a:pt x="35" y="228"/>
                  <a:pt x="34" y="230"/>
                </a:cubicBezTo>
                <a:cubicBezTo>
                  <a:pt x="34" y="227"/>
                  <a:pt x="35" y="223"/>
                  <a:pt x="37" y="224"/>
                </a:cubicBezTo>
                <a:cubicBezTo>
                  <a:pt x="36" y="222"/>
                  <a:pt x="34" y="221"/>
                  <a:pt x="34" y="218"/>
                </a:cubicBezTo>
                <a:cubicBezTo>
                  <a:pt x="37" y="220"/>
                  <a:pt x="37" y="220"/>
                  <a:pt x="37" y="220"/>
                </a:cubicBezTo>
                <a:cubicBezTo>
                  <a:pt x="36" y="218"/>
                  <a:pt x="34" y="217"/>
                  <a:pt x="34" y="215"/>
                </a:cubicBezTo>
                <a:cubicBezTo>
                  <a:pt x="32" y="217"/>
                  <a:pt x="32" y="217"/>
                  <a:pt x="32" y="217"/>
                </a:cubicBezTo>
                <a:cubicBezTo>
                  <a:pt x="35" y="214"/>
                  <a:pt x="29" y="207"/>
                  <a:pt x="34" y="207"/>
                </a:cubicBezTo>
                <a:cubicBezTo>
                  <a:pt x="34" y="209"/>
                  <a:pt x="34" y="209"/>
                  <a:pt x="34" y="209"/>
                </a:cubicBezTo>
                <a:cubicBezTo>
                  <a:pt x="37" y="202"/>
                  <a:pt x="37" y="202"/>
                  <a:pt x="37" y="202"/>
                </a:cubicBezTo>
                <a:cubicBezTo>
                  <a:pt x="35" y="200"/>
                  <a:pt x="33" y="197"/>
                  <a:pt x="33" y="193"/>
                </a:cubicBezTo>
                <a:cubicBezTo>
                  <a:pt x="39" y="191"/>
                  <a:pt x="35" y="182"/>
                  <a:pt x="35" y="176"/>
                </a:cubicBezTo>
                <a:cubicBezTo>
                  <a:pt x="37" y="176"/>
                  <a:pt x="37" y="176"/>
                  <a:pt x="37" y="176"/>
                </a:cubicBezTo>
                <a:cubicBezTo>
                  <a:pt x="34" y="172"/>
                  <a:pt x="36" y="161"/>
                  <a:pt x="35" y="163"/>
                </a:cubicBezTo>
                <a:cubicBezTo>
                  <a:pt x="35" y="159"/>
                  <a:pt x="36" y="153"/>
                  <a:pt x="38" y="155"/>
                </a:cubicBezTo>
                <a:cubicBezTo>
                  <a:pt x="37" y="152"/>
                  <a:pt x="37" y="144"/>
                  <a:pt x="33" y="143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1" y="132"/>
                  <a:pt x="40" y="122"/>
                  <a:pt x="33" y="122"/>
                </a:cubicBezTo>
                <a:cubicBezTo>
                  <a:pt x="34" y="118"/>
                  <a:pt x="36" y="119"/>
                  <a:pt x="37" y="116"/>
                </a:cubicBezTo>
                <a:cubicBezTo>
                  <a:pt x="34" y="111"/>
                  <a:pt x="34" y="105"/>
                  <a:pt x="35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94"/>
                  <a:pt x="33" y="88"/>
                  <a:pt x="32" y="80"/>
                </a:cubicBezTo>
                <a:cubicBezTo>
                  <a:pt x="38" y="78"/>
                  <a:pt x="38" y="78"/>
                  <a:pt x="38" y="78"/>
                </a:cubicBezTo>
                <a:cubicBezTo>
                  <a:pt x="37" y="74"/>
                  <a:pt x="33" y="73"/>
                  <a:pt x="34" y="69"/>
                </a:cubicBezTo>
                <a:cubicBezTo>
                  <a:pt x="35" y="68"/>
                  <a:pt x="35" y="69"/>
                  <a:pt x="35" y="70"/>
                </a:cubicBezTo>
                <a:cubicBezTo>
                  <a:pt x="34" y="66"/>
                  <a:pt x="36" y="61"/>
                  <a:pt x="37" y="58"/>
                </a:cubicBezTo>
                <a:cubicBezTo>
                  <a:pt x="33" y="53"/>
                  <a:pt x="34" y="48"/>
                  <a:pt x="30" y="43"/>
                </a:cubicBezTo>
                <a:cubicBezTo>
                  <a:pt x="35" y="38"/>
                  <a:pt x="32" y="50"/>
                  <a:pt x="37" y="46"/>
                </a:cubicBezTo>
                <a:cubicBezTo>
                  <a:pt x="39" y="37"/>
                  <a:pt x="37" y="29"/>
                  <a:pt x="34" y="20"/>
                </a:cubicBezTo>
                <a:cubicBezTo>
                  <a:pt x="35" y="19"/>
                  <a:pt x="36" y="20"/>
                  <a:pt x="37" y="20"/>
                </a:cubicBezTo>
                <a:cubicBezTo>
                  <a:pt x="37" y="20"/>
                  <a:pt x="24" y="2"/>
                  <a:pt x="19" y="5"/>
                </a:cubicBezTo>
                <a:cubicBezTo>
                  <a:pt x="15" y="3"/>
                  <a:pt x="13" y="0"/>
                  <a:pt x="10" y="8"/>
                </a:cubicBezTo>
                <a:cubicBezTo>
                  <a:pt x="12" y="11"/>
                  <a:pt x="15" y="18"/>
                  <a:pt x="11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6" y="30"/>
                  <a:pt x="7" y="21"/>
                  <a:pt x="7" y="34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3"/>
                  <a:pt x="11" y="35"/>
                  <a:pt x="10" y="38"/>
                </a:cubicBezTo>
                <a:cubicBezTo>
                  <a:pt x="9" y="39"/>
                  <a:pt x="8" y="37"/>
                  <a:pt x="7" y="36"/>
                </a:cubicBezTo>
                <a:cubicBezTo>
                  <a:pt x="12" y="46"/>
                  <a:pt x="12" y="46"/>
                  <a:pt x="12" y="46"/>
                </a:cubicBezTo>
                <a:cubicBezTo>
                  <a:pt x="10" y="47"/>
                  <a:pt x="9" y="46"/>
                  <a:pt x="7" y="44"/>
                </a:cubicBezTo>
                <a:cubicBezTo>
                  <a:pt x="7" y="54"/>
                  <a:pt x="14" y="42"/>
                  <a:pt x="13" y="54"/>
                </a:cubicBezTo>
                <a:cubicBezTo>
                  <a:pt x="11" y="56"/>
                  <a:pt x="10" y="53"/>
                  <a:pt x="9" y="52"/>
                </a:cubicBezTo>
                <a:cubicBezTo>
                  <a:pt x="6" y="57"/>
                  <a:pt x="9" y="61"/>
                  <a:pt x="11" y="66"/>
                </a:cubicBezTo>
                <a:cubicBezTo>
                  <a:pt x="7" y="66"/>
                  <a:pt x="8" y="63"/>
                  <a:pt x="6" y="67"/>
                </a:cubicBezTo>
                <a:cubicBezTo>
                  <a:pt x="7" y="66"/>
                  <a:pt x="10" y="66"/>
                  <a:pt x="11" y="69"/>
                </a:cubicBezTo>
                <a:cubicBezTo>
                  <a:pt x="7" y="68"/>
                  <a:pt x="9" y="72"/>
                  <a:pt x="8" y="76"/>
                </a:cubicBezTo>
                <a:cubicBezTo>
                  <a:pt x="9" y="75"/>
                  <a:pt x="11" y="75"/>
                  <a:pt x="11" y="77"/>
                </a:cubicBezTo>
                <a:cubicBezTo>
                  <a:pt x="12" y="78"/>
                  <a:pt x="11" y="80"/>
                  <a:pt x="11" y="82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4"/>
                  <a:pt x="13" y="87"/>
                  <a:pt x="11" y="92"/>
                </a:cubicBezTo>
                <a:cubicBezTo>
                  <a:pt x="10" y="91"/>
                  <a:pt x="10" y="91"/>
                  <a:pt x="10" y="90"/>
                </a:cubicBezTo>
                <a:cubicBezTo>
                  <a:pt x="8" y="94"/>
                  <a:pt x="6" y="99"/>
                  <a:pt x="9" y="105"/>
                </a:cubicBezTo>
                <a:cubicBezTo>
                  <a:pt x="8" y="105"/>
                  <a:pt x="8" y="105"/>
                  <a:pt x="8" y="105"/>
                </a:cubicBezTo>
                <a:cubicBezTo>
                  <a:pt x="12" y="116"/>
                  <a:pt x="14" y="101"/>
                  <a:pt x="17" y="115"/>
                </a:cubicBezTo>
                <a:cubicBezTo>
                  <a:pt x="16" y="119"/>
                  <a:pt x="6" y="112"/>
                  <a:pt x="10" y="123"/>
                </a:cubicBezTo>
                <a:cubicBezTo>
                  <a:pt x="13" y="118"/>
                  <a:pt x="17" y="129"/>
                  <a:pt x="18" y="135"/>
                </a:cubicBezTo>
                <a:cubicBezTo>
                  <a:pt x="12" y="129"/>
                  <a:pt x="12" y="129"/>
                  <a:pt x="12" y="129"/>
                </a:cubicBezTo>
                <a:cubicBezTo>
                  <a:pt x="12" y="131"/>
                  <a:pt x="13" y="135"/>
                  <a:pt x="13" y="136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20" y="136"/>
                  <a:pt x="13" y="144"/>
                  <a:pt x="17" y="148"/>
                </a:cubicBezTo>
                <a:cubicBezTo>
                  <a:pt x="9" y="143"/>
                  <a:pt x="11" y="142"/>
                  <a:pt x="3" y="141"/>
                </a:cubicBezTo>
                <a:cubicBezTo>
                  <a:pt x="7" y="145"/>
                  <a:pt x="11" y="150"/>
                  <a:pt x="10" y="157"/>
                </a:cubicBezTo>
                <a:cubicBezTo>
                  <a:pt x="4" y="151"/>
                  <a:pt x="4" y="151"/>
                  <a:pt x="4" y="151"/>
                </a:cubicBezTo>
                <a:cubicBezTo>
                  <a:pt x="3" y="161"/>
                  <a:pt x="12" y="173"/>
                  <a:pt x="17" y="181"/>
                </a:cubicBezTo>
                <a:cubicBezTo>
                  <a:pt x="12" y="179"/>
                  <a:pt x="11" y="182"/>
                  <a:pt x="7" y="178"/>
                </a:cubicBezTo>
                <a:cubicBezTo>
                  <a:pt x="8" y="188"/>
                  <a:pt x="8" y="188"/>
                  <a:pt x="8" y="188"/>
                </a:cubicBezTo>
                <a:cubicBezTo>
                  <a:pt x="3" y="185"/>
                  <a:pt x="3" y="185"/>
                  <a:pt x="3" y="185"/>
                </a:cubicBezTo>
                <a:cubicBezTo>
                  <a:pt x="8" y="189"/>
                  <a:pt x="5" y="193"/>
                  <a:pt x="11" y="193"/>
                </a:cubicBezTo>
                <a:cubicBezTo>
                  <a:pt x="10" y="192"/>
                  <a:pt x="9" y="192"/>
                  <a:pt x="10" y="190"/>
                </a:cubicBezTo>
                <a:cubicBezTo>
                  <a:pt x="12" y="190"/>
                  <a:pt x="15" y="192"/>
                  <a:pt x="15" y="197"/>
                </a:cubicBezTo>
                <a:cubicBezTo>
                  <a:pt x="14" y="200"/>
                  <a:pt x="13" y="195"/>
                  <a:pt x="11" y="196"/>
                </a:cubicBezTo>
                <a:cubicBezTo>
                  <a:pt x="14" y="199"/>
                  <a:pt x="9" y="199"/>
                  <a:pt x="11" y="202"/>
                </a:cubicBezTo>
                <a:cubicBezTo>
                  <a:pt x="14" y="199"/>
                  <a:pt x="14" y="199"/>
                  <a:pt x="14" y="199"/>
                </a:cubicBezTo>
                <a:cubicBezTo>
                  <a:pt x="18" y="202"/>
                  <a:pt x="14" y="205"/>
                  <a:pt x="16" y="208"/>
                </a:cubicBezTo>
                <a:cubicBezTo>
                  <a:pt x="14" y="204"/>
                  <a:pt x="12" y="205"/>
                  <a:pt x="10" y="207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11" y="209"/>
                  <a:pt x="13" y="212"/>
                  <a:pt x="11" y="214"/>
                </a:cubicBezTo>
                <a:cubicBezTo>
                  <a:pt x="6" y="212"/>
                  <a:pt x="6" y="212"/>
                  <a:pt x="6" y="212"/>
                </a:cubicBezTo>
                <a:cubicBezTo>
                  <a:pt x="10" y="215"/>
                  <a:pt x="10" y="215"/>
                  <a:pt x="10" y="215"/>
                </a:cubicBezTo>
                <a:cubicBezTo>
                  <a:pt x="9" y="217"/>
                  <a:pt x="7" y="217"/>
                  <a:pt x="6" y="215"/>
                </a:cubicBezTo>
                <a:cubicBezTo>
                  <a:pt x="3" y="226"/>
                  <a:pt x="17" y="215"/>
                  <a:pt x="13" y="229"/>
                </a:cubicBezTo>
                <a:cubicBezTo>
                  <a:pt x="11" y="229"/>
                  <a:pt x="9" y="227"/>
                  <a:pt x="11" y="223"/>
                </a:cubicBezTo>
                <a:cubicBezTo>
                  <a:pt x="8" y="223"/>
                  <a:pt x="6" y="224"/>
                  <a:pt x="5" y="228"/>
                </a:cubicBezTo>
                <a:cubicBezTo>
                  <a:pt x="4" y="228"/>
                  <a:pt x="4" y="228"/>
                  <a:pt x="4" y="228"/>
                </a:cubicBezTo>
                <a:cubicBezTo>
                  <a:pt x="4" y="235"/>
                  <a:pt x="4" y="245"/>
                  <a:pt x="7" y="2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" name="Freeform 372"/>
          <p:cNvSpPr>
            <a:spLocks/>
          </p:cNvSpPr>
          <p:nvPr/>
        </p:nvSpPr>
        <p:spPr bwMode="auto">
          <a:xfrm>
            <a:off x="4677645" y="4728706"/>
            <a:ext cx="87296" cy="475426"/>
          </a:xfrm>
          <a:custGeom>
            <a:avLst/>
            <a:gdLst/>
            <a:ahLst/>
            <a:cxnLst>
              <a:cxn ang="0">
                <a:pos x="4" y="284"/>
              </a:cxn>
              <a:cxn ang="0">
                <a:pos x="5" y="309"/>
              </a:cxn>
              <a:cxn ang="0">
                <a:pos x="2" y="334"/>
              </a:cxn>
              <a:cxn ang="0">
                <a:pos x="8" y="376"/>
              </a:cxn>
              <a:cxn ang="0">
                <a:pos x="4" y="443"/>
              </a:cxn>
              <a:cxn ang="0">
                <a:pos x="8" y="470"/>
              </a:cxn>
              <a:cxn ang="0">
                <a:pos x="6" y="493"/>
              </a:cxn>
              <a:cxn ang="0">
                <a:pos x="8" y="516"/>
              </a:cxn>
              <a:cxn ang="0">
                <a:pos x="4" y="558"/>
              </a:cxn>
              <a:cxn ang="0">
                <a:pos x="5" y="590"/>
              </a:cxn>
              <a:cxn ang="0">
                <a:pos x="10" y="604"/>
              </a:cxn>
              <a:cxn ang="0">
                <a:pos x="8" y="634"/>
              </a:cxn>
              <a:cxn ang="0">
                <a:pos x="22" y="684"/>
              </a:cxn>
              <a:cxn ang="0">
                <a:pos x="11" y="697"/>
              </a:cxn>
              <a:cxn ang="0">
                <a:pos x="22" y="734"/>
              </a:cxn>
              <a:cxn ang="0">
                <a:pos x="13" y="771"/>
              </a:cxn>
              <a:cxn ang="0">
                <a:pos x="9" y="807"/>
              </a:cxn>
              <a:cxn ang="0">
                <a:pos x="15" y="858"/>
              </a:cxn>
              <a:cxn ang="0">
                <a:pos x="21" y="907"/>
              </a:cxn>
              <a:cxn ang="0">
                <a:pos x="26" y="971"/>
              </a:cxn>
              <a:cxn ang="0">
                <a:pos x="19" y="1018"/>
              </a:cxn>
              <a:cxn ang="0">
                <a:pos x="23" y="1043"/>
              </a:cxn>
              <a:cxn ang="0">
                <a:pos x="22" y="1057"/>
              </a:cxn>
              <a:cxn ang="0">
                <a:pos x="31" y="1087"/>
              </a:cxn>
              <a:cxn ang="0">
                <a:pos x="31" y="1113"/>
              </a:cxn>
              <a:cxn ang="0">
                <a:pos x="29" y="1091"/>
              </a:cxn>
              <a:cxn ang="0">
                <a:pos x="35" y="1015"/>
              </a:cxn>
              <a:cxn ang="0">
                <a:pos x="31" y="938"/>
              </a:cxn>
              <a:cxn ang="0">
                <a:pos x="37" y="934"/>
              </a:cxn>
              <a:cxn ang="0">
                <a:pos x="35" y="859"/>
              </a:cxn>
              <a:cxn ang="0">
                <a:pos x="36" y="802"/>
              </a:cxn>
              <a:cxn ang="0">
                <a:pos x="35" y="766"/>
              </a:cxn>
              <a:cxn ang="0">
                <a:pos x="32" y="747"/>
              </a:cxn>
              <a:cxn ang="0">
                <a:pos x="36" y="713"/>
              </a:cxn>
              <a:cxn ang="0">
                <a:pos x="34" y="692"/>
              </a:cxn>
              <a:cxn ang="0">
                <a:pos x="36" y="592"/>
              </a:cxn>
              <a:cxn ang="0">
                <a:pos x="34" y="554"/>
              </a:cxn>
              <a:cxn ang="0">
                <a:pos x="36" y="502"/>
              </a:cxn>
              <a:cxn ang="0">
                <a:pos x="37" y="466"/>
              </a:cxn>
              <a:cxn ang="0">
                <a:pos x="35" y="373"/>
              </a:cxn>
              <a:cxn ang="0">
                <a:pos x="34" y="345"/>
              </a:cxn>
              <a:cxn ang="0">
                <a:pos x="37" y="270"/>
              </a:cxn>
              <a:cxn ang="0">
                <a:pos x="37" y="224"/>
              </a:cxn>
              <a:cxn ang="0">
                <a:pos x="34" y="207"/>
              </a:cxn>
              <a:cxn ang="0">
                <a:pos x="37" y="176"/>
              </a:cxn>
              <a:cxn ang="0">
                <a:pos x="33" y="122"/>
              </a:cxn>
              <a:cxn ang="0">
                <a:pos x="38" y="78"/>
              </a:cxn>
              <a:cxn ang="0">
                <a:pos x="37" y="46"/>
              </a:cxn>
              <a:cxn ang="0">
                <a:pos x="11" y="20"/>
              </a:cxn>
              <a:cxn ang="0">
                <a:pos x="7" y="36"/>
              </a:cxn>
              <a:cxn ang="0">
                <a:pos x="11" y="66"/>
              </a:cxn>
              <a:cxn ang="0">
                <a:pos x="11" y="82"/>
              </a:cxn>
              <a:cxn ang="0">
                <a:pos x="8" y="105"/>
              </a:cxn>
              <a:cxn ang="0">
                <a:pos x="13" y="136"/>
              </a:cxn>
              <a:cxn ang="0">
                <a:pos x="4" y="151"/>
              </a:cxn>
              <a:cxn ang="0">
                <a:pos x="11" y="193"/>
              </a:cxn>
              <a:cxn ang="0">
                <a:pos x="14" y="199"/>
              </a:cxn>
              <a:cxn ang="0">
                <a:pos x="6" y="212"/>
              </a:cxn>
              <a:cxn ang="0">
                <a:pos x="5" y="228"/>
              </a:cxn>
            </a:cxnLst>
            <a:rect l="0" t="0" r="r" b="b"/>
            <a:pathLst>
              <a:path w="42" h="1113">
                <a:moveTo>
                  <a:pt x="7" y="249"/>
                </a:moveTo>
                <a:cubicBezTo>
                  <a:pt x="6" y="251"/>
                  <a:pt x="4" y="249"/>
                  <a:pt x="3" y="248"/>
                </a:cubicBezTo>
                <a:cubicBezTo>
                  <a:pt x="1" y="256"/>
                  <a:pt x="6" y="259"/>
                  <a:pt x="3" y="267"/>
                </a:cubicBezTo>
                <a:cubicBezTo>
                  <a:pt x="5" y="263"/>
                  <a:pt x="5" y="263"/>
                  <a:pt x="5" y="263"/>
                </a:cubicBezTo>
                <a:cubicBezTo>
                  <a:pt x="7" y="269"/>
                  <a:pt x="8" y="279"/>
                  <a:pt x="4" y="284"/>
                </a:cubicBezTo>
                <a:cubicBezTo>
                  <a:pt x="3" y="282"/>
                  <a:pt x="3" y="282"/>
                  <a:pt x="3" y="282"/>
                </a:cubicBezTo>
                <a:cubicBezTo>
                  <a:pt x="6" y="287"/>
                  <a:pt x="0" y="295"/>
                  <a:pt x="3" y="298"/>
                </a:cubicBezTo>
                <a:cubicBezTo>
                  <a:pt x="5" y="296"/>
                  <a:pt x="6" y="298"/>
                  <a:pt x="7" y="294"/>
                </a:cubicBezTo>
                <a:cubicBezTo>
                  <a:pt x="10" y="308"/>
                  <a:pt x="10" y="308"/>
                  <a:pt x="10" y="308"/>
                </a:cubicBezTo>
                <a:cubicBezTo>
                  <a:pt x="5" y="309"/>
                  <a:pt x="5" y="309"/>
                  <a:pt x="5" y="309"/>
                </a:cubicBezTo>
                <a:cubicBezTo>
                  <a:pt x="7" y="316"/>
                  <a:pt x="7" y="316"/>
                  <a:pt x="7" y="316"/>
                </a:cubicBezTo>
                <a:cubicBezTo>
                  <a:pt x="9" y="314"/>
                  <a:pt x="5" y="325"/>
                  <a:pt x="10" y="325"/>
                </a:cubicBezTo>
                <a:cubicBezTo>
                  <a:pt x="8" y="329"/>
                  <a:pt x="6" y="324"/>
                  <a:pt x="4" y="322"/>
                </a:cubicBezTo>
                <a:cubicBezTo>
                  <a:pt x="6" y="326"/>
                  <a:pt x="4" y="326"/>
                  <a:pt x="7" y="330"/>
                </a:cubicBezTo>
                <a:cubicBezTo>
                  <a:pt x="2" y="334"/>
                  <a:pt x="2" y="334"/>
                  <a:pt x="2" y="334"/>
                </a:cubicBezTo>
                <a:cubicBezTo>
                  <a:pt x="5" y="344"/>
                  <a:pt x="5" y="344"/>
                  <a:pt x="5" y="344"/>
                </a:cubicBezTo>
                <a:cubicBezTo>
                  <a:pt x="5" y="344"/>
                  <a:pt x="5" y="344"/>
                  <a:pt x="4" y="344"/>
                </a:cubicBezTo>
                <a:cubicBezTo>
                  <a:pt x="8" y="348"/>
                  <a:pt x="2" y="356"/>
                  <a:pt x="9" y="362"/>
                </a:cubicBezTo>
                <a:cubicBezTo>
                  <a:pt x="8" y="361"/>
                  <a:pt x="8" y="361"/>
                  <a:pt x="8" y="361"/>
                </a:cubicBezTo>
                <a:cubicBezTo>
                  <a:pt x="11" y="365"/>
                  <a:pt x="9" y="373"/>
                  <a:pt x="8" y="376"/>
                </a:cubicBezTo>
                <a:cubicBezTo>
                  <a:pt x="9" y="381"/>
                  <a:pt x="12" y="378"/>
                  <a:pt x="14" y="378"/>
                </a:cubicBezTo>
                <a:cubicBezTo>
                  <a:pt x="13" y="393"/>
                  <a:pt x="13" y="388"/>
                  <a:pt x="19" y="401"/>
                </a:cubicBezTo>
                <a:cubicBezTo>
                  <a:pt x="13" y="409"/>
                  <a:pt x="10" y="392"/>
                  <a:pt x="6" y="402"/>
                </a:cubicBezTo>
                <a:cubicBezTo>
                  <a:pt x="8" y="403"/>
                  <a:pt x="11" y="410"/>
                  <a:pt x="12" y="418"/>
                </a:cubicBezTo>
                <a:cubicBezTo>
                  <a:pt x="10" y="425"/>
                  <a:pt x="8" y="436"/>
                  <a:pt x="4" y="443"/>
                </a:cubicBezTo>
                <a:cubicBezTo>
                  <a:pt x="8" y="442"/>
                  <a:pt x="8" y="442"/>
                  <a:pt x="8" y="442"/>
                </a:cubicBezTo>
                <a:cubicBezTo>
                  <a:pt x="10" y="452"/>
                  <a:pt x="10" y="452"/>
                  <a:pt x="10" y="452"/>
                </a:cubicBezTo>
                <a:cubicBezTo>
                  <a:pt x="5" y="447"/>
                  <a:pt x="5" y="447"/>
                  <a:pt x="5" y="447"/>
                </a:cubicBezTo>
                <a:cubicBezTo>
                  <a:pt x="6" y="448"/>
                  <a:pt x="8" y="453"/>
                  <a:pt x="10" y="456"/>
                </a:cubicBezTo>
                <a:cubicBezTo>
                  <a:pt x="13" y="467"/>
                  <a:pt x="2" y="462"/>
                  <a:pt x="8" y="470"/>
                </a:cubicBezTo>
                <a:cubicBezTo>
                  <a:pt x="7" y="471"/>
                  <a:pt x="7" y="471"/>
                  <a:pt x="7" y="471"/>
                </a:cubicBezTo>
                <a:cubicBezTo>
                  <a:pt x="9" y="473"/>
                  <a:pt x="8" y="480"/>
                  <a:pt x="9" y="488"/>
                </a:cubicBezTo>
                <a:cubicBezTo>
                  <a:pt x="5" y="485"/>
                  <a:pt x="5" y="485"/>
                  <a:pt x="5" y="485"/>
                </a:cubicBezTo>
                <a:cubicBezTo>
                  <a:pt x="6" y="480"/>
                  <a:pt x="6" y="480"/>
                  <a:pt x="6" y="480"/>
                </a:cubicBezTo>
                <a:cubicBezTo>
                  <a:pt x="1" y="483"/>
                  <a:pt x="6" y="488"/>
                  <a:pt x="6" y="493"/>
                </a:cubicBezTo>
                <a:cubicBezTo>
                  <a:pt x="8" y="498"/>
                  <a:pt x="12" y="496"/>
                  <a:pt x="13" y="498"/>
                </a:cubicBezTo>
                <a:cubicBezTo>
                  <a:pt x="13" y="500"/>
                  <a:pt x="14" y="503"/>
                  <a:pt x="13" y="505"/>
                </a:cubicBezTo>
                <a:cubicBezTo>
                  <a:pt x="11" y="509"/>
                  <a:pt x="7" y="505"/>
                  <a:pt x="5" y="504"/>
                </a:cubicBezTo>
                <a:cubicBezTo>
                  <a:pt x="10" y="507"/>
                  <a:pt x="10" y="509"/>
                  <a:pt x="12" y="517"/>
                </a:cubicBezTo>
                <a:cubicBezTo>
                  <a:pt x="9" y="518"/>
                  <a:pt x="8" y="517"/>
                  <a:pt x="8" y="516"/>
                </a:cubicBezTo>
                <a:cubicBezTo>
                  <a:pt x="8" y="518"/>
                  <a:pt x="9" y="520"/>
                  <a:pt x="11" y="520"/>
                </a:cubicBezTo>
                <a:cubicBezTo>
                  <a:pt x="9" y="523"/>
                  <a:pt x="9" y="523"/>
                  <a:pt x="9" y="523"/>
                </a:cubicBezTo>
                <a:cubicBezTo>
                  <a:pt x="5" y="533"/>
                  <a:pt x="18" y="533"/>
                  <a:pt x="16" y="545"/>
                </a:cubicBezTo>
                <a:cubicBezTo>
                  <a:pt x="14" y="542"/>
                  <a:pt x="17" y="555"/>
                  <a:pt x="14" y="559"/>
                </a:cubicBezTo>
                <a:cubicBezTo>
                  <a:pt x="13" y="554"/>
                  <a:pt x="7" y="560"/>
                  <a:pt x="4" y="558"/>
                </a:cubicBezTo>
                <a:cubicBezTo>
                  <a:pt x="2" y="567"/>
                  <a:pt x="9" y="562"/>
                  <a:pt x="11" y="569"/>
                </a:cubicBezTo>
                <a:cubicBezTo>
                  <a:pt x="5" y="566"/>
                  <a:pt x="5" y="566"/>
                  <a:pt x="5" y="566"/>
                </a:cubicBezTo>
                <a:cubicBezTo>
                  <a:pt x="7" y="574"/>
                  <a:pt x="8" y="568"/>
                  <a:pt x="10" y="576"/>
                </a:cubicBezTo>
                <a:cubicBezTo>
                  <a:pt x="8" y="573"/>
                  <a:pt x="8" y="579"/>
                  <a:pt x="6" y="574"/>
                </a:cubicBezTo>
                <a:cubicBezTo>
                  <a:pt x="6" y="584"/>
                  <a:pt x="6" y="582"/>
                  <a:pt x="5" y="590"/>
                </a:cubicBezTo>
                <a:cubicBezTo>
                  <a:pt x="11" y="591"/>
                  <a:pt x="11" y="591"/>
                  <a:pt x="11" y="591"/>
                </a:cubicBezTo>
                <a:cubicBezTo>
                  <a:pt x="12" y="594"/>
                  <a:pt x="9" y="595"/>
                  <a:pt x="8" y="596"/>
                </a:cubicBezTo>
                <a:cubicBezTo>
                  <a:pt x="8" y="594"/>
                  <a:pt x="8" y="593"/>
                  <a:pt x="8" y="593"/>
                </a:cubicBezTo>
                <a:cubicBezTo>
                  <a:pt x="3" y="596"/>
                  <a:pt x="10" y="598"/>
                  <a:pt x="6" y="602"/>
                </a:cubicBezTo>
                <a:cubicBezTo>
                  <a:pt x="8" y="601"/>
                  <a:pt x="10" y="600"/>
                  <a:pt x="10" y="604"/>
                </a:cubicBezTo>
                <a:cubicBezTo>
                  <a:pt x="7" y="603"/>
                  <a:pt x="7" y="609"/>
                  <a:pt x="6" y="609"/>
                </a:cubicBezTo>
                <a:cubicBezTo>
                  <a:pt x="8" y="607"/>
                  <a:pt x="7" y="617"/>
                  <a:pt x="11" y="617"/>
                </a:cubicBezTo>
                <a:cubicBezTo>
                  <a:pt x="8" y="622"/>
                  <a:pt x="8" y="616"/>
                  <a:pt x="6" y="616"/>
                </a:cubicBezTo>
                <a:cubicBezTo>
                  <a:pt x="10" y="619"/>
                  <a:pt x="7" y="630"/>
                  <a:pt x="9" y="633"/>
                </a:cubicBezTo>
                <a:cubicBezTo>
                  <a:pt x="8" y="634"/>
                  <a:pt x="8" y="634"/>
                  <a:pt x="8" y="634"/>
                </a:cubicBezTo>
                <a:cubicBezTo>
                  <a:pt x="11" y="638"/>
                  <a:pt x="12" y="645"/>
                  <a:pt x="16" y="654"/>
                </a:cubicBezTo>
                <a:cubicBezTo>
                  <a:pt x="12" y="651"/>
                  <a:pt x="12" y="651"/>
                  <a:pt x="12" y="651"/>
                </a:cubicBezTo>
                <a:cubicBezTo>
                  <a:pt x="11" y="660"/>
                  <a:pt x="19" y="656"/>
                  <a:pt x="19" y="663"/>
                </a:cubicBezTo>
                <a:cubicBezTo>
                  <a:pt x="15" y="662"/>
                  <a:pt x="20" y="675"/>
                  <a:pt x="14" y="672"/>
                </a:cubicBezTo>
                <a:cubicBezTo>
                  <a:pt x="17" y="676"/>
                  <a:pt x="18" y="681"/>
                  <a:pt x="22" y="684"/>
                </a:cubicBezTo>
                <a:cubicBezTo>
                  <a:pt x="20" y="688"/>
                  <a:pt x="16" y="676"/>
                  <a:pt x="15" y="682"/>
                </a:cubicBezTo>
                <a:cubicBezTo>
                  <a:pt x="17" y="688"/>
                  <a:pt x="17" y="688"/>
                  <a:pt x="17" y="688"/>
                </a:cubicBezTo>
                <a:cubicBezTo>
                  <a:pt x="15" y="689"/>
                  <a:pt x="15" y="689"/>
                  <a:pt x="15" y="689"/>
                </a:cubicBezTo>
                <a:cubicBezTo>
                  <a:pt x="17" y="689"/>
                  <a:pt x="17" y="694"/>
                  <a:pt x="18" y="694"/>
                </a:cubicBezTo>
                <a:cubicBezTo>
                  <a:pt x="15" y="695"/>
                  <a:pt x="13" y="698"/>
                  <a:pt x="11" y="697"/>
                </a:cubicBezTo>
                <a:cubicBezTo>
                  <a:pt x="12" y="701"/>
                  <a:pt x="9" y="707"/>
                  <a:pt x="11" y="710"/>
                </a:cubicBezTo>
                <a:cubicBezTo>
                  <a:pt x="10" y="710"/>
                  <a:pt x="10" y="710"/>
                  <a:pt x="10" y="710"/>
                </a:cubicBezTo>
                <a:cubicBezTo>
                  <a:pt x="16" y="714"/>
                  <a:pt x="11" y="722"/>
                  <a:pt x="17" y="724"/>
                </a:cubicBezTo>
                <a:cubicBezTo>
                  <a:pt x="14" y="726"/>
                  <a:pt x="14" y="726"/>
                  <a:pt x="14" y="726"/>
                </a:cubicBezTo>
                <a:cubicBezTo>
                  <a:pt x="14" y="732"/>
                  <a:pt x="20" y="731"/>
                  <a:pt x="22" y="734"/>
                </a:cubicBezTo>
                <a:cubicBezTo>
                  <a:pt x="22" y="736"/>
                  <a:pt x="22" y="739"/>
                  <a:pt x="22" y="742"/>
                </a:cubicBezTo>
                <a:cubicBezTo>
                  <a:pt x="18" y="734"/>
                  <a:pt x="17" y="745"/>
                  <a:pt x="15" y="747"/>
                </a:cubicBezTo>
                <a:cubicBezTo>
                  <a:pt x="15" y="750"/>
                  <a:pt x="16" y="759"/>
                  <a:pt x="19" y="761"/>
                </a:cubicBezTo>
                <a:cubicBezTo>
                  <a:pt x="16" y="758"/>
                  <a:pt x="13" y="760"/>
                  <a:pt x="13" y="754"/>
                </a:cubicBezTo>
                <a:cubicBezTo>
                  <a:pt x="7" y="757"/>
                  <a:pt x="14" y="764"/>
                  <a:pt x="13" y="771"/>
                </a:cubicBezTo>
                <a:cubicBezTo>
                  <a:pt x="11" y="771"/>
                  <a:pt x="11" y="771"/>
                  <a:pt x="11" y="771"/>
                </a:cubicBezTo>
                <a:cubicBezTo>
                  <a:pt x="13" y="781"/>
                  <a:pt x="17" y="782"/>
                  <a:pt x="22" y="786"/>
                </a:cubicBezTo>
                <a:cubicBezTo>
                  <a:pt x="18" y="787"/>
                  <a:pt x="18" y="786"/>
                  <a:pt x="14" y="783"/>
                </a:cubicBezTo>
                <a:cubicBezTo>
                  <a:pt x="12" y="790"/>
                  <a:pt x="15" y="801"/>
                  <a:pt x="14" y="809"/>
                </a:cubicBezTo>
                <a:cubicBezTo>
                  <a:pt x="12" y="812"/>
                  <a:pt x="10" y="810"/>
                  <a:pt x="9" y="807"/>
                </a:cubicBezTo>
                <a:cubicBezTo>
                  <a:pt x="12" y="816"/>
                  <a:pt x="9" y="826"/>
                  <a:pt x="15" y="831"/>
                </a:cubicBezTo>
                <a:cubicBezTo>
                  <a:pt x="12" y="829"/>
                  <a:pt x="13" y="834"/>
                  <a:pt x="12" y="837"/>
                </a:cubicBezTo>
                <a:cubicBezTo>
                  <a:pt x="13" y="837"/>
                  <a:pt x="15" y="838"/>
                  <a:pt x="15" y="838"/>
                </a:cubicBezTo>
                <a:cubicBezTo>
                  <a:pt x="17" y="843"/>
                  <a:pt x="19" y="854"/>
                  <a:pt x="17" y="860"/>
                </a:cubicBezTo>
                <a:cubicBezTo>
                  <a:pt x="15" y="858"/>
                  <a:pt x="15" y="858"/>
                  <a:pt x="15" y="858"/>
                </a:cubicBezTo>
                <a:cubicBezTo>
                  <a:pt x="15" y="871"/>
                  <a:pt x="25" y="877"/>
                  <a:pt x="20" y="892"/>
                </a:cubicBezTo>
                <a:cubicBezTo>
                  <a:pt x="19" y="894"/>
                  <a:pt x="15" y="889"/>
                  <a:pt x="16" y="894"/>
                </a:cubicBezTo>
                <a:cubicBezTo>
                  <a:pt x="18" y="897"/>
                  <a:pt x="22" y="896"/>
                  <a:pt x="21" y="903"/>
                </a:cubicBezTo>
                <a:cubicBezTo>
                  <a:pt x="17" y="903"/>
                  <a:pt x="17" y="903"/>
                  <a:pt x="17" y="903"/>
                </a:cubicBezTo>
                <a:cubicBezTo>
                  <a:pt x="21" y="907"/>
                  <a:pt x="21" y="907"/>
                  <a:pt x="21" y="907"/>
                </a:cubicBezTo>
                <a:cubicBezTo>
                  <a:pt x="24" y="905"/>
                  <a:pt x="23" y="897"/>
                  <a:pt x="27" y="902"/>
                </a:cubicBezTo>
                <a:cubicBezTo>
                  <a:pt x="23" y="909"/>
                  <a:pt x="30" y="908"/>
                  <a:pt x="26" y="915"/>
                </a:cubicBezTo>
                <a:cubicBezTo>
                  <a:pt x="26" y="914"/>
                  <a:pt x="23" y="911"/>
                  <a:pt x="21" y="910"/>
                </a:cubicBezTo>
                <a:cubicBezTo>
                  <a:pt x="17" y="926"/>
                  <a:pt x="25" y="932"/>
                  <a:pt x="20" y="948"/>
                </a:cubicBezTo>
                <a:cubicBezTo>
                  <a:pt x="23" y="956"/>
                  <a:pt x="24" y="966"/>
                  <a:pt x="26" y="971"/>
                </a:cubicBezTo>
                <a:cubicBezTo>
                  <a:pt x="23" y="971"/>
                  <a:pt x="19" y="971"/>
                  <a:pt x="16" y="967"/>
                </a:cubicBezTo>
                <a:cubicBezTo>
                  <a:pt x="16" y="974"/>
                  <a:pt x="24" y="977"/>
                  <a:pt x="19" y="982"/>
                </a:cubicBezTo>
                <a:cubicBezTo>
                  <a:pt x="24" y="985"/>
                  <a:pt x="22" y="1000"/>
                  <a:pt x="29" y="1002"/>
                </a:cubicBezTo>
                <a:cubicBezTo>
                  <a:pt x="28" y="1002"/>
                  <a:pt x="29" y="1009"/>
                  <a:pt x="25" y="1002"/>
                </a:cubicBezTo>
                <a:cubicBezTo>
                  <a:pt x="28" y="1011"/>
                  <a:pt x="19" y="1014"/>
                  <a:pt x="19" y="1018"/>
                </a:cubicBezTo>
                <a:cubicBezTo>
                  <a:pt x="19" y="1021"/>
                  <a:pt x="24" y="1016"/>
                  <a:pt x="24" y="1021"/>
                </a:cubicBezTo>
                <a:cubicBezTo>
                  <a:pt x="23" y="1022"/>
                  <a:pt x="23" y="1022"/>
                  <a:pt x="22" y="1022"/>
                </a:cubicBezTo>
                <a:cubicBezTo>
                  <a:pt x="24" y="1024"/>
                  <a:pt x="24" y="1024"/>
                  <a:pt x="24" y="1024"/>
                </a:cubicBezTo>
                <a:cubicBezTo>
                  <a:pt x="22" y="1027"/>
                  <a:pt x="20" y="1022"/>
                  <a:pt x="19" y="1022"/>
                </a:cubicBezTo>
                <a:cubicBezTo>
                  <a:pt x="17" y="1029"/>
                  <a:pt x="23" y="1034"/>
                  <a:pt x="23" y="1043"/>
                </a:cubicBezTo>
                <a:cubicBezTo>
                  <a:pt x="22" y="1042"/>
                  <a:pt x="22" y="1042"/>
                  <a:pt x="22" y="1042"/>
                </a:cubicBezTo>
                <a:cubicBezTo>
                  <a:pt x="22" y="1051"/>
                  <a:pt x="22" y="1051"/>
                  <a:pt x="22" y="1051"/>
                </a:cubicBezTo>
                <a:cubicBezTo>
                  <a:pt x="21" y="1050"/>
                  <a:pt x="21" y="1050"/>
                  <a:pt x="21" y="1050"/>
                </a:cubicBezTo>
                <a:cubicBezTo>
                  <a:pt x="24" y="1058"/>
                  <a:pt x="24" y="1058"/>
                  <a:pt x="24" y="1058"/>
                </a:cubicBezTo>
                <a:cubicBezTo>
                  <a:pt x="22" y="1057"/>
                  <a:pt x="22" y="1057"/>
                  <a:pt x="22" y="1057"/>
                </a:cubicBezTo>
                <a:cubicBezTo>
                  <a:pt x="23" y="1059"/>
                  <a:pt x="24" y="1059"/>
                  <a:pt x="24" y="1062"/>
                </a:cubicBezTo>
                <a:cubicBezTo>
                  <a:pt x="22" y="1061"/>
                  <a:pt x="22" y="1061"/>
                  <a:pt x="22" y="1061"/>
                </a:cubicBezTo>
                <a:cubicBezTo>
                  <a:pt x="25" y="1063"/>
                  <a:pt x="27" y="1072"/>
                  <a:pt x="27" y="1076"/>
                </a:cubicBezTo>
                <a:cubicBezTo>
                  <a:pt x="26" y="1077"/>
                  <a:pt x="26" y="1077"/>
                  <a:pt x="26" y="1077"/>
                </a:cubicBezTo>
                <a:cubicBezTo>
                  <a:pt x="31" y="1087"/>
                  <a:pt x="31" y="1087"/>
                  <a:pt x="31" y="1087"/>
                </a:cubicBezTo>
                <a:cubicBezTo>
                  <a:pt x="28" y="1092"/>
                  <a:pt x="25" y="1080"/>
                  <a:pt x="27" y="1091"/>
                </a:cubicBezTo>
                <a:cubicBezTo>
                  <a:pt x="22" y="1088"/>
                  <a:pt x="22" y="1088"/>
                  <a:pt x="22" y="1088"/>
                </a:cubicBezTo>
                <a:cubicBezTo>
                  <a:pt x="24" y="1095"/>
                  <a:pt x="22" y="1097"/>
                  <a:pt x="23" y="1102"/>
                </a:cubicBezTo>
                <a:cubicBezTo>
                  <a:pt x="26" y="1099"/>
                  <a:pt x="25" y="1096"/>
                  <a:pt x="27" y="1098"/>
                </a:cubicBezTo>
                <a:cubicBezTo>
                  <a:pt x="22" y="1104"/>
                  <a:pt x="29" y="1108"/>
                  <a:pt x="31" y="1113"/>
                </a:cubicBezTo>
                <a:cubicBezTo>
                  <a:pt x="31" y="1111"/>
                  <a:pt x="31" y="1109"/>
                  <a:pt x="28" y="1107"/>
                </a:cubicBezTo>
                <a:cubicBezTo>
                  <a:pt x="28" y="1104"/>
                  <a:pt x="31" y="1106"/>
                  <a:pt x="31" y="1104"/>
                </a:cubicBezTo>
                <a:cubicBezTo>
                  <a:pt x="28" y="1099"/>
                  <a:pt x="28" y="1099"/>
                  <a:pt x="28" y="1099"/>
                </a:cubicBezTo>
                <a:cubicBezTo>
                  <a:pt x="32" y="1098"/>
                  <a:pt x="32" y="1098"/>
                  <a:pt x="32" y="1098"/>
                </a:cubicBezTo>
                <a:cubicBezTo>
                  <a:pt x="29" y="1091"/>
                  <a:pt x="29" y="1091"/>
                  <a:pt x="29" y="1091"/>
                </a:cubicBezTo>
                <a:cubicBezTo>
                  <a:pt x="33" y="1091"/>
                  <a:pt x="30" y="1084"/>
                  <a:pt x="34" y="1087"/>
                </a:cubicBezTo>
                <a:cubicBezTo>
                  <a:pt x="32" y="1082"/>
                  <a:pt x="35" y="1079"/>
                  <a:pt x="31" y="1074"/>
                </a:cubicBezTo>
                <a:cubicBezTo>
                  <a:pt x="33" y="1071"/>
                  <a:pt x="34" y="1080"/>
                  <a:pt x="34" y="1076"/>
                </a:cubicBezTo>
                <a:cubicBezTo>
                  <a:pt x="31" y="1056"/>
                  <a:pt x="31" y="1035"/>
                  <a:pt x="33" y="1013"/>
                </a:cubicBezTo>
                <a:cubicBezTo>
                  <a:pt x="35" y="1015"/>
                  <a:pt x="35" y="1015"/>
                  <a:pt x="35" y="1015"/>
                </a:cubicBezTo>
                <a:cubicBezTo>
                  <a:pt x="33" y="1013"/>
                  <a:pt x="31" y="1010"/>
                  <a:pt x="30" y="1009"/>
                </a:cubicBezTo>
                <a:cubicBezTo>
                  <a:pt x="33" y="1005"/>
                  <a:pt x="37" y="991"/>
                  <a:pt x="31" y="986"/>
                </a:cubicBezTo>
                <a:cubicBezTo>
                  <a:pt x="32" y="986"/>
                  <a:pt x="33" y="987"/>
                  <a:pt x="33" y="987"/>
                </a:cubicBezTo>
                <a:cubicBezTo>
                  <a:pt x="32" y="980"/>
                  <a:pt x="36" y="967"/>
                  <a:pt x="36" y="957"/>
                </a:cubicBezTo>
                <a:cubicBezTo>
                  <a:pt x="30" y="953"/>
                  <a:pt x="40" y="942"/>
                  <a:pt x="31" y="938"/>
                </a:cubicBezTo>
                <a:cubicBezTo>
                  <a:pt x="33" y="940"/>
                  <a:pt x="33" y="940"/>
                  <a:pt x="33" y="940"/>
                </a:cubicBezTo>
                <a:cubicBezTo>
                  <a:pt x="31" y="944"/>
                  <a:pt x="27" y="935"/>
                  <a:pt x="25" y="934"/>
                </a:cubicBezTo>
                <a:cubicBezTo>
                  <a:pt x="31" y="931"/>
                  <a:pt x="29" y="934"/>
                  <a:pt x="34" y="931"/>
                </a:cubicBezTo>
                <a:cubicBezTo>
                  <a:pt x="32" y="935"/>
                  <a:pt x="32" y="935"/>
                  <a:pt x="32" y="935"/>
                </a:cubicBezTo>
                <a:cubicBezTo>
                  <a:pt x="37" y="934"/>
                  <a:pt x="37" y="934"/>
                  <a:pt x="37" y="934"/>
                </a:cubicBezTo>
                <a:cubicBezTo>
                  <a:pt x="25" y="921"/>
                  <a:pt x="42" y="910"/>
                  <a:pt x="34" y="902"/>
                </a:cubicBezTo>
                <a:cubicBezTo>
                  <a:pt x="34" y="902"/>
                  <a:pt x="35" y="902"/>
                  <a:pt x="35" y="903"/>
                </a:cubicBezTo>
                <a:cubicBezTo>
                  <a:pt x="38" y="897"/>
                  <a:pt x="32" y="894"/>
                  <a:pt x="31" y="890"/>
                </a:cubicBezTo>
                <a:cubicBezTo>
                  <a:pt x="33" y="889"/>
                  <a:pt x="34" y="892"/>
                  <a:pt x="36" y="894"/>
                </a:cubicBezTo>
                <a:cubicBezTo>
                  <a:pt x="38" y="885"/>
                  <a:pt x="32" y="869"/>
                  <a:pt x="35" y="859"/>
                </a:cubicBezTo>
                <a:cubicBezTo>
                  <a:pt x="32" y="855"/>
                  <a:pt x="31" y="860"/>
                  <a:pt x="29" y="856"/>
                </a:cubicBezTo>
                <a:cubicBezTo>
                  <a:pt x="30" y="853"/>
                  <a:pt x="32" y="851"/>
                  <a:pt x="34" y="855"/>
                </a:cubicBezTo>
                <a:cubicBezTo>
                  <a:pt x="39" y="846"/>
                  <a:pt x="30" y="825"/>
                  <a:pt x="35" y="812"/>
                </a:cubicBezTo>
                <a:cubicBezTo>
                  <a:pt x="32" y="805"/>
                  <a:pt x="30" y="809"/>
                  <a:pt x="28" y="798"/>
                </a:cubicBezTo>
                <a:cubicBezTo>
                  <a:pt x="30" y="801"/>
                  <a:pt x="36" y="796"/>
                  <a:pt x="36" y="802"/>
                </a:cubicBezTo>
                <a:cubicBezTo>
                  <a:pt x="36" y="802"/>
                  <a:pt x="36" y="802"/>
                  <a:pt x="36" y="802"/>
                </a:cubicBezTo>
                <a:cubicBezTo>
                  <a:pt x="38" y="803"/>
                  <a:pt x="38" y="803"/>
                  <a:pt x="38" y="803"/>
                </a:cubicBezTo>
                <a:cubicBezTo>
                  <a:pt x="39" y="792"/>
                  <a:pt x="39" y="777"/>
                  <a:pt x="33" y="771"/>
                </a:cubicBezTo>
                <a:cubicBezTo>
                  <a:pt x="38" y="771"/>
                  <a:pt x="34" y="769"/>
                  <a:pt x="36" y="765"/>
                </a:cubicBezTo>
                <a:cubicBezTo>
                  <a:pt x="36" y="764"/>
                  <a:pt x="36" y="765"/>
                  <a:pt x="35" y="766"/>
                </a:cubicBezTo>
                <a:cubicBezTo>
                  <a:pt x="31" y="762"/>
                  <a:pt x="35" y="760"/>
                  <a:pt x="35" y="757"/>
                </a:cubicBezTo>
                <a:cubicBezTo>
                  <a:pt x="36" y="758"/>
                  <a:pt x="36" y="758"/>
                  <a:pt x="36" y="758"/>
                </a:cubicBezTo>
                <a:cubicBezTo>
                  <a:pt x="33" y="750"/>
                  <a:pt x="33" y="750"/>
                  <a:pt x="33" y="750"/>
                </a:cubicBezTo>
                <a:cubicBezTo>
                  <a:pt x="33" y="749"/>
                  <a:pt x="34" y="747"/>
                  <a:pt x="36" y="747"/>
                </a:cubicBezTo>
                <a:cubicBezTo>
                  <a:pt x="32" y="747"/>
                  <a:pt x="32" y="747"/>
                  <a:pt x="32" y="747"/>
                </a:cubicBezTo>
                <a:cubicBezTo>
                  <a:pt x="32" y="743"/>
                  <a:pt x="37" y="745"/>
                  <a:pt x="36" y="740"/>
                </a:cubicBezTo>
                <a:cubicBezTo>
                  <a:pt x="33" y="741"/>
                  <a:pt x="33" y="741"/>
                  <a:pt x="33" y="741"/>
                </a:cubicBezTo>
                <a:cubicBezTo>
                  <a:pt x="35" y="737"/>
                  <a:pt x="31" y="732"/>
                  <a:pt x="35" y="731"/>
                </a:cubicBezTo>
                <a:cubicBezTo>
                  <a:pt x="36" y="731"/>
                  <a:pt x="35" y="732"/>
                  <a:pt x="35" y="733"/>
                </a:cubicBezTo>
                <a:cubicBezTo>
                  <a:pt x="41" y="728"/>
                  <a:pt x="34" y="719"/>
                  <a:pt x="36" y="713"/>
                </a:cubicBezTo>
                <a:cubicBezTo>
                  <a:pt x="31" y="715"/>
                  <a:pt x="31" y="715"/>
                  <a:pt x="31" y="715"/>
                </a:cubicBezTo>
                <a:cubicBezTo>
                  <a:pt x="29" y="708"/>
                  <a:pt x="32" y="711"/>
                  <a:pt x="34" y="711"/>
                </a:cubicBezTo>
                <a:cubicBezTo>
                  <a:pt x="34" y="707"/>
                  <a:pt x="35" y="706"/>
                  <a:pt x="36" y="700"/>
                </a:cubicBezTo>
                <a:cubicBezTo>
                  <a:pt x="35" y="698"/>
                  <a:pt x="34" y="699"/>
                  <a:pt x="32" y="698"/>
                </a:cubicBezTo>
                <a:cubicBezTo>
                  <a:pt x="34" y="692"/>
                  <a:pt x="34" y="692"/>
                  <a:pt x="34" y="692"/>
                </a:cubicBezTo>
                <a:cubicBezTo>
                  <a:pt x="37" y="696"/>
                  <a:pt x="37" y="696"/>
                  <a:pt x="37" y="696"/>
                </a:cubicBezTo>
                <a:cubicBezTo>
                  <a:pt x="29" y="687"/>
                  <a:pt x="38" y="674"/>
                  <a:pt x="30" y="668"/>
                </a:cubicBezTo>
                <a:cubicBezTo>
                  <a:pt x="32" y="665"/>
                  <a:pt x="34" y="671"/>
                  <a:pt x="35" y="669"/>
                </a:cubicBezTo>
                <a:cubicBezTo>
                  <a:pt x="38" y="659"/>
                  <a:pt x="29" y="646"/>
                  <a:pt x="33" y="638"/>
                </a:cubicBezTo>
                <a:cubicBezTo>
                  <a:pt x="37" y="624"/>
                  <a:pt x="34" y="608"/>
                  <a:pt x="36" y="592"/>
                </a:cubicBezTo>
                <a:cubicBezTo>
                  <a:pt x="35" y="592"/>
                  <a:pt x="35" y="592"/>
                  <a:pt x="35" y="592"/>
                </a:cubicBezTo>
                <a:cubicBezTo>
                  <a:pt x="36" y="581"/>
                  <a:pt x="36" y="581"/>
                  <a:pt x="36" y="581"/>
                </a:cubicBezTo>
                <a:cubicBezTo>
                  <a:pt x="33" y="578"/>
                  <a:pt x="34" y="571"/>
                  <a:pt x="30" y="566"/>
                </a:cubicBezTo>
                <a:cubicBezTo>
                  <a:pt x="31" y="567"/>
                  <a:pt x="33" y="566"/>
                  <a:pt x="34" y="567"/>
                </a:cubicBezTo>
                <a:cubicBezTo>
                  <a:pt x="34" y="562"/>
                  <a:pt x="32" y="557"/>
                  <a:pt x="34" y="554"/>
                </a:cubicBezTo>
                <a:cubicBezTo>
                  <a:pt x="35" y="556"/>
                  <a:pt x="35" y="556"/>
                  <a:pt x="35" y="556"/>
                </a:cubicBezTo>
                <a:cubicBezTo>
                  <a:pt x="36" y="545"/>
                  <a:pt x="36" y="531"/>
                  <a:pt x="33" y="525"/>
                </a:cubicBezTo>
                <a:cubicBezTo>
                  <a:pt x="33" y="522"/>
                  <a:pt x="36" y="522"/>
                  <a:pt x="38" y="521"/>
                </a:cubicBezTo>
                <a:cubicBezTo>
                  <a:pt x="38" y="515"/>
                  <a:pt x="36" y="511"/>
                  <a:pt x="34" y="506"/>
                </a:cubicBezTo>
                <a:cubicBezTo>
                  <a:pt x="34" y="505"/>
                  <a:pt x="35" y="503"/>
                  <a:pt x="36" y="502"/>
                </a:cubicBezTo>
                <a:cubicBezTo>
                  <a:pt x="33" y="500"/>
                  <a:pt x="33" y="500"/>
                  <a:pt x="33" y="500"/>
                </a:cubicBezTo>
                <a:cubicBezTo>
                  <a:pt x="33" y="497"/>
                  <a:pt x="36" y="499"/>
                  <a:pt x="37" y="497"/>
                </a:cubicBezTo>
                <a:cubicBezTo>
                  <a:pt x="32" y="488"/>
                  <a:pt x="36" y="477"/>
                  <a:pt x="36" y="470"/>
                </a:cubicBezTo>
                <a:cubicBezTo>
                  <a:pt x="34" y="471"/>
                  <a:pt x="34" y="471"/>
                  <a:pt x="34" y="471"/>
                </a:cubicBezTo>
                <a:cubicBezTo>
                  <a:pt x="33" y="468"/>
                  <a:pt x="35" y="463"/>
                  <a:pt x="37" y="466"/>
                </a:cubicBezTo>
                <a:cubicBezTo>
                  <a:pt x="39" y="453"/>
                  <a:pt x="32" y="447"/>
                  <a:pt x="32" y="429"/>
                </a:cubicBezTo>
                <a:cubicBezTo>
                  <a:pt x="39" y="427"/>
                  <a:pt x="31" y="413"/>
                  <a:pt x="38" y="411"/>
                </a:cubicBezTo>
                <a:cubicBezTo>
                  <a:pt x="36" y="403"/>
                  <a:pt x="39" y="398"/>
                  <a:pt x="35" y="393"/>
                </a:cubicBezTo>
                <a:cubicBezTo>
                  <a:pt x="35" y="393"/>
                  <a:pt x="36" y="392"/>
                  <a:pt x="36" y="394"/>
                </a:cubicBezTo>
                <a:cubicBezTo>
                  <a:pt x="39" y="391"/>
                  <a:pt x="36" y="381"/>
                  <a:pt x="35" y="373"/>
                </a:cubicBezTo>
                <a:cubicBezTo>
                  <a:pt x="37" y="373"/>
                  <a:pt x="37" y="373"/>
                  <a:pt x="37" y="373"/>
                </a:cubicBezTo>
                <a:cubicBezTo>
                  <a:pt x="32" y="370"/>
                  <a:pt x="33" y="357"/>
                  <a:pt x="29" y="355"/>
                </a:cubicBezTo>
                <a:cubicBezTo>
                  <a:pt x="30" y="354"/>
                  <a:pt x="31" y="356"/>
                  <a:pt x="32" y="357"/>
                </a:cubicBezTo>
                <a:cubicBezTo>
                  <a:pt x="36" y="353"/>
                  <a:pt x="29" y="350"/>
                  <a:pt x="30" y="345"/>
                </a:cubicBezTo>
                <a:cubicBezTo>
                  <a:pt x="32" y="346"/>
                  <a:pt x="33" y="344"/>
                  <a:pt x="34" y="345"/>
                </a:cubicBezTo>
                <a:cubicBezTo>
                  <a:pt x="39" y="329"/>
                  <a:pt x="30" y="305"/>
                  <a:pt x="34" y="283"/>
                </a:cubicBezTo>
                <a:cubicBezTo>
                  <a:pt x="34" y="277"/>
                  <a:pt x="29" y="285"/>
                  <a:pt x="29" y="277"/>
                </a:cubicBezTo>
                <a:cubicBezTo>
                  <a:pt x="31" y="275"/>
                  <a:pt x="34" y="281"/>
                  <a:pt x="35" y="276"/>
                </a:cubicBezTo>
                <a:cubicBezTo>
                  <a:pt x="32" y="272"/>
                  <a:pt x="33" y="271"/>
                  <a:pt x="33" y="266"/>
                </a:cubicBezTo>
                <a:cubicBezTo>
                  <a:pt x="34" y="267"/>
                  <a:pt x="36" y="266"/>
                  <a:pt x="37" y="270"/>
                </a:cubicBezTo>
                <a:cubicBezTo>
                  <a:pt x="39" y="267"/>
                  <a:pt x="33" y="258"/>
                  <a:pt x="37" y="252"/>
                </a:cubicBezTo>
                <a:cubicBezTo>
                  <a:pt x="35" y="252"/>
                  <a:pt x="34" y="251"/>
                  <a:pt x="34" y="250"/>
                </a:cubicBezTo>
                <a:cubicBezTo>
                  <a:pt x="29" y="242"/>
                  <a:pt x="38" y="231"/>
                  <a:pt x="35" y="231"/>
                </a:cubicBezTo>
                <a:cubicBezTo>
                  <a:pt x="35" y="231"/>
                  <a:pt x="35" y="228"/>
                  <a:pt x="34" y="230"/>
                </a:cubicBezTo>
                <a:cubicBezTo>
                  <a:pt x="34" y="227"/>
                  <a:pt x="35" y="223"/>
                  <a:pt x="37" y="224"/>
                </a:cubicBezTo>
                <a:cubicBezTo>
                  <a:pt x="36" y="222"/>
                  <a:pt x="34" y="221"/>
                  <a:pt x="34" y="218"/>
                </a:cubicBezTo>
                <a:cubicBezTo>
                  <a:pt x="37" y="220"/>
                  <a:pt x="37" y="220"/>
                  <a:pt x="37" y="220"/>
                </a:cubicBezTo>
                <a:cubicBezTo>
                  <a:pt x="36" y="218"/>
                  <a:pt x="34" y="217"/>
                  <a:pt x="34" y="215"/>
                </a:cubicBezTo>
                <a:cubicBezTo>
                  <a:pt x="32" y="217"/>
                  <a:pt x="32" y="217"/>
                  <a:pt x="32" y="217"/>
                </a:cubicBezTo>
                <a:cubicBezTo>
                  <a:pt x="35" y="214"/>
                  <a:pt x="29" y="207"/>
                  <a:pt x="34" y="207"/>
                </a:cubicBezTo>
                <a:cubicBezTo>
                  <a:pt x="34" y="209"/>
                  <a:pt x="34" y="209"/>
                  <a:pt x="34" y="209"/>
                </a:cubicBezTo>
                <a:cubicBezTo>
                  <a:pt x="37" y="202"/>
                  <a:pt x="37" y="202"/>
                  <a:pt x="37" y="202"/>
                </a:cubicBezTo>
                <a:cubicBezTo>
                  <a:pt x="35" y="200"/>
                  <a:pt x="33" y="197"/>
                  <a:pt x="33" y="193"/>
                </a:cubicBezTo>
                <a:cubicBezTo>
                  <a:pt x="39" y="191"/>
                  <a:pt x="35" y="182"/>
                  <a:pt x="35" y="176"/>
                </a:cubicBezTo>
                <a:cubicBezTo>
                  <a:pt x="37" y="176"/>
                  <a:pt x="37" y="176"/>
                  <a:pt x="37" y="176"/>
                </a:cubicBezTo>
                <a:cubicBezTo>
                  <a:pt x="34" y="172"/>
                  <a:pt x="36" y="161"/>
                  <a:pt x="35" y="163"/>
                </a:cubicBezTo>
                <a:cubicBezTo>
                  <a:pt x="35" y="159"/>
                  <a:pt x="36" y="153"/>
                  <a:pt x="38" y="155"/>
                </a:cubicBezTo>
                <a:cubicBezTo>
                  <a:pt x="37" y="152"/>
                  <a:pt x="37" y="144"/>
                  <a:pt x="33" y="143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1" y="132"/>
                  <a:pt x="40" y="122"/>
                  <a:pt x="33" y="122"/>
                </a:cubicBezTo>
                <a:cubicBezTo>
                  <a:pt x="34" y="118"/>
                  <a:pt x="36" y="119"/>
                  <a:pt x="37" y="116"/>
                </a:cubicBezTo>
                <a:cubicBezTo>
                  <a:pt x="34" y="111"/>
                  <a:pt x="34" y="105"/>
                  <a:pt x="35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94"/>
                  <a:pt x="33" y="88"/>
                  <a:pt x="32" y="80"/>
                </a:cubicBezTo>
                <a:cubicBezTo>
                  <a:pt x="38" y="78"/>
                  <a:pt x="38" y="78"/>
                  <a:pt x="38" y="78"/>
                </a:cubicBezTo>
                <a:cubicBezTo>
                  <a:pt x="37" y="74"/>
                  <a:pt x="33" y="73"/>
                  <a:pt x="34" y="69"/>
                </a:cubicBezTo>
                <a:cubicBezTo>
                  <a:pt x="35" y="68"/>
                  <a:pt x="35" y="69"/>
                  <a:pt x="35" y="70"/>
                </a:cubicBezTo>
                <a:cubicBezTo>
                  <a:pt x="34" y="66"/>
                  <a:pt x="36" y="61"/>
                  <a:pt x="37" y="58"/>
                </a:cubicBezTo>
                <a:cubicBezTo>
                  <a:pt x="33" y="53"/>
                  <a:pt x="34" y="48"/>
                  <a:pt x="30" y="43"/>
                </a:cubicBezTo>
                <a:cubicBezTo>
                  <a:pt x="35" y="38"/>
                  <a:pt x="32" y="50"/>
                  <a:pt x="37" y="46"/>
                </a:cubicBezTo>
                <a:cubicBezTo>
                  <a:pt x="39" y="37"/>
                  <a:pt x="37" y="29"/>
                  <a:pt x="34" y="20"/>
                </a:cubicBezTo>
                <a:cubicBezTo>
                  <a:pt x="35" y="19"/>
                  <a:pt x="36" y="20"/>
                  <a:pt x="37" y="20"/>
                </a:cubicBezTo>
                <a:cubicBezTo>
                  <a:pt x="37" y="20"/>
                  <a:pt x="24" y="2"/>
                  <a:pt x="19" y="5"/>
                </a:cubicBezTo>
                <a:cubicBezTo>
                  <a:pt x="15" y="3"/>
                  <a:pt x="13" y="0"/>
                  <a:pt x="10" y="8"/>
                </a:cubicBezTo>
                <a:cubicBezTo>
                  <a:pt x="12" y="11"/>
                  <a:pt x="15" y="18"/>
                  <a:pt x="11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6" y="30"/>
                  <a:pt x="7" y="21"/>
                  <a:pt x="7" y="34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3"/>
                  <a:pt x="11" y="35"/>
                  <a:pt x="10" y="38"/>
                </a:cubicBezTo>
                <a:cubicBezTo>
                  <a:pt x="9" y="39"/>
                  <a:pt x="8" y="37"/>
                  <a:pt x="7" y="36"/>
                </a:cubicBezTo>
                <a:cubicBezTo>
                  <a:pt x="12" y="46"/>
                  <a:pt x="12" y="46"/>
                  <a:pt x="12" y="46"/>
                </a:cubicBezTo>
                <a:cubicBezTo>
                  <a:pt x="10" y="47"/>
                  <a:pt x="9" y="46"/>
                  <a:pt x="7" y="44"/>
                </a:cubicBezTo>
                <a:cubicBezTo>
                  <a:pt x="7" y="54"/>
                  <a:pt x="14" y="42"/>
                  <a:pt x="13" y="54"/>
                </a:cubicBezTo>
                <a:cubicBezTo>
                  <a:pt x="11" y="56"/>
                  <a:pt x="10" y="53"/>
                  <a:pt x="9" y="52"/>
                </a:cubicBezTo>
                <a:cubicBezTo>
                  <a:pt x="6" y="57"/>
                  <a:pt x="9" y="61"/>
                  <a:pt x="11" y="66"/>
                </a:cubicBezTo>
                <a:cubicBezTo>
                  <a:pt x="7" y="66"/>
                  <a:pt x="8" y="63"/>
                  <a:pt x="6" y="67"/>
                </a:cubicBezTo>
                <a:cubicBezTo>
                  <a:pt x="7" y="66"/>
                  <a:pt x="10" y="66"/>
                  <a:pt x="11" y="69"/>
                </a:cubicBezTo>
                <a:cubicBezTo>
                  <a:pt x="7" y="68"/>
                  <a:pt x="9" y="72"/>
                  <a:pt x="8" y="76"/>
                </a:cubicBezTo>
                <a:cubicBezTo>
                  <a:pt x="9" y="75"/>
                  <a:pt x="11" y="75"/>
                  <a:pt x="11" y="77"/>
                </a:cubicBezTo>
                <a:cubicBezTo>
                  <a:pt x="12" y="78"/>
                  <a:pt x="11" y="80"/>
                  <a:pt x="11" y="82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4"/>
                  <a:pt x="13" y="87"/>
                  <a:pt x="11" y="92"/>
                </a:cubicBezTo>
                <a:cubicBezTo>
                  <a:pt x="10" y="91"/>
                  <a:pt x="10" y="91"/>
                  <a:pt x="10" y="90"/>
                </a:cubicBezTo>
                <a:cubicBezTo>
                  <a:pt x="8" y="94"/>
                  <a:pt x="6" y="99"/>
                  <a:pt x="9" y="105"/>
                </a:cubicBezTo>
                <a:cubicBezTo>
                  <a:pt x="8" y="105"/>
                  <a:pt x="8" y="105"/>
                  <a:pt x="8" y="105"/>
                </a:cubicBezTo>
                <a:cubicBezTo>
                  <a:pt x="12" y="116"/>
                  <a:pt x="14" y="101"/>
                  <a:pt x="17" y="115"/>
                </a:cubicBezTo>
                <a:cubicBezTo>
                  <a:pt x="16" y="119"/>
                  <a:pt x="6" y="112"/>
                  <a:pt x="10" y="123"/>
                </a:cubicBezTo>
                <a:cubicBezTo>
                  <a:pt x="13" y="118"/>
                  <a:pt x="17" y="129"/>
                  <a:pt x="18" y="135"/>
                </a:cubicBezTo>
                <a:cubicBezTo>
                  <a:pt x="12" y="129"/>
                  <a:pt x="12" y="129"/>
                  <a:pt x="12" y="129"/>
                </a:cubicBezTo>
                <a:cubicBezTo>
                  <a:pt x="12" y="131"/>
                  <a:pt x="13" y="135"/>
                  <a:pt x="13" y="136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20" y="136"/>
                  <a:pt x="13" y="144"/>
                  <a:pt x="17" y="148"/>
                </a:cubicBezTo>
                <a:cubicBezTo>
                  <a:pt x="9" y="143"/>
                  <a:pt x="11" y="142"/>
                  <a:pt x="3" y="141"/>
                </a:cubicBezTo>
                <a:cubicBezTo>
                  <a:pt x="7" y="145"/>
                  <a:pt x="11" y="150"/>
                  <a:pt x="10" y="157"/>
                </a:cubicBezTo>
                <a:cubicBezTo>
                  <a:pt x="4" y="151"/>
                  <a:pt x="4" y="151"/>
                  <a:pt x="4" y="151"/>
                </a:cubicBezTo>
                <a:cubicBezTo>
                  <a:pt x="3" y="161"/>
                  <a:pt x="12" y="173"/>
                  <a:pt x="17" y="181"/>
                </a:cubicBezTo>
                <a:cubicBezTo>
                  <a:pt x="12" y="179"/>
                  <a:pt x="11" y="182"/>
                  <a:pt x="7" y="178"/>
                </a:cubicBezTo>
                <a:cubicBezTo>
                  <a:pt x="8" y="188"/>
                  <a:pt x="8" y="188"/>
                  <a:pt x="8" y="188"/>
                </a:cubicBezTo>
                <a:cubicBezTo>
                  <a:pt x="3" y="185"/>
                  <a:pt x="3" y="185"/>
                  <a:pt x="3" y="185"/>
                </a:cubicBezTo>
                <a:cubicBezTo>
                  <a:pt x="8" y="189"/>
                  <a:pt x="5" y="193"/>
                  <a:pt x="11" y="193"/>
                </a:cubicBezTo>
                <a:cubicBezTo>
                  <a:pt x="10" y="192"/>
                  <a:pt x="9" y="192"/>
                  <a:pt x="10" y="190"/>
                </a:cubicBezTo>
                <a:cubicBezTo>
                  <a:pt x="12" y="190"/>
                  <a:pt x="15" y="192"/>
                  <a:pt x="15" y="197"/>
                </a:cubicBezTo>
                <a:cubicBezTo>
                  <a:pt x="14" y="200"/>
                  <a:pt x="13" y="195"/>
                  <a:pt x="11" y="196"/>
                </a:cubicBezTo>
                <a:cubicBezTo>
                  <a:pt x="14" y="199"/>
                  <a:pt x="9" y="199"/>
                  <a:pt x="11" y="202"/>
                </a:cubicBezTo>
                <a:cubicBezTo>
                  <a:pt x="14" y="199"/>
                  <a:pt x="14" y="199"/>
                  <a:pt x="14" y="199"/>
                </a:cubicBezTo>
                <a:cubicBezTo>
                  <a:pt x="18" y="202"/>
                  <a:pt x="14" y="205"/>
                  <a:pt x="16" y="208"/>
                </a:cubicBezTo>
                <a:cubicBezTo>
                  <a:pt x="14" y="204"/>
                  <a:pt x="12" y="205"/>
                  <a:pt x="10" y="207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11" y="209"/>
                  <a:pt x="13" y="212"/>
                  <a:pt x="11" y="214"/>
                </a:cubicBezTo>
                <a:cubicBezTo>
                  <a:pt x="6" y="212"/>
                  <a:pt x="6" y="212"/>
                  <a:pt x="6" y="212"/>
                </a:cubicBezTo>
                <a:cubicBezTo>
                  <a:pt x="10" y="215"/>
                  <a:pt x="10" y="215"/>
                  <a:pt x="10" y="215"/>
                </a:cubicBezTo>
                <a:cubicBezTo>
                  <a:pt x="9" y="217"/>
                  <a:pt x="7" y="217"/>
                  <a:pt x="6" y="215"/>
                </a:cubicBezTo>
                <a:cubicBezTo>
                  <a:pt x="3" y="226"/>
                  <a:pt x="17" y="215"/>
                  <a:pt x="13" y="229"/>
                </a:cubicBezTo>
                <a:cubicBezTo>
                  <a:pt x="11" y="229"/>
                  <a:pt x="9" y="227"/>
                  <a:pt x="11" y="223"/>
                </a:cubicBezTo>
                <a:cubicBezTo>
                  <a:pt x="8" y="223"/>
                  <a:pt x="6" y="224"/>
                  <a:pt x="5" y="228"/>
                </a:cubicBezTo>
                <a:cubicBezTo>
                  <a:pt x="4" y="228"/>
                  <a:pt x="4" y="228"/>
                  <a:pt x="4" y="228"/>
                </a:cubicBezTo>
                <a:cubicBezTo>
                  <a:pt x="4" y="235"/>
                  <a:pt x="4" y="245"/>
                  <a:pt x="7" y="2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" name="Freeform 372"/>
          <p:cNvSpPr>
            <a:spLocks/>
          </p:cNvSpPr>
          <p:nvPr/>
        </p:nvSpPr>
        <p:spPr bwMode="auto">
          <a:xfrm rot="5400000">
            <a:off x="3629026" y="3732747"/>
            <a:ext cx="87296" cy="475426"/>
          </a:xfrm>
          <a:custGeom>
            <a:avLst/>
            <a:gdLst/>
            <a:ahLst/>
            <a:cxnLst>
              <a:cxn ang="0">
                <a:pos x="4" y="284"/>
              </a:cxn>
              <a:cxn ang="0">
                <a:pos x="5" y="309"/>
              </a:cxn>
              <a:cxn ang="0">
                <a:pos x="2" y="334"/>
              </a:cxn>
              <a:cxn ang="0">
                <a:pos x="8" y="376"/>
              </a:cxn>
              <a:cxn ang="0">
                <a:pos x="4" y="443"/>
              </a:cxn>
              <a:cxn ang="0">
                <a:pos x="8" y="470"/>
              </a:cxn>
              <a:cxn ang="0">
                <a:pos x="6" y="493"/>
              </a:cxn>
              <a:cxn ang="0">
                <a:pos x="8" y="516"/>
              </a:cxn>
              <a:cxn ang="0">
                <a:pos x="4" y="558"/>
              </a:cxn>
              <a:cxn ang="0">
                <a:pos x="5" y="590"/>
              </a:cxn>
              <a:cxn ang="0">
                <a:pos x="10" y="604"/>
              </a:cxn>
              <a:cxn ang="0">
                <a:pos x="8" y="634"/>
              </a:cxn>
              <a:cxn ang="0">
                <a:pos x="22" y="684"/>
              </a:cxn>
              <a:cxn ang="0">
                <a:pos x="11" y="697"/>
              </a:cxn>
              <a:cxn ang="0">
                <a:pos x="22" y="734"/>
              </a:cxn>
              <a:cxn ang="0">
                <a:pos x="13" y="771"/>
              </a:cxn>
              <a:cxn ang="0">
                <a:pos x="9" y="807"/>
              </a:cxn>
              <a:cxn ang="0">
                <a:pos x="15" y="858"/>
              </a:cxn>
              <a:cxn ang="0">
                <a:pos x="21" y="907"/>
              </a:cxn>
              <a:cxn ang="0">
                <a:pos x="26" y="971"/>
              </a:cxn>
              <a:cxn ang="0">
                <a:pos x="19" y="1018"/>
              </a:cxn>
              <a:cxn ang="0">
                <a:pos x="23" y="1043"/>
              </a:cxn>
              <a:cxn ang="0">
                <a:pos x="22" y="1057"/>
              </a:cxn>
              <a:cxn ang="0">
                <a:pos x="31" y="1087"/>
              </a:cxn>
              <a:cxn ang="0">
                <a:pos x="31" y="1113"/>
              </a:cxn>
              <a:cxn ang="0">
                <a:pos x="29" y="1091"/>
              </a:cxn>
              <a:cxn ang="0">
                <a:pos x="35" y="1015"/>
              </a:cxn>
              <a:cxn ang="0">
                <a:pos x="31" y="938"/>
              </a:cxn>
              <a:cxn ang="0">
                <a:pos x="37" y="934"/>
              </a:cxn>
              <a:cxn ang="0">
                <a:pos x="35" y="859"/>
              </a:cxn>
              <a:cxn ang="0">
                <a:pos x="36" y="802"/>
              </a:cxn>
              <a:cxn ang="0">
                <a:pos x="35" y="766"/>
              </a:cxn>
              <a:cxn ang="0">
                <a:pos x="32" y="747"/>
              </a:cxn>
              <a:cxn ang="0">
                <a:pos x="36" y="713"/>
              </a:cxn>
              <a:cxn ang="0">
                <a:pos x="34" y="692"/>
              </a:cxn>
              <a:cxn ang="0">
                <a:pos x="36" y="592"/>
              </a:cxn>
              <a:cxn ang="0">
                <a:pos x="34" y="554"/>
              </a:cxn>
              <a:cxn ang="0">
                <a:pos x="36" y="502"/>
              </a:cxn>
              <a:cxn ang="0">
                <a:pos x="37" y="466"/>
              </a:cxn>
              <a:cxn ang="0">
                <a:pos x="35" y="373"/>
              </a:cxn>
              <a:cxn ang="0">
                <a:pos x="34" y="345"/>
              </a:cxn>
              <a:cxn ang="0">
                <a:pos x="37" y="270"/>
              </a:cxn>
              <a:cxn ang="0">
                <a:pos x="37" y="224"/>
              </a:cxn>
              <a:cxn ang="0">
                <a:pos x="34" y="207"/>
              </a:cxn>
              <a:cxn ang="0">
                <a:pos x="37" y="176"/>
              </a:cxn>
              <a:cxn ang="0">
                <a:pos x="33" y="122"/>
              </a:cxn>
              <a:cxn ang="0">
                <a:pos x="38" y="78"/>
              </a:cxn>
              <a:cxn ang="0">
                <a:pos x="37" y="46"/>
              </a:cxn>
              <a:cxn ang="0">
                <a:pos x="11" y="20"/>
              </a:cxn>
              <a:cxn ang="0">
                <a:pos x="7" y="36"/>
              </a:cxn>
              <a:cxn ang="0">
                <a:pos x="11" y="66"/>
              </a:cxn>
              <a:cxn ang="0">
                <a:pos x="11" y="82"/>
              </a:cxn>
              <a:cxn ang="0">
                <a:pos x="8" y="105"/>
              </a:cxn>
              <a:cxn ang="0">
                <a:pos x="13" y="136"/>
              </a:cxn>
              <a:cxn ang="0">
                <a:pos x="4" y="151"/>
              </a:cxn>
              <a:cxn ang="0">
                <a:pos x="11" y="193"/>
              </a:cxn>
              <a:cxn ang="0">
                <a:pos x="14" y="199"/>
              </a:cxn>
              <a:cxn ang="0">
                <a:pos x="6" y="212"/>
              </a:cxn>
              <a:cxn ang="0">
                <a:pos x="5" y="228"/>
              </a:cxn>
            </a:cxnLst>
            <a:rect l="0" t="0" r="r" b="b"/>
            <a:pathLst>
              <a:path w="42" h="1113">
                <a:moveTo>
                  <a:pt x="7" y="249"/>
                </a:moveTo>
                <a:cubicBezTo>
                  <a:pt x="6" y="251"/>
                  <a:pt x="4" y="249"/>
                  <a:pt x="3" y="248"/>
                </a:cubicBezTo>
                <a:cubicBezTo>
                  <a:pt x="1" y="256"/>
                  <a:pt x="6" y="259"/>
                  <a:pt x="3" y="267"/>
                </a:cubicBezTo>
                <a:cubicBezTo>
                  <a:pt x="5" y="263"/>
                  <a:pt x="5" y="263"/>
                  <a:pt x="5" y="263"/>
                </a:cubicBezTo>
                <a:cubicBezTo>
                  <a:pt x="7" y="269"/>
                  <a:pt x="8" y="279"/>
                  <a:pt x="4" y="284"/>
                </a:cubicBezTo>
                <a:cubicBezTo>
                  <a:pt x="3" y="282"/>
                  <a:pt x="3" y="282"/>
                  <a:pt x="3" y="282"/>
                </a:cubicBezTo>
                <a:cubicBezTo>
                  <a:pt x="6" y="287"/>
                  <a:pt x="0" y="295"/>
                  <a:pt x="3" y="298"/>
                </a:cubicBezTo>
                <a:cubicBezTo>
                  <a:pt x="5" y="296"/>
                  <a:pt x="6" y="298"/>
                  <a:pt x="7" y="294"/>
                </a:cubicBezTo>
                <a:cubicBezTo>
                  <a:pt x="10" y="308"/>
                  <a:pt x="10" y="308"/>
                  <a:pt x="10" y="308"/>
                </a:cubicBezTo>
                <a:cubicBezTo>
                  <a:pt x="5" y="309"/>
                  <a:pt x="5" y="309"/>
                  <a:pt x="5" y="309"/>
                </a:cubicBezTo>
                <a:cubicBezTo>
                  <a:pt x="7" y="316"/>
                  <a:pt x="7" y="316"/>
                  <a:pt x="7" y="316"/>
                </a:cubicBezTo>
                <a:cubicBezTo>
                  <a:pt x="9" y="314"/>
                  <a:pt x="5" y="325"/>
                  <a:pt x="10" y="325"/>
                </a:cubicBezTo>
                <a:cubicBezTo>
                  <a:pt x="8" y="329"/>
                  <a:pt x="6" y="324"/>
                  <a:pt x="4" y="322"/>
                </a:cubicBezTo>
                <a:cubicBezTo>
                  <a:pt x="6" y="326"/>
                  <a:pt x="4" y="326"/>
                  <a:pt x="7" y="330"/>
                </a:cubicBezTo>
                <a:cubicBezTo>
                  <a:pt x="2" y="334"/>
                  <a:pt x="2" y="334"/>
                  <a:pt x="2" y="334"/>
                </a:cubicBezTo>
                <a:cubicBezTo>
                  <a:pt x="5" y="344"/>
                  <a:pt x="5" y="344"/>
                  <a:pt x="5" y="344"/>
                </a:cubicBezTo>
                <a:cubicBezTo>
                  <a:pt x="5" y="344"/>
                  <a:pt x="5" y="344"/>
                  <a:pt x="4" y="344"/>
                </a:cubicBezTo>
                <a:cubicBezTo>
                  <a:pt x="8" y="348"/>
                  <a:pt x="2" y="356"/>
                  <a:pt x="9" y="362"/>
                </a:cubicBezTo>
                <a:cubicBezTo>
                  <a:pt x="8" y="361"/>
                  <a:pt x="8" y="361"/>
                  <a:pt x="8" y="361"/>
                </a:cubicBezTo>
                <a:cubicBezTo>
                  <a:pt x="11" y="365"/>
                  <a:pt x="9" y="373"/>
                  <a:pt x="8" y="376"/>
                </a:cubicBezTo>
                <a:cubicBezTo>
                  <a:pt x="9" y="381"/>
                  <a:pt x="12" y="378"/>
                  <a:pt x="14" y="378"/>
                </a:cubicBezTo>
                <a:cubicBezTo>
                  <a:pt x="13" y="393"/>
                  <a:pt x="13" y="388"/>
                  <a:pt x="19" y="401"/>
                </a:cubicBezTo>
                <a:cubicBezTo>
                  <a:pt x="13" y="409"/>
                  <a:pt x="10" y="392"/>
                  <a:pt x="6" y="402"/>
                </a:cubicBezTo>
                <a:cubicBezTo>
                  <a:pt x="8" y="403"/>
                  <a:pt x="11" y="410"/>
                  <a:pt x="12" y="418"/>
                </a:cubicBezTo>
                <a:cubicBezTo>
                  <a:pt x="10" y="425"/>
                  <a:pt x="8" y="436"/>
                  <a:pt x="4" y="443"/>
                </a:cubicBezTo>
                <a:cubicBezTo>
                  <a:pt x="8" y="442"/>
                  <a:pt x="8" y="442"/>
                  <a:pt x="8" y="442"/>
                </a:cubicBezTo>
                <a:cubicBezTo>
                  <a:pt x="10" y="452"/>
                  <a:pt x="10" y="452"/>
                  <a:pt x="10" y="452"/>
                </a:cubicBezTo>
                <a:cubicBezTo>
                  <a:pt x="5" y="447"/>
                  <a:pt x="5" y="447"/>
                  <a:pt x="5" y="447"/>
                </a:cubicBezTo>
                <a:cubicBezTo>
                  <a:pt x="6" y="448"/>
                  <a:pt x="8" y="453"/>
                  <a:pt x="10" y="456"/>
                </a:cubicBezTo>
                <a:cubicBezTo>
                  <a:pt x="13" y="467"/>
                  <a:pt x="2" y="462"/>
                  <a:pt x="8" y="470"/>
                </a:cubicBezTo>
                <a:cubicBezTo>
                  <a:pt x="7" y="471"/>
                  <a:pt x="7" y="471"/>
                  <a:pt x="7" y="471"/>
                </a:cubicBezTo>
                <a:cubicBezTo>
                  <a:pt x="9" y="473"/>
                  <a:pt x="8" y="480"/>
                  <a:pt x="9" y="488"/>
                </a:cubicBezTo>
                <a:cubicBezTo>
                  <a:pt x="5" y="485"/>
                  <a:pt x="5" y="485"/>
                  <a:pt x="5" y="485"/>
                </a:cubicBezTo>
                <a:cubicBezTo>
                  <a:pt x="6" y="480"/>
                  <a:pt x="6" y="480"/>
                  <a:pt x="6" y="480"/>
                </a:cubicBezTo>
                <a:cubicBezTo>
                  <a:pt x="1" y="483"/>
                  <a:pt x="6" y="488"/>
                  <a:pt x="6" y="493"/>
                </a:cubicBezTo>
                <a:cubicBezTo>
                  <a:pt x="8" y="498"/>
                  <a:pt x="12" y="496"/>
                  <a:pt x="13" y="498"/>
                </a:cubicBezTo>
                <a:cubicBezTo>
                  <a:pt x="13" y="500"/>
                  <a:pt x="14" y="503"/>
                  <a:pt x="13" y="505"/>
                </a:cubicBezTo>
                <a:cubicBezTo>
                  <a:pt x="11" y="509"/>
                  <a:pt x="7" y="505"/>
                  <a:pt x="5" y="504"/>
                </a:cubicBezTo>
                <a:cubicBezTo>
                  <a:pt x="10" y="507"/>
                  <a:pt x="10" y="509"/>
                  <a:pt x="12" y="517"/>
                </a:cubicBezTo>
                <a:cubicBezTo>
                  <a:pt x="9" y="518"/>
                  <a:pt x="8" y="517"/>
                  <a:pt x="8" y="516"/>
                </a:cubicBezTo>
                <a:cubicBezTo>
                  <a:pt x="8" y="518"/>
                  <a:pt x="9" y="520"/>
                  <a:pt x="11" y="520"/>
                </a:cubicBezTo>
                <a:cubicBezTo>
                  <a:pt x="9" y="523"/>
                  <a:pt x="9" y="523"/>
                  <a:pt x="9" y="523"/>
                </a:cubicBezTo>
                <a:cubicBezTo>
                  <a:pt x="5" y="533"/>
                  <a:pt x="18" y="533"/>
                  <a:pt x="16" y="545"/>
                </a:cubicBezTo>
                <a:cubicBezTo>
                  <a:pt x="14" y="542"/>
                  <a:pt x="17" y="555"/>
                  <a:pt x="14" y="559"/>
                </a:cubicBezTo>
                <a:cubicBezTo>
                  <a:pt x="13" y="554"/>
                  <a:pt x="7" y="560"/>
                  <a:pt x="4" y="558"/>
                </a:cubicBezTo>
                <a:cubicBezTo>
                  <a:pt x="2" y="567"/>
                  <a:pt x="9" y="562"/>
                  <a:pt x="11" y="569"/>
                </a:cubicBezTo>
                <a:cubicBezTo>
                  <a:pt x="5" y="566"/>
                  <a:pt x="5" y="566"/>
                  <a:pt x="5" y="566"/>
                </a:cubicBezTo>
                <a:cubicBezTo>
                  <a:pt x="7" y="574"/>
                  <a:pt x="8" y="568"/>
                  <a:pt x="10" y="576"/>
                </a:cubicBezTo>
                <a:cubicBezTo>
                  <a:pt x="8" y="573"/>
                  <a:pt x="8" y="579"/>
                  <a:pt x="6" y="574"/>
                </a:cubicBezTo>
                <a:cubicBezTo>
                  <a:pt x="6" y="584"/>
                  <a:pt x="6" y="582"/>
                  <a:pt x="5" y="590"/>
                </a:cubicBezTo>
                <a:cubicBezTo>
                  <a:pt x="11" y="591"/>
                  <a:pt x="11" y="591"/>
                  <a:pt x="11" y="591"/>
                </a:cubicBezTo>
                <a:cubicBezTo>
                  <a:pt x="12" y="594"/>
                  <a:pt x="9" y="595"/>
                  <a:pt x="8" y="596"/>
                </a:cubicBezTo>
                <a:cubicBezTo>
                  <a:pt x="8" y="594"/>
                  <a:pt x="8" y="593"/>
                  <a:pt x="8" y="593"/>
                </a:cubicBezTo>
                <a:cubicBezTo>
                  <a:pt x="3" y="596"/>
                  <a:pt x="10" y="598"/>
                  <a:pt x="6" y="602"/>
                </a:cubicBezTo>
                <a:cubicBezTo>
                  <a:pt x="8" y="601"/>
                  <a:pt x="10" y="600"/>
                  <a:pt x="10" y="604"/>
                </a:cubicBezTo>
                <a:cubicBezTo>
                  <a:pt x="7" y="603"/>
                  <a:pt x="7" y="609"/>
                  <a:pt x="6" y="609"/>
                </a:cubicBezTo>
                <a:cubicBezTo>
                  <a:pt x="8" y="607"/>
                  <a:pt x="7" y="617"/>
                  <a:pt x="11" y="617"/>
                </a:cubicBezTo>
                <a:cubicBezTo>
                  <a:pt x="8" y="622"/>
                  <a:pt x="8" y="616"/>
                  <a:pt x="6" y="616"/>
                </a:cubicBezTo>
                <a:cubicBezTo>
                  <a:pt x="10" y="619"/>
                  <a:pt x="7" y="630"/>
                  <a:pt x="9" y="633"/>
                </a:cubicBezTo>
                <a:cubicBezTo>
                  <a:pt x="8" y="634"/>
                  <a:pt x="8" y="634"/>
                  <a:pt x="8" y="634"/>
                </a:cubicBezTo>
                <a:cubicBezTo>
                  <a:pt x="11" y="638"/>
                  <a:pt x="12" y="645"/>
                  <a:pt x="16" y="654"/>
                </a:cubicBezTo>
                <a:cubicBezTo>
                  <a:pt x="12" y="651"/>
                  <a:pt x="12" y="651"/>
                  <a:pt x="12" y="651"/>
                </a:cubicBezTo>
                <a:cubicBezTo>
                  <a:pt x="11" y="660"/>
                  <a:pt x="19" y="656"/>
                  <a:pt x="19" y="663"/>
                </a:cubicBezTo>
                <a:cubicBezTo>
                  <a:pt x="15" y="662"/>
                  <a:pt x="20" y="675"/>
                  <a:pt x="14" y="672"/>
                </a:cubicBezTo>
                <a:cubicBezTo>
                  <a:pt x="17" y="676"/>
                  <a:pt x="18" y="681"/>
                  <a:pt x="22" y="684"/>
                </a:cubicBezTo>
                <a:cubicBezTo>
                  <a:pt x="20" y="688"/>
                  <a:pt x="16" y="676"/>
                  <a:pt x="15" y="682"/>
                </a:cubicBezTo>
                <a:cubicBezTo>
                  <a:pt x="17" y="688"/>
                  <a:pt x="17" y="688"/>
                  <a:pt x="17" y="688"/>
                </a:cubicBezTo>
                <a:cubicBezTo>
                  <a:pt x="15" y="689"/>
                  <a:pt x="15" y="689"/>
                  <a:pt x="15" y="689"/>
                </a:cubicBezTo>
                <a:cubicBezTo>
                  <a:pt x="17" y="689"/>
                  <a:pt x="17" y="694"/>
                  <a:pt x="18" y="694"/>
                </a:cubicBezTo>
                <a:cubicBezTo>
                  <a:pt x="15" y="695"/>
                  <a:pt x="13" y="698"/>
                  <a:pt x="11" y="697"/>
                </a:cubicBezTo>
                <a:cubicBezTo>
                  <a:pt x="12" y="701"/>
                  <a:pt x="9" y="707"/>
                  <a:pt x="11" y="710"/>
                </a:cubicBezTo>
                <a:cubicBezTo>
                  <a:pt x="10" y="710"/>
                  <a:pt x="10" y="710"/>
                  <a:pt x="10" y="710"/>
                </a:cubicBezTo>
                <a:cubicBezTo>
                  <a:pt x="16" y="714"/>
                  <a:pt x="11" y="722"/>
                  <a:pt x="17" y="724"/>
                </a:cubicBezTo>
                <a:cubicBezTo>
                  <a:pt x="14" y="726"/>
                  <a:pt x="14" y="726"/>
                  <a:pt x="14" y="726"/>
                </a:cubicBezTo>
                <a:cubicBezTo>
                  <a:pt x="14" y="732"/>
                  <a:pt x="20" y="731"/>
                  <a:pt x="22" y="734"/>
                </a:cubicBezTo>
                <a:cubicBezTo>
                  <a:pt x="22" y="736"/>
                  <a:pt x="22" y="739"/>
                  <a:pt x="22" y="742"/>
                </a:cubicBezTo>
                <a:cubicBezTo>
                  <a:pt x="18" y="734"/>
                  <a:pt x="17" y="745"/>
                  <a:pt x="15" y="747"/>
                </a:cubicBezTo>
                <a:cubicBezTo>
                  <a:pt x="15" y="750"/>
                  <a:pt x="16" y="759"/>
                  <a:pt x="19" y="761"/>
                </a:cubicBezTo>
                <a:cubicBezTo>
                  <a:pt x="16" y="758"/>
                  <a:pt x="13" y="760"/>
                  <a:pt x="13" y="754"/>
                </a:cubicBezTo>
                <a:cubicBezTo>
                  <a:pt x="7" y="757"/>
                  <a:pt x="14" y="764"/>
                  <a:pt x="13" y="771"/>
                </a:cubicBezTo>
                <a:cubicBezTo>
                  <a:pt x="11" y="771"/>
                  <a:pt x="11" y="771"/>
                  <a:pt x="11" y="771"/>
                </a:cubicBezTo>
                <a:cubicBezTo>
                  <a:pt x="13" y="781"/>
                  <a:pt x="17" y="782"/>
                  <a:pt x="22" y="786"/>
                </a:cubicBezTo>
                <a:cubicBezTo>
                  <a:pt x="18" y="787"/>
                  <a:pt x="18" y="786"/>
                  <a:pt x="14" y="783"/>
                </a:cubicBezTo>
                <a:cubicBezTo>
                  <a:pt x="12" y="790"/>
                  <a:pt x="15" y="801"/>
                  <a:pt x="14" y="809"/>
                </a:cubicBezTo>
                <a:cubicBezTo>
                  <a:pt x="12" y="812"/>
                  <a:pt x="10" y="810"/>
                  <a:pt x="9" y="807"/>
                </a:cubicBezTo>
                <a:cubicBezTo>
                  <a:pt x="12" y="816"/>
                  <a:pt x="9" y="826"/>
                  <a:pt x="15" y="831"/>
                </a:cubicBezTo>
                <a:cubicBezTo>
                  <a:pt x="12" y="829"/>
                  <a:pt x="13" y="834"/>
                  <a:pt x="12" y="837"/>
                </a:cubicBezTo>
                <a:cubicBezTo>
                  <a:pt x="13" y="837"/>
                  <a:pt x="15" y="838"/>
                  <a:pt x="15" y="838"/>
                </a:cubicBezTo>
                <a:cubicBezTo>
                  <a:pt x="17" y="843"/>
                  <a:pt x="19" y="854"/>
                  <a:pt x="17" y="860"/>
                </a:cubicBezTo>
                <a:cubicBezTo>
                  <a:pt x="15" y="858"/>
                  <a:pt x="15" y="858"/>
                  <a:pt x="15" y="858"/>
                </a:cubicBezTo>
                <a:cubicBezTo>
                  <a:pt x="15" y="871"/>
                  <a:pt x="25" y="877"/>
                  <a:pt x="20" y="892"/>
                </a:cubicBezTo>
                <a:cubicBezTo>
                  <a:pt x="19" y="894"/>
                  <a:pt x="15" y="889"/>
                  <a:pt x="16" y="894"/>
                </a:cubicBezTo>
                <a:cubicBezTo>
                  <a:pt x="18" y="897"/>
                  <a:pt x="22" y="896"/>
                  <a:pt x="21" y="903"/>
                </a:cubicBezTo>
                <a:cubicBezTo>
                  <a:pt x="17" y="903"/>
                  <a:pt x="17" y="903"/>
                  <a:pt x="17" y="903"/>
                </a:cubicBezTo>
                <a:cubicBezTo>
                  <a:pt x="21" y="907"/>
                  <a:pt x="21" y="907"/>
                  <a:pt x="21" y="907"/>
                </a:cubicBezTo>
                <a:cubicBezTo>
                  <a:pt x="24" y="905"/>
                  <a:pt x="23" y="897"/>
                  <a:pt x="27" y="902"/>
                </a:cubicBezTo>
                <a:cubicBezTo>
                  <a:pt x="23" y="909"/>
                  <a:pt x="30" y="908"/>
                  <a:pt x="26" y="915"/>
                </a:cubicBezTo>
                <a:cubicBezTo>
                  <a:pt x="26" y="914"/>
                  <a:pt x="23" y="911"/>
                  <a:pt x="21" y="910"/>
                </a:cubicBezTo>
                <a:cubicBezTo>
                  <a:pt x="17" y="926"/>
                  <a:pt x="25" y="932"/>
                  <a:pt x="20" y="948"/>
                </a:cubicBezTo>
                <a:cubicBezTo>
                  <a:pt x="23" y="956"/>
                  <a:pt x="24" y="966"/>
                  <a:pt x="26" y="971"/>
                </a:cubicBezTo>
                <a:cubicBezTo>
                  <a:pt x="23" y="971"/>
                  <a:pt x="19" y="971"/>
                  <a:pt x="16" y="967"/>
                </a:cubicBezTo>
                <a:cubicBezTo>
                  <a:pt x="16" y="974"/>
                  <a:pt x="24" y="977"/>
                  <a:pt x="19" y="982"/>
                </a:cubicBezTo>
                <a:cubicBezTo>
                  <a:pt x="24" y="985"/>
                  <a:pt x="22" y="1000"/>
                  <a:pt x="29" y="1002"/>
                </a:cubicBezTo>
                <a:cubicBezTo>
                  <a:pt x="28" y="1002"/>
                  <a:pt x="29" y="1009"/>
                  <a:pt x="25" y="1002"/>
                </a:cubicBezTo>
                <a:cubicBezTo>
                  <a:pt x="28" y="1011"/>
                  <a:pt x="19" y="1014"/>
                  <a:pt x="19" y="1018"/>
                </a:cubicBezTo>
                <a:cubicBezTo>
                  <a:pt x="19" y="1021"/>
                  <a:pt x="24" y="1016"/>
                  <a:pt x="24" y="1021"/>
                </a:cubicBezTo>
                <a:cubicBezTo>
                  <a:pt x="23" y="1022"/>
                  <a:pt x="23" y="1022"/>
                  <a:pt x="22" y="1022"/>
                </a:cubicBezTo>
                <a:cubicBezTo>
                  <a:pt x="24" y="1024"/>
                  <a:pt x="24" y="1024"/>
                  <a:pt x="24" y="1024"/>
                </a:cubicBezTo>
                <a:cubicBezTo>
                  <a:pt x="22" y="1027"/>
                  <a:pt x="20" y="1022"/>
                  <a:pt x="19" y="1022"/>
                </a:cubicBezTo>
                <a:cubicBezTo>
                  <a:pt x="17" y="1029"/>
                  <a:pt x="23" y="1034"/>
                  <a:pt x="23" y="1043"/>
                </a:cubicBezTo>
                <a:cubicBezTo>
                  <a:pt x="22" y="1042"/>
                  <a:pt x="22" y="1042"/>
                  <a:pt x="22" y="1042"/>
                </a:cubicBezTo>
                <a:cubicBezTo>
                  <a:pt x="22" y="1051"/>
                  <a:pt x="22" y="1051"/>
                  <a:pt x="22" y="1051"/>
                </a:cubicBezTo>
                <a:cubicBezTo>
                  <a:pt x="21" y="1050"/>
                  <a:pt x="21" y="1050"/>
                  <a:pt x="21" y="1050"/>
                </a:cubicBezTo>
                <a:cubicBezTo>
                  <a:pt x="24" y="1058"/>
                  <a:pt x="24" y="1058"/>
                  <a:pt x="24" y="1058"/>
                </a:cubicBezTo>
                <a:cubicBezTo>
                  <a:pt x="22" y="1057"/>
                  <a:pt x="22" y="1057"/>
                  <a:pt x="22" y="1057"/>
                </a:cubicBezTo>
                <a:cubicBezTo>
                  <a:pt x="23" y="1059"/>
                  <a:pt x="24" y="1059"/>
                  <a:pt x="24" y="1062"/>
                </a:cubicBezTo>
                <a:cubicBezTo>
                  <a:pt x="22" y="1061"/>
                  <a:pt x="22" y="1061"/>
                  <a:pt x="22" y="1061"/>
                </a:cubicBezTo>
                <a:cubicBezTo>
                  <a:pt x="25" y="1063"/>
                  <a:pt x="27" y="1072"/>
                  <a:pt x="27" y="1076"/>
                </a:cubicBezTo>
                <a:cubicBezTo>
                  <a:pt x="26" y="1077"/>
                  <a:pt x="26" y="1077"/>
                  <a:pt x="26" y="1077"/>
                </a:cubicBezTo>
                <a:cubicBezTo>
                  <a:pt x="31" y="1087"/>
                  <a:pt x="31" y="1087"/>
                  <a:pt x="31" y="1087"/>
                </a:cubicBezTo>
                <a:cubicBezTo>
                  <a:pt x="28" y="1092"/>
                  <a:pt x="25" y="1080"/>
                  <a:pt x="27" y="1091"/>
                </a:cubicBezTo>
                <a:cubicBezTo>
                  <a:pt x="22" y="1088"/>
                  <a:pt x="22" y="1088"/>
                  <a:pt x="22" y="1088"/>
                </a:cubicBezTo>
                <a:cubicBezTo>
                  <a:pt x="24" y="1095"/>
                  <a:pt x="22" y="1097"/>
                  <a:pt x="23" y="1102"/>
                </a:cubicBezTo>
                <a:cubicBezTo>
                  <a:pt x="26" y="1099"/>
                  <a:pt x="25" y="1096"/>
                  <a:pt x="27" y="1098"/>
                </a:cubicBezTo>
                <a:cubicBezTo>
                  <a:pt x="22" y="1104"/>
                  <a:pt x="29" y="1108"/>
                  <a:pt x="31" y="1113"/>
                </a:cubicBezTo>
                <a:cubicBezTo>
                  <a:pt x="31" y="1111"/>
                  <a:pt x="31" y="1109"/>
                  <a:pt x="28" y="1107"/>
                </a:cubicBezTo>
                <a:cubicBezTo>
                  <a:pt x="28" y="1104"/>
                  <a:pt x="31" y="1106"/>
                  <a:pt x="31" y="1104"/>
                </a:cubicBezTo>
                <a:cubicBezTo>
                  <a:pt x="28" y="1099"/>
                  <a:pt x="28" y="1099"/>
                  <a:pt x="28" y="1099"/>
                </a:cubicBezTo>
                <a:cubicBezTo>
                  <a:pt x="32" y="1098"/>
                  <a:pt x="32" y="1098"/>
                  <a:pt x="32" y="1098"/>
                </a:cubicBezTo>
                <a:cubicBezTo>
                  <a:pt x="29" y="1091"/>
                  <a:pt x="29" y="1091"/>
                  <a:pt x="29" y="1091"/>
                </a:cubicBezTo>
                <a:cubicBezTo>
                  <a:pt x="33" y="1091"/>
                  <a:pt x="30" y="1084"/>
                  <a:pt x="34" y="1087"/>
                </a:cubicBezTo>
                <a:cubicBezTo>
                  <a:pt x="32" y="1082"/>
                  <a:pt x="35" y="1079"/>
                  <a:pt x="31" y="1074"/>
                </a:cubicBezTo>
                <a:cubicBezTo>
                  <a:pt x="33" y="1071"/>
                  <a:pt x="34" y="1080"/>
                  <a:pt x="34" y="1076"/>
                </a:cubicBezTo>
                <a:cubicBezTo>
                  <a:pt x="31" y="1056"/>
                  <a:pt x="31" y="1035"/>
                  <a:pt x="33" y="1013"/>
                </a:cubicBezTo>
                <a:cubicBezTo>
                  <a:pt x="35" y="1015"/>
                  <a:pt x="35" y="1015"/>
                  <a:pt x="35" y="1015"/>
                </a:cubicBezTo>
                <a:cubicBezTo>
                  <a:pt x="33" y="1013"/>
                  <a:pt x="31" y="1010"/>
                  <a:pt x="30" y="1009"/>
                </a:cubicBezTo>
                <a:cubicBezTo>
                  <a:pt x="33" y="1005"/>
                  <a:pt x="37" y="991"/>
                  <a:pt x="31" y="986"/>
                </a:cubicBezTo>
                <a:cubicBezTo>
                  <a:pt x="32" y="986"/>
                  <a:pt x="33" y="987"/>
                  <a:pt x="33" y="987"/>
                </a:cubicBezTo>
                <a:cubicBezTo>
                  <a:pt x="32" y="980"/>
                  <a:pt x="36" y="967"/>
                  <a:pt x="36" y="957"/>
                </a:cubicBezTo>
                <a:cubicBezTo>
                  <a:pt x="30" y="953"/>
                  <a:pt x="40" y="942"/>
                  <a:pt x="31" y="938"/>
                </a:cubicBezTo>
                <a:cubicBezTo>
                  <a:pt x="33" y="940"/>
                  <a:pt x="33" y="940"/>
                  <a:pt x="33" y="940"/>
                </a:cubicBezTo>
                <a:cubicBezTo>
                  <a:pt x="31" y="944"/>
                  <a:pt x="27" y="935"/>
                  <a:pt x="25" y="934"/>
                </a:cubicBezTo>
                <a:cubicBezTo>
                  <a:pt x="31" y="931"/>
                  <a:pt x="29" y="934"/>
                  <a:pt x="34" y="931"/>
                </a:cubicBezTo>
                <a:cubicBezTo>
                  <a:pt x="32" y="935"/>
                  <a:pt x="32" y="935"/>
                  <a:pt x="32" y="935"/>
                </a:cubicBezTo>
                <a:cubicBezTo>
                  <a:pt x="37" y="934"/>
                  <a:pt x="37" y="934"/>
                  <a:pt x="37" y="934"/>
                </a:cubicBezTo>
                <a:cubicBezTo>
                  <a:pt x="25" y="921"/>
                  <a:pt x="42" y="910"/>
                  <a:pt x="34" y="902"/>
                </a:cubicBezTo>
                <a:cubicBezTo>
                  <a:pt x="34" y="902"/>
                  <a:pt x="35" y="902"/>
                  <a:pt x="35" y="903"/>
                </a:cubicBezTo>
                <a:cubicBezTo>
                  <a:pt x="38" y="897"/>
                  <a:pt x="32" y="894"/>
                  <a:pt x="31" y="890"/>
                </a:cubicBezTo>
                <a:cubicBezTo>
                  <a:pt x="33" y="889"/>
                  <a:pt x="34" y="892"/>
                  <a:pt x="36" y="894"/>
                </a:cubicBezTo>
                <a:cubicBezTo>
                  <a:pt x="38" y="885"/>
                  <a:pt x="32" y="869"/>
                  <a:pt x="35" y="859"/>
                </a:cubicBezTo>
                <a:cubicBezTo>
                  <a:pt x="32" y="855"/>
                  <a:pt x="31" y="860"/>
                  <a:pt x="29" y="856"/>
                </a:cubicBezTo>
                <a:cubicBezTo>
                  <a:pt x="30" y="853"/>
                  <a:pt x="32" y="851"/>
                  <a:pt x="34" y="855"/>
                </a:cubicBezTo>
                <a:cubicBezTo>
                  <a:pt x="39" y="846"/>
                  <a:pt x="30" y="825"/>
                  <a:pt x="35" y="812"/>
                </a:cubicBezTo>
                <a:cubicBezTo>
                  <a:pt x="32" y="805"/>
                  <a:pt x="30" y="809"/>
                  <a:pt x="28" y="798"/>
                </a:cubicBezTo>
                <a:cubicBezTo>
                  <a:pt x="30" y="801"/>
                  <a:pt x="36" y="796"/>
                  <a:pt x="36" y="802"/>
                </a:cubicBezTo>
                <a:cubicBezTo>
                  <a:pt x="36" y="802"/>
                  <a:pt x="36" y="802"/>
                  <a:pt x="36" y="802"/>
                </a:cubicBezTo>
                <a:cubicBezTo>
                  <a:pt x="38" y="803"/>
                  <a:pt x="38" y="803"/>
                  <a:pt x="38" y="803"/>
                </a:cubicBezTo>
                <a:cubicBezTo>
                  <a:pt x="39" y="792"/>
                  <a:pt x="39" y="777"/>
                  <a:pt x="33" y="771"/>
                </a:cubicBezTo>
                <a:cubicBezTo>
                  <a:pt x="38" y="771"/>
                  <a:pt x="34" y="769"/>
                  <a:pt x="36" y="765"/>
                </a:cubicBezTo>
                <a:cubicBezTo>
                  <a:pt x="36" y="764"/>
                  <a:pt x="36" y="765"/>
                  <a:pt x="35" y="766"/>
                </a:cubicBezTo>
                <a:cubicBezTo>
                  <a:pt x="31" y="762"/>
                  <a:pt x="35" y="760"/>
                  <a:pt x="35" y="757"/>
                </a:cubicBezTo>
                <a:cubicBezTo>
                  <a:pt x="36" y="758"/>
                  <a:pt x="36" y="758"/>
                  <a:pt x="36" y="758"/>
                </a:cubicBezTo>
                <a:cubicBezTo>
                  <a:pt x="33" y="750"/>
                  <a:pt x="33" y="750"/>
                  <a:pt x="33" y="750"/>
                </a:cubicBezTo>
                <a:cubicBezTo>
                  <a:pt x="33" y="749"/>
                  <a:pt x="34" y="747"/>
                  <a:pt x="36" y="747"/>
                </a:cubicBezTo>
                <a:cubicBezTo>
                  <a:pt x="32" y="747"/>
                  <a:pt x="32" y="747"/>
                  <a:pt x="32" y="747"/>
                </a:cubicBezTo>
                <a:cubicBezTo>
                  <a:pt x="32" y="743"/>
                  <a:pt x="37" y="745"/>
                  <a:pt x="36" y="740"/>
                </a:cubicBezTo>
                <a:cubicBezTo>
                  <a:pt x="33" y="741"/>
                  <a:pt x="33" y="741"/>
                  <a:pt x="33" y="741"/>
                </a:cubicBezTo>
                <a:cubicBezTo>
                  <a:pt x="35" y="737"/>
                  <a:pt x="31" y="732"/>
                  <a:pt x="35" y="731"/>
                </a:cubicBezTo>
                <a:cubicBezTo>
                  <a:pt x="36" y="731"/>
                  <a:pt x="35" y="732"/>
                  <a:pt x="35" y="733"/>
                </a:cubicBezTo>
                <a:cubicBezTo>
                  <a:pt x="41" y="728"/>
                  <a:pt x="34" y="719"/>
                  <a:pt x="36" y="713"/>
                </a:cubicBezTo>
                <a:cubicBezTo>
                  <a:pt x="31" y="715"/>
                  <a:pt x="31" y="715"/>
                  <a:pt x="31" y="715"/>
                </a:cubicBezTo>
                <a:cubicBezTo>
                  <a:pt x="29" y="708"/>
                  <a:pt x="32" y="711"/>
                  <a:pt x="34" y="711"/>
                </a:cubicBezTo>
                <a:cubicBezTo>
                  <a:pt x="34" y="707"/>
                  <a:pt x="35" y="706"/>
                  <a:pt x="36" y="700"/>
                </a:cubicBezTo>
                <a:cubicBezTo>
                  <a:pt x="35" y="698"/>
                  <a:pt x="34" y="699"/>
                  <a:pt x="32" y="698"/>
                </a:cubicBezTo>
                <a:cubicBezTo>
                  <a:pt x="34" y="692"/>
                  <a:pt x="34" y="692"/>
                  <a:pt x="34" y="692"/>
                </a:cubicBezTo>
                <a:cubicBezTo>
                  <a:pt x="37" y="696"/>
                  <a:pt x="37" y="696"/>
                  <a:pt x="37" y="696"/>
                </a:cubicBezTo>
                <a:cubicBezTo>
                  <a:pt x="29" y="687"/>
                  <a:pt x="38" y="674"/>
                  <a:pt x="30" y="668"/>
                </a:cubicBezTo>
                <a:cubicBezTo>
                  <a:pt x="32" y="665"/>
                  <a:pt x="34" y="671"/>
                  <a:pt x="35" y="669"/>
                </a:cubicBezTo>
                <a:cubicBezTo>
                  <a:pt x="38" y="659"/>
                  <a:pt x="29" y="646"/>
                  <a:pt x="33" y="638"/>
                </a:cubicBezTo>
                <a:cubicBezTo>
                  <a:pt x="37" y="624"/>
                  <a:pt x="34" y="608"/>
                  <a:pt x="36" y="592"/>
                </a:cubicBezTo>
                <a:cubicBezTo>
                  <a:pt x="35" y="592"/>
                  <a:pt x="35" y="592"/>
                  <a:pt x="35" y="592"/>
                </a:cubicBezTo>
                <a:cubicBezTo>
                  <a:pt x="36" y="581"/>
                  <a:pt x="36" y="581"/>
                  <a:pt x="36" y="581"/>
                </a:cubicBezTo>
                <a:cubicBezTo>
                  <a:pt x="33" y="578"/>
                  <a:pt x="34" y="571"/>
                  <a:pt x="30" y="566"/>
                </a:cubicBezTo>
                <a:cubicBezTo>
                  <a:pt x="31" y="567"/>
                  <a:pt x="33" y="566"/>
                  <a:pt x="34" y="567"/>
                </a:cubicBezTo>
                <a:cubicBezTo>
                  <a:pt x="34" y="562"/>
                  <a:pt x="32" y="557"/>
                  <a:pt x="34" y="554"/>
                </a:cubicBezTo>
                <a:cubicBezTo>
                  <a:pt x="35" y="556"/>
                  <a:pt x="35" y="556"/>
                  <a:pt x="35" y="556"/>
                </a:cubicBezTo>
                <a:cubicBezTo>
                  <a:pt x="36" y="545"/>
                  <a:pt x="36" y="531"/>
                  <a:pt x="33" y="525"/>
                </a:cubicBezTo>
                <a:cubicBezTo>
                  <a:pt x="33" y="522"/>
                  <a:pt x="36" y="522"/>
                  <a:pt x="38" y="521"/>
                </a:cubicBezTo>
                <a:cubicBezTo>
                  <a:pt x="38" y="515"/>
                  <a:pt x="36" y="511"/>
                  <a:pt x="34" y="506"/>
                </a:cubicBezTo>
                <a:cubicBezTo>
                  <a:pt x="34" y="505"/>
                  <a:pt x="35" y="503"/>
                  <a:pt x="36" y="502"/>
                </a:cubicBezTo>
                <a:cubicBezTo>
                  <a:pt x="33" y="500"/>
                  <a:pt x="33" y="500"/>
                  <a:pt x="33" y="500"/>
                </a:cubicBezTo>
                <a:cubicBezTo>
                  <a:pt x="33" y="497"/>
                  <a:pt x="36" y="499"/>
                  <a:pt x="37" y="497"/>
                </a:cubicBezTo>
                <a:cubicBezTo>
                  <a:pt x="32" y="488"/>
                  <a:pt x="36" y="477"/>
                  <a:pt x="36" y="470"/>
                </a:cubicBezTo>
                <a:cubicBezTo>
                  <a:pt x="34" y="471"/>
                  <a:pt x="34" y="471"/>
                  <a:pt x="34" y="471"/>
                </a:cubicBezTo>
                <a:cubicBezTo>
                  <a:pt x="33" y="468"/>
                  <a:pt x="35" y="463"/>
                  <a:pt x="37" y="466"/>
                </a:cubicBezTo>
                <a:cubicBezTo>
                  <a:pt x="39" y="453"/>
                  <a:pt x="32" y="447"/>
                  <a:pt x="32" y="429"/>
                </a:cubicBezTo>
                <a:cubicBezTo>
                  <a:pt x="39" y="427"/>
                  <a:pt x="31" y="413"/>
                  <a:pt x="38" y="411"/>
                </a:cubicBezTo>
                <a:cubicBezTo>
                  <a:pt x="36" y="403"/>
                  <a:pt x="39" y="398"/>
                  <a:pt x="35" y="393"/>
                </a:cubicBezTo>
                <a:cubicBezTo>
                  <a:pt x="35" y="393"/>
                  <a:pt x="36" y="392"/>
                  <a:pt x="36" y="394"/>
                </a:cubicBezTo>
                <a:cubicBezTo>
                  <a:pt x="39" y="391"/>
                  <a:pt x="36" y="381"/>
                  <a:pt x="35" y="373"/>
                </a:cubicBezTo>
                <a:cubicBezTo>
                  <a:pt x="37" y="373"/>
                  <a:pt x="37" y="373"/>
                  <a:pt x="37" y="373"/>
                </a:cubicBezTo>
                <a:cubicBezTo>
                  <a:pt x="32" y="370"/>
                  <a:pt x="33" y="357"/>
                  <a:pt x="29" y="355"/>
                </a:cubicBezTo>
                <a:cubicBezTo>
                  <a:pt x="30" y="354"/>
                  <a:pt x="31" y="356"/>
                  <a:pt x="32" y="357"/>
                </a:cubicBezTo>
                <a:cubicBezTo>
                  <a:pt x="36" y="353"/>
                  <a:pt x="29" y="350"/>
                  <a:pt x="30" y="345"/>
                </a:cubicBezTo>
                <a:cubicBezTo>
                  <a:pt x="32" y="346"/>
                  <a:pt x="33" y="344"/>
                  <a:pt x="34" y="345"/>
                </a:cubicBezTo>
                <a:cubicBezTo>
                  <a:pt x="39" y="329"/>
                  <a:pt x="30" y="305"/>
                  <a:pt x="34" y="283"/>
                </a:cubicBezTo>
                <a:cubicBezTo>
                  <a:pt x="34" y="277"/>
                  <a:pt x="29" y="285"/>
                  <a:pt x="29" y="277"/>
                </a:cubicBezTo>
                <a:cubicBezTo>
                  <a:pt x="31" y="275"/>
                  <a:pt x="34" y="281"/>
                  <a:pt x="35" y="276"/>
                </a:cubicBezTo>
                <a:cubicBezTo>
                  <a:pt x="32" y="272"/>
                  <a:pt x="33" y="271"/>
                  <a:pt x="33" y="266"/>
                </a:cubicBezTo>
                <a:cubicBezTo>
                  <a:pt x="34" y="267"/>
                  <a:pt x="36" y="266"/>
                  <a:pt x="37" y="270"/>
                </a:cubicBezTo>
                <a:cubicBezTo>
                  <a:pt x="39" y="267"/>
                  <a:pt x="33" y="258"/>
                  <a:pt x="37" y="252"/>
                </a:cubicBezTo>
                <a:cubicBezTo>
                  <a:pt x="35" y="252"/>
                  <a:pt x="34" y="251"/>
                  <a:pt x="34" y="250"/>
                </a:cubicBezTo>
                <a:cubicBezTo>
                  <a:pt x="29" y="242"/>
                  <a:pt x="38" y="231"/>
                  <a:pt x="35" y="231"/>
                </a:cubicBezTo>
                <a:cubicBezTo>
                  <a:pt x="35" y="231"/>
                  <a:pt x="35" y="228"/>
                  <a:pt x="34" y="230"/>
                </a:cubicBezTo>
                <a:cubicBezTo>
                  <a:pt x="34" y="227"/>
                  <a:pt x="35" y="223"/>
                  <a:pt x="37" y="224"/>
                </a:cubicBezTo>
                <a:cubicBezTo>
                  <a:pt x="36" y="222"/>
                  <a:pt x="34" y="221"/>
                  <a:pt x="34" y="218"/>
                </a:cubicBezTo>
                <a:cubicBezTo>
                  <a:pt x="37" y="220"/>
                  <a:pt x="37" y="220"/>
                  <a:pt x="37" y="220"/>
                </a:cubicBezTo>
                <a:cubicBezTo>
                  <a:pt x="36" y="218"/>
                  <a:pt x="34" y="217"/>
                  <a:pt x="34" y="215"/>
                </a:cubicBezTo>
                <a:cubicBezTo>
                  <a:pt x="32" y="217"/>
                  <a:pt x="32" y="217"/>
                  <a:pt x="32" y="217"/>
                </a:cubicBezTo>
                <a:cubicBezTo>
                  <a:pt x="35" y="214"/>
                  <a:pt x="29" y="207"/>
                  <a:pt x="34" y="207"/>
                </a:cubicBezTo>
                <a:cubicBezTo>
                  <a:pt x="34" y="209"/>
                  <a:pt x="34" y="209"/>
                  <a:pt x="34" y="209"/>
                </a:cubicBezTo>
                <a:cubicBezTo>
                  <a:pt x="37" y="202"/>
                  <a:pt x="37" y="202"/>
                  <a:pt x="37" y="202"/>
                </a:cubicBezTo>
                <a:cubicBezTo>
                  <a:pt x="35" y="200"/>
                  <a:pt x="33" y="197"/>
                  <a:pt x="33" y="193"/>
                </a:cubicBezTo>
                <a:cubicBezTo>
                  <a:pt x="39" y="191"/>
                  <a:pt x="35" y="182"/>
                  <a:pt x="35" y="176"/>
                </a:cubicBezTo>
                <a:cubicBezTo>
                  <a:pt x="37" y="176"/>
                  <a:pt x="37" y="176"/>
                  <a:pt x="37" y="176"/>
                </a:cubicBezTo>
                <a:cubicBezTo>
                  <a:pt x="34" y="172"/>
                  <a:pt x="36" y="161"/>
                  <a:pt x="35" y="163"/>
                </a:cubicBezTo>
                <a:cubicBezTo>
                  <a:pt x="35" y="159"/>
                  <a:pt x="36" y="153"/>
                  <a:pt x="38" y="155"/>
                </a:cubicBezTo>
                <a:cubicBezTo>
                  <a:pt x="37" y="152"/>
                  <a:pt x="37" y="144"/>
                  <a:pt x="33" y="143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1" y="132"/>
                  <a:pt x="40" y="122"/>
                  <a:pt x="33" y="122"/>
                </a:cubicBezTo>
                <a:cubicBezTo>
                  <a:pt x="34" y="118"/>
                  <a:pt x="36" y="119"/>
                  <a:pt x="37" y="116"/>
                </a:cubicBezTo>
                <a:cubicBezTo>
                  <a:pt x="34" y="111"/>
                  <a:pt x="34" y="105"/>
                  <a:pt x="35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94"/>
                  <a:pt x="33" y="88"/>
                  <a:pt x="32" y="80"/>
                </a:cubicBezTo>
                <a:cubicBezTo>
                  <a:pt x="38" y="78"/>
                  <a:pt x="38" y="78"/>
                  <a:pt x="38" y="78"/>
                </a:cubicBezTo>
                <a:cubicBezTo>
                  <a:pt x="37" y="74"/>
                  <a:pt x="33" y="73"/>
                  <a:pt x="34" y="69"/>
                </a:cubicBezTo>
                <a:cubicBezTo>
                  <a:pt x="35" y="68"/>
                  <a:pt x="35" y="69"/>
                  <a:pt x="35" y="70"/>
                </a:cubicBezTo>
                <a:cubicBezTo>
                  <a:pt x="34" y="66"/>
                  <a:pt x="36" y="61"/>
                  <a:pt x="37" y="58"/>
                </a:cubicBezTo>
                <a:cubicBezTo>
                  <a:pt x="33" y="53"/>
                  <a:pt x="34" y="48"/>
                  <a:pt x="30" y="43"/>
                </a:cubicBezTo>
                <a:cubicBezTo>
                  <a:pt x="35" y="38"/>
                  <a:pt x="32" y="50"/>
                  <a:pt x="37" y="46"/>
                </a:cubicBezTo>
                <a:cubicBezTo>
                  <a:pt x="39" y="37"/>
                  <a:pt x="37" y="29"/>
                  <a:pt x="34" y="20"/>
                </a:cubicBezTo>
                <a:cubicBezTo>
                  <a:pt x="35" y="19"/>
                  <a:pt x="36" y="20"/>
                  <a:pt x="37" y="20"/>
                </a:cubicBezTo>
                <a:cubicBezTo>
                  <a:pt x="37" y="20"/>
                  <a:pt x="24" y="2"/>
                  <a:pt x="19" y="5"/>
                </a:cubicBezTo>
                <a:cubicBezTo>
                  <a:pt x="15" y="3"/>
                  <a:pt x="13" y="0"/>
                  <a:pt x="10" y="8"/>
                </a:cubicBezTo>
                <a:cubicBezTo>
                  <a:pt x="12" y="11"/>
                  <a:pt x="15" y="18"/>
                  <a:pt x="11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6" y="30"/>
                  <a:pt x="7" y="21"/>
                  <a:pt x="7" y="34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3"/>
                  <a:pt x="11" y="35"/>
                  <a:pt x="10" y="38"/>
                </a:cubicBezTo>
                <a:cubicBezTo>
                  <a:pt x="9" y="39"/>
                  <a:pt x="8" y="37"/>
                  <a:pt x="7" y="36"/>
                </a:cubicBezTo>
                <a:cubicBezTo>
                  <a:pt x="12" y="46"/>
                  <a:pt x="12" y="46"/>
                  <a:pt x="12" y="46"/>
                </a:cubicBezTo>
                <a:cubicBezTo>
                  <a:pt x="10" y="47"/>
                  <a:pt x="9" y="46"/>
                  <a:pt x="7" y="44"/>
                </a:cubicBezTo>
                <a:cubicBezTo>
                  <a:pt x="7" y="54"/>
                  <a:pt x="14" y="42"/>
                  <a:pt x="13" y="54"/>
                </a:cubicBezTo>
                <a:cubicBezTo>
                  <a:pt x="11" y="56"/>
                  <a:pt x="10" y="53"/>
                  <a:pt x="9" y="52"/>
                </a:cubicBezTo>
                <a:cubicBezTo>
                  <a:pt x="6" y="57"/>
                  <a:pt x="9" y="61"/>
                  <a:pt x="11" y="66"/>
                </a:cubicBezTo>
                <a:cubicBezTo>
                  <a:pt x="7" y="66"/>
                  <a:pt x="8" y="63"/>
                  <a:pt x="6" y="67"/>
                </a:cubicBezTo>
                <a:cubicBezTo>
                  <a:pt x="7" y="66"/>
                  <a:pt x="10" y="66"/>
                  <a:pt x="11" y="69"/>
                </a:cubicBezTo>
                <a:cubicBezTo>
                  <a:pt x="7" y="68"/>
                  <a:pt x="9" y="72"/>
                  <a:pt x="8" y="76"/>
                </a:cubicBezTo>
                <a:cubicBezTo>
                  <a:pt x="9" y="75"/>
                  <a:pt x="11" y="75"/>
                  <a:pt x="11" y="77"/>
                </a:cubicBezTo>
                <a:cubicBezTo>
                  <a:pt x="12" y="78"/>
                  <a:pt x="11" y="80"/>
                  <a:pt x="11" y="82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4"/>
                  <a:pt x="13" y="87"/>
                  <a:pt x="11" y="92"/>
                </a:cubicBezTo>
                <a:cubicBezTo>
                  <a:pt x="10" y="91"/>
                  <a:pt x="10" y="91"/>
                  <a:pt x="10" y="90"/>
                </a:cubicBezTo>
                <a:cubicBezTo>
                  <a:pt x="8" y="94"/>
                  <a:pt x="6" y="99"/>
                  <a:pt x="9" y="105"/>
                </a:cubicBezTo>
                <a:cubicBezTo>
                  <a:pt x="8" y="105"/>
                  <a:pt x="8" y="105"/>
                  <a:pt x="8" y="105"/>
                </a:cubicBezTo>
                <a:cubicBezTo>
                  <a:pt x="12" y="116"/>
                  <a:pt x="14" y="101"/>
                  <a:pt x="17" y="115"/>
                </a:cubicBezTo>
                <a:cubicBezTo>
                  <a:pt x="16" y="119"/>
                  <a:pt x="6" y="112"/>
                  <a:pt x="10" y="123"/>
                </a:cubicBezTo>
                <a:cubicBezTo>
                  <a:pt x="13" y="118"/>
                  <a:pt x="17" y="129"/>
                  <a:pt x="18" y="135"/>
                </a:cubicBezTo>
                <a:cubicBezTo>
                  <a:pt x="12" y="129"/>
                  <a:pt x="12" y="129"/>
                  <a:pt x="12" y="129"/>
                </a:cubicBezTo>
                <a:cubicBezTo>
                  <a:pt x="12" y="131"/>
                  <a:pt x="13" y="135"/>
                  <a:pt x="13" y="136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20" y="136"/>
                  <a:pt x="13" y="144"/>
                  <a:pt x="17" y="148"/>
                </a:cubicBezTo>
                <a:cubicBezTo>
                  <a:pt x="9" y="143"/>
                  <a:pt x="11" y="142"/>
                  <a:pt x="3" y="141"/>
                </a:cubicBezTo>
                <a:cubicBezTo>
                  <a:pt x="7" y="145"/>
                  <a:pt x="11" y="150"/>
                  <a:pt x="10" y="157"/>
                </a:cubicBezTo>
                <a:cubicBezTo>
                  <a:pt x="4" y="151"/>
                  <a:pt x="4" y="151"/>
                  <a:pt x="4" y="151"/>
                </a:cubicBezTo>
                <a:cubicBezTo>
                  <a:pt x="3" y="161"/>
                  <a:pt x="12" y="173"/>
                  <a:pt x="17" y="181"/>
                </a:cubicBezTo>
                <a:cubicBezTo>
                  <a:pt x="12" y="179"/>
                  <a:pt x="11" y="182"/>
                  <a:pt x="7" y="178"/>
                </a:cubicBezTo>
                <a:cubicBezTo>
                  <a:pt x="8" y="188"/>
                  <a:pt x="8" y="188"/>
                  <a:pt x="8" y="188"/>
                </a:cubicBezTo>
                <a:cubicBezTo>
                  <a:pt x="3" y="185"/>
                  <a:pt x="3" y="185"/>
                  <a:pt x="3" y="185"/>
                </a:cubicBezTo>
                <a:cubicBezTo>
                  <a:pt x="8" y="189"/>
                  <a:pt x="5" y="193"/>
                  <a:pt x="11" y="193"/>
                </a:cubicBezTo>
                <a:cubicBezTo>
                  <a:pt x="10" y="192"/>
                  <a:pt x="9" y="192"/>
                  <a:pt x="10" y="190"/>
                </a:cubicBezTo>
                <a:cubicBezTo>
                  <a:pt x="12" y="190"/>
                  <a:pt x="15" y="192"/>
                  <a:pt x="15" y="197"/>
                </a:cubicBezTo>
                <a:cubicBezTo>
                  <a:pt x="14" y="200"/>
                  <a:pt x="13" y="195"/>
                  <a:pt x="11" y="196"/>
                </a:cubicBezTo>
                <a:cubicBezTo>
                  <a:pt x="14" y="199"/>
                  <a:pt x="9" y="199"/>
                  <a:pt x="11" y="202"/>
                </a:cubicBezTo>
                <a:cubicBezTo>
                  <a:pt x="14" y="199"/>
                  <a:pt x="14" y="199"/>
                  <a:pt x="14" y="199"/>
                </a:cubicBezTo>
                <a:cubicBezTo>
                  <a:pt x="18" y="202"/>
                  <a:pt x="14" y="205"/>
                  <a:pt x="16" y="208"/>
                </a:cubicBezTo>
                <a:cubicBezTo>
                  <a:pt x="14" y="204"/>
                  <a:pt x="12" y="205"/>
                  <a:pt x="10" y="207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11" y="209"/>
                  <a:pt x="13" y="212"/>
                  <a:pt x="11" y="214"/>
                </a:cubicBezTo>
                <a:cubicBezTo>
                  <a:pt x="6" y="212"/>
                  <a:pt x="6" y="212"/>
                  <a:pt x="6" y="212"/>
                </a:cubicBezTo>
                <a:cubicBezTo>
                  <a:pt x="10" y="215"/>
                  <a:pt x="10" y="215"/>
                  <a:pt x="10" y="215"/>
                </a:cubicBezTo>
                <a:cubicBezTo>
                  <a:pt x="9" y="217"/>
                  <a:pt x="7" y="217"/>
                  <a:pt x="6" y="215"/>
                </a:cubicBezTo>
                <a:cubicBezTo>
                  <a:pt x="3" y="226"/>
                  <a:pt x="17" y="215"/>
                  <a:pt x="13" y="229"/>
                </a:cubicBezTo>
                <a:cubicBezTo>
                  <a:pt x="11" y="229"/>
                  <a:pt x="9" y="227"/>
                  <a:pt x="11" y="223"/>
                </a:cubicBezTo>
                <a:cubicBezTo>
                  <a:pt x="8" y="223"/>
                  <a:pt x="6" y="224"/>
                  <a:pt x="5" y="228"/>
                </a:cubicBezTo>
                <a:cubicBezTo>
                  <a:pt x="4" y="228"/>
                  <a:pt x="4" y="228"/>
                  <a:pt x="4" y="228"/>
                </a:cubicBezTo>
                <a:cubicBezTo>
                  <a:pt x="4" y="235"/>
                  <a:pt x="4" y="245"/>
                  <a:pt x="7" y="2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" name="Freeform 372"/>
          <p:cNvSpPr>
            <a:spLocks/>
          </p:cNvSpPr>
          <p:nvPr/>
        </p:nvSpPr>
        <p:spPr bwMode="auto">
          <a:xfrm rot="16200000" flipH="1">
            <a:off x="5728835" y="3732747"/>
            <a:ext cx="87296" cy="475426"/>
          </a:xfrm>
          <a:custGeom>
            <a:avLst/>
            <a:gdLst/>
            <a:ahLst/>
            <a:cxnLst>
              <a:cxn ang="0">
                <a:pos x="4" y="284"/>
              </a:cxn>
              <a:cxn ang="0">
                <a:pos x="5" y="309"/>
              </a:cxn>
              <a:cxn ang="0">
                <a:pos x="2" y="334"/>
              </a:cxn>
              <a:cxn ang="0">
                <a:pos x="8" y="376"/>
              </a:cxn>
              <a:cxn ang="0">
                <a:pos x="4" y="443"/>
              </a:cxn>
              <a:cxn ang="0">
                <a:pos x="8" y="470"/>
              </a:cxn>
              <a:cxn ang="0">
                <a:pos x="6" y="493"/>
              </a:cxn>
              <a:cxn ang="0">
                <a:pos x="8" y="516"/>
              </a:cxn>
              <a:cxn ang="0">
                <a:pos x="4" y="558"/>
              </a:cxn>
              <a:cxn ang="0">
                <a:pos x="5" y="590"/>
              </a:cxn>
              <a:cxn ang="0">
                <a:pos x="10" y="604"/>
              </a:cxn>
              <a:cxn ang="0">
                <a:pos x="8" y="634"/>
              </a:cxn>
              <a:cxn ang="0">
                <a:pos x="22" y="684"/>
              </a:cxn>
              <a:cxn ang="0">
                <a:pos x="11" y="697"/>
              </a:cxn>
              <a:cxn ang="0">
                <a:pos x="22" y="734"/>
              </a:cxn>
              <a:cxn ang="0">
                <a:pos x="13" y="771"/>
              </a:cxn>
              <a:cxn ang="0">
                <a:pos x="9" y="807"/>
              </a:cxn>
              <a:cxn ang="0">
                <a:pos x="15" y="858"/>
              </a:cxn>
              <a:cxn ang="0">
                <a:pos x="21" y="907"/>
              </a:cxn>
              <a:cxn ang="0">
                <a:pos x="26" y="971"/>
              </a:cxn>
              <a:cxn ang="0">
                <a:pos x="19" y="1018"/>
              </a:cxn>
              <a:cxn ang="0">
                <a:pos x="23" y="1043"/>
              </a:cxn>
              <a:cxn ang="0">
                <a:pos x="22" y="1057"/>
              </a:cxn>
              <a:cxn ang="0">
                <a:pos x="31" y="1087"/>
              </a:cxn>
              <a:cxn ang="0">
                <a:pos x="31" y="1113"/>
              </a:cxn>
              <a:cxn ang="0">
                <a:pos x="29" y="1091"/>
              </a:cxn>
              <a:cxn ang="0">
                <a:pos x="35" y="1015"/>
              </a:cxn>
              <a:cxn ang="0">
                <a:pos x="31" y="938"/>
              </a:cxn>
              <a:cxn ang="0">
                <a:pos x="37" y="934"/>
              </a:cxn>
              <a:cxn ang="0">
                <a:pos x="35" y="859"/>
              </a:cxn>
              <a:cxn ang="0">
                <a:pos x="36" y="802"/>
              </a:cxn>
              <a:cxn ang="0">
                <a:pos x="35" y="766"/>
              </a:cxn>
              <a:cxn ang="0">
                <a:pos x="32" y="747"/>
              </a:cxn>
              <a:cxn ang="0">
                <a:pos x="36" y="713"/>
              </a:cxn>
              <a:cxn ang="0">
                <a:pos x="34" y="692"/>
              </a:cxn>
              <a:cxn ang="0">
                <a:pos x="36" y="592"/>
              </a:cxn>
              <a:cxn ang="0">
                <a:pos x="34" y="554"/>
              </a:cxn>
              <a:cxn ang="0">
                <a:pos x="36" y="502"/>
              </a:cxn>
              <a:cxn ang="0">
                <a:pos x="37" y="466"/>
              </a:cxn>
              <a:cxn ang="0">
                <a:pos x="35" y="373"/>
              </a:cxn>
              <a:cxn ang="0">
                <a:pos x="34" y="345"/>
              </a:cxn>
              <a:cxn ang="0">
                <a:pos x="37" y="270"/>
              </a:cxn>
              <a:cxn ang="0">
                <a:pos x="37" y="224"/>
              </a:cxn>
              <a:cxn ang="0">
                <a:pos x="34" y="207"/>
              </a:cxn>
              <a:cxn ang="0">
                <a:pos x="37" y="176"/>
              </a:cxn>
              <a:cxn ang="0">
                <a:pos x="33" y="122"/>
              </a:cxn>
              <a:cxn ang="0">
                <a:pos x="38" y="78"/>
              </a:cxn>
              <a:cxn ang="0">
                <a:pos x="37" y="46"/>
              </a:cxn>
              <a:cxn ang="0">
                <a:pos x="11" y="20"/>
              </a:cxn>
              <a:cxn ang="0">
                <a:pos x="7" y="36"/>
              </a:cxn>
              <a:cxn ang="0">
                <a:pos x="11" y="66"/>
              </a:cxn>
              <a:cxn ang="0">
                <a:pos x="11" y="82"/>
              </a:cxn>
              <a:cxn ang="0">
                <a:pos x="8" y="105"/>
              </a:cxn>
              <a:cxn ang="0">
                <a:pos x="13" y="136"/>
              </a:cxn>
              <a:cxn ang="0">
                <a:pos x="4" y="151"/>
              </a:cxn>
              <a:cxn ang="0">
                <a:pos x="11" y="193"/>
              </a:cxn>
              <a:cxn ang="0">
                <a:pos x="14" y="199"/>
              </a:cxn>
              <a:cxn ang="0">
                <a:pos x="6" y="212"/>
              </a:cxn>
              <a:cxn ang="0">
                <a:pos x="5" y="228"/>
              </a:cxn>
            </a:cxnLst>
            <a:rect l="0" t="0" r="r" b="b"/>
            <a:pathLst>
              <a:path w="42" h="1113">
                <a:moveTo>
                  <a:pt x="7" y="249"/>
                </a:moveTo>
                <a:cubicBezTo>
                  <a:pt x="6" y="251"/>
                  <a:pt x="4" y="249"/>
                  <a:pt x="3" y="248"/>
                </a:cubicBezTo>
                <a:cubicBezTo>
                  <a:pt x="1" y="256"/>
                  <a:pt x="6" y="259"/>
                  <a:pt x="3" y="267"/>
                </a:cubicBezTo>
                <a:cubicBezTo>
                  <a:pt x="5" y="263"/>
                  <a:pt x="5" y="263"/>
                  <a:pt x="5" y="263"/>
                </a:cubicBezTo>
                <a:cubicBezTo>
                  <a:pt x="7" y="269"/>
                  <a:pt x="8" y="279"/>
                  <a:pt x="4" y="284"/>
                </a:cubicBezTo>
                <a:cubicBezTo>
                  <a:pt x="3" y="282"/>
                  <a:pt x="3" y="282"/>
                  <a:pt x="3" y="282"/>
                </a:cubicBezTo>
                <a:cubicBezTo>
                  <a:pt x="6" y="287"/>
                  <a:pt x="0" y="295"/>
                  <a:pt x="3" y="298"/>
                </a:cubicBezTo>
                <a:cubicBezTo>
                  <a:pt x="5" y="296"/>
                  <a:pt x="6" y="298"/>
                  <a:pt x="7" y="294"/>
                </a:cubicBezTo>
                <a:cubicBezTo>
                  <a:pt x="10" y="308"/>
                  <a:pt x="10" y="308"/>
                  <a:pt x="10" y="308"/>
                </a:cubicBezTo>
                <a:cubicBezTo>
                  <a:pt x="5" y="309"/>
                  <a:pt x="5" y="309"/>
                  <a:pt x="5" y="309"/>
                </a:cubicBezTo>
                <a:cubicBezTo>
                  <a:pt x="7" y="316"/>
                  <a:pt x="7" y="316"/>
                  <a:pt x="7" y="316"/>
                </a:cubicBezTo>
                <a:cubicBezTo>
                  <a:pt x="9" y="314"/>
                  <a:pt x="5" y="325"/>
                  <a:pt x="10" y="325"/>
                </a:cubicBezTo>
                <a:cubicBezTo>
                  <a:pt x="8" y="329"/>
                  <a:pt x="6" y="324"/>
                  <a:pt x="4" y="322"/>
                </a:cubicBezTo>
                <a:cubicBezTo>
                  <a:pt x="6" y="326"/>
                  <a:pt x="4" y="326"/>
                  <a:pt x="7" y="330"/>
                </a:cubicBezTo>
                <a:cubicBezTo>
                  <a:pt x="2" y="334"/>
                  <a:pt x="2" y="334"/>
                  <a:pt x="2" y="334"/>
                </a:cubicBezTo>
                <a:cubicBezTo>
                  <a:pt x="5" y="344"/>
                  <a:pt x="5" y="344"/>
                  <a:pt x="5" y="344"/>
                </a:cubicBezTo>
                <a:cubicBezTo>
                  <a:pt x="5" y="344"/>
                  <a:pt x="5" y="344"/>
                  <a:pt x="4" y="344"/>
                </a:cubicBezTo>
                <a:cubicBezTo>
                  <a:pt x="8" y="348"/>
                  <a:pt x="2" y="356"/>
                  <a:pt x="9" y="362"/>
                </a:cubicBezTo>
                <a:cubicBezTo>
                  <a:pt x="8" y="361"/>
                  <a:pt x="8" y="361"/>
                  <a:pt x="8" y="361"/>
                </a:cubicBezTo>
                <a:cubicBezTo>
                  <a:pt x="11" y="365"/>
                  <a:pt x="9" y="373"/>
                  <a:pt x="8" y="376"/>
                </a:cubicBezTo>
                <a:cubicBezTo>
                  <a:pt x="9" y="381"/>
                  <a:pt x="12" y="378"/>
                  <a:pt x="14" y="378"/>
                </a:cubicBezTo>
                <a:cubicBezTo>
                  <a:pt x="13" y="393"/>
                  <a:pt x="13" y="388"/>
                  <a:pt x="19" y="401"/>
                </a:cubicBezTo>
                <a:cubicBezTo>
                  <a:pt x="13" y="409"/>
                  <a:pt x="10" y="392"/>
                  <a:pt x="6" y="402"/>
                </a:cubicBezTo>
                <a:cubicBezTo>
                  <a:pt x="8" y="403"/>
                  <a:pt x="11" y="410"/>
                  <a:pt x="12" y="418"/>
                </a:cubicBezTo>
                <a:cubicBezTo>
                  <a:pt x="10" y="425"/>
                  <a:pt x="8" y="436"/>
                  <a:pt x="4" y="443"/>
                </a:cubicBezTo>
                <a:cubicBezTo>
                  <a:pt x="8" y="442"/>
                  <a:pt x="8" y="442"/>
                  <a:pt x="8" y="442"/>
                </a:cubicBezTo>
                <a:cubicBezTo>
                  <a:pt x="10" y="452"/>
                  <a:pt x="10" y="452"/>
                  <a:pt x="10" y="452"/>
                </a:cubicBezTo>
                <a:cubicBezTo>
                  <a:pt x="5" y="447"/>
                  <a:pt x="5" y="447"/>
                  <a:pt x="5" y="447"/>
                </a:cubicBezTo>
                <a:cubicBezTo>
                  <a:pt x="6" y="448"/>
                  <a:pt x="8" y="453"/>
                  <a:pt x="10" y="456"/>
                </a:cubicBezTo>
                <a:cubicBezTo>
                  <a:pt x="13" y="467"/>
                  <a:pt x="2" y="462"/>
                  <a:pt x="8" y="470"/>
                </a:cubicBezTo>
                <a:cubicBezTo>
                  <a:pt x="7" y="471"/>
                  <a:pt x="7" y="471"/>
                  <a:pt x="7" y="471"/>
                </a:cubicBezTo>
                <a:cubicBezTo>
                  <a:pt x="9" y="473"/>
                  <a:pt x="8" y="480"/>
                  <a:pt x="9" y="488"/>
                </a:cubicBezTo>
                <a:cubicBezTo>
                  <a:pt x="5" y="485"/>
                  <a:pt x="5" y="485"/>
                  <a:pt x="5" y="485"/>
                </a:cubicBezTo>
                <a:cubicBezTo>
                  <a:pt x="6" y="480"/>
                  <a:pt x="6" y="480"/>
                  <a:pt x="6" y="480"/>
                </a:cubicBezTo>
                <a:cubicBezTo>
                  <a:pt x="1" y="483"/>
                  <a:pt x="6" y="488"/>
                  <a:pt x="6" y="493"/>
                </a:cubicBezTo>
                <a:cubicBezTo>
                  <a:pt x="8" y="498"/>
                  <a:pt x="12" y="496"/>
                  <a:pt x="13" y="498"/>
                </a:cubicBezTo>
                <a:cubicBezTo>
                  <a:pt x="13" y="500"/>
                  <a:pt x="14" y="503"/>
                  <a:pt x="13" y="505"/>
                </a:cubicBezTo>
                <a:cubicBezTo>
                  <a:pt x="11" y="509"/>
                  <a:pt x="7" y="505"/>
                  <a:pt x="5" y="504"/>
                </a:cubicBezTo>
                <a:cubicBezTo>
                  <a:pt x="10" y="507"/>
                  <a:pt x="10" y="509"/>
                  <a:pt x="12" y="517"/>
                </a:cubicBezTo>
                <a:cubicBezTo>
                  <a:pt x="9" y="518"/>
                  <a:pt x="8" y="517"/>
                  <a:pt x="8" y="516"/>
                </a:cubicBezTo>
                <a:cubicBezTo>
                  <a:pt x="8" y="518"/>
                  <a:pt x="9" y="520"/>
                  <a:pt x="11" y="520"/>
                </a:cubicBezTo>
                <a:cubicBezTo>
                  <a:pt x="9" y="523"/>
                  <a:pt x="9" y="523"/>
                  <a:pt x="9" y="523"/>
                </a:cubicBezTo>
                <a:cubicBezTo>
                  <a:pt x="5" y="533"/>
                  <a:pt x="18" y="533"/>
                  <a:pt x="16" y="545"/>
                </a:cubicBezTo>
                <a:cubicBezTo>
                  <a:pt x="14" y="542"/>
                  <a:pt x="17" y="555"/>
                  <a:pt x="14" y="559"/>
                </a:cubicBezTo>
                <a:cubicBezTo>
                  <a:pt x="13" y="554"/>
                  <a:pt x="7" y="560"/>
                  <a:pt x="4" y="558"/>
                </a:cubicBezTo>
                <a:cubicBezTo>
                  <a:pt x="2" y="567"/>
                  <a:pt x="9" y="562"/>
                  <a:pt x="11" y="569"/>
                </a:cubicBezTo>
                <a:cubicBezTo>
                  <a:pt x="5" y="566"/>
                  <a:pt x="5" y="566"/>
                  <a:pt x="5" y="566"/>
                </a:cubicBezTo>
                <a:cubicBezTo>
                  <a:pt x="7" y="574"/>
                  <a:pt x="8" y="568"/>
                  <a:pt x="10" y="576"/>
                </a:cubicBezTo>
                <a:cubicBezTo>
                  <a:pt x="8" y="573"/>
                  <a:pt x="8" y="579"/>
                  <a:pt x="6" y="574"/>
                </a:cubicBezTo>
                <a:cubicBezTo>
                  <a:pt x="6" y="584"/>
                  <a:pt x="6" y="582"/>
                  <a:pt x="5" y="590"/>
                </a:cubicBezTo>
                <a:cubicBezTo>
                  <a:pt x="11" y="591"/>
                  <a:pt x="11" y="591"/>
                  <a:pt x="11" y="591"/>
                </a:cubicBezTo>
                <a:cubicBezTo>
                  <a:pt x="12" y="594"/>
                  <a:pt x="9" y="595"/>
                  <a:pt x="8" y="596"/>
                </a:cubicBezTo>
                <a:cubicBezTo>
                  <a:pt x="8" y="594"/>
                  <a:pt x="8" y="593"/>
                  <a:pt x="8" y="593"/>
                </a:cubicBezTo>
                <a:cubicBezTo>
                  <a:pt x="3" y="596"/>
                  <a:pt x="10" y="598"/>
                  <a:pt x="6" y="602"/>
                </a:cubicBezTo>
                <a:cubicBezTo>
                  <a:pt x="8" y="601"/>
                  <a:pt x="10" y="600"/>
                  <a:pt x="10" y="604"/>
                </a:cubicBezTo>
                <a:cubicBezTo>
                  <a:pt x="7" y="603"/>
                  <a:pt x="7" y="609"/>
                  <a:pt x="6" y="609"/>
                </a:cubicBezTo>
                <a:cubicBezTo>
                  <a:pt x="8" y="607"/>
                  <a:pt x="7" y="617"/>
                  <a:pt x="11" y="617"/>
                </a:cubicBezTo>
                <a:cubicBezTo>
                  <a:pt x="8" y="622"/>
                  <a:pt x="8" y="616"/>
                  <a:pt x="6" y="616"/>
                </a:cubicBezTo>
                <a:cubicBezTo>
                  <a:pt x="10" y="619"/>
                  <a:pt x="7" y="630"/>
                  <a:pt x="9" y="633"/>
                </a:cubicBezTo>
                <a:cubicBezTo>
                  <a:pt x="8" y="634"/>
                  <a:pt x="8" y="634"/>
                  <a:pt x="8" y="634"/>
                </a:cubicBezTo>
                <a:cubicBezTo>
                  <a:pt x="11" y="638"/>
                  <a:pt x="12" y="645"/>
                  <a:pt x="16" y="654"/>
                </a:cubicBezTo>
                <a:cubicBezTo>
                  <a:pt x="12" y="651"/>
                  <a:pt x="12" y="651"/>
                  <a:pt x="12" y="651"/>
                </a:cubicBezTo>
                <a:cubicBezTo>
                  <a:pt x="11" y="660"/>
                  <a:pt x="19" y="656"/>
                  <a:pt x="19" y="663"/>
                </a:cubicBezTo>
                <a:cubicBezTo>
                  <a:pt x="15" y="662"/>
                  <a:pt x="20" y="675"/>
                  <a:pt x="14" y="672"/>
                </a:cubicBezTo>
                <a:cubicBezTo>
                  <a:pt x="17" y="676"/>
                  <a:pt x="18" y="681"/>
                  <a:pt x="22" y="684"/>
                </a:cubicBezTo>
                <a:cubicBezTo>
                  <a:pt x="20" y="688"/>
                  <a:pt x="16" y="676"/>
                  <a:pt x="15" y="682"/>
                </a:cubicBezTo>
                <a:cubicBezTo>
                  <a:pt x="17" y="688"/>
                  <a:pt x="17" y="688"/>
                  <a:pt x="17" y="688"/>
                </a:cubicBezTo>
                <a:cubicBezTo>
                  <a:pt x="15" y="689"/>
                  <a:pt x="15" y="689"/>
                  <a:pt x="15" y="689"/>
                </a:cubicBezTo>
                <a:cubicBezTo>
                  <a:pt x="17" y="689"/>
                  <a:pt x="17" y="694"/>
                  <a:pt x="18" y="694"/>
                </a:cubicBezTo>
                <a:cubicBezTo>
                  <a:pt x="15" y="695"/>
                  <a:pt x="13" y="698"/>
                  <a:pt x="11" y="697"/>
                </a:cubicBezTo>
                <a:cubicBezTo>
                  <a:pt x="12" y="701"/>
                  <a:pt x="9" y="707"/>
                  <a:pt x="11" y="710"/>
                </a:cubicBezTo>
                <a:cubicBezTo>
                  <a:pt x="10" y="710"/>
                  <a:pt x="10" y="710"/>
                  <a:pt x="10" y="710"/>
                </a:cubicBezTo>
                <a:cubicBezTo>
                  <a:pt x="16" y="714"/>
                  <a:pt x="11" y="722"/>
                  <a:pt x="17" y="724"/>
                </a:cubicBezTo>
                <a:cubicBezTo>
                  <a:pt x="14" y="726"/>
                  <a:pt x="14" y="726"/>
                  <a:pt x="14" y="726"/>
                </a:cubicBezTo>
                <a:cubicBezTo>
                  <a:pt x="14" y="732"/>
                  <a:pt x="20" y="731"/>
                  <a:pt x="22" y="734"/>
                </a:cubicBezTo>
                <a:cubicBezTo>
                  <a:pt x="22" y="736"/>
                  <a:pt x="22" y="739"/>
                  <a:pt x="22" y="742"/>
                </a:cubicBezTo>
                <a:cubicBezTo>
                  <a:pt x="18" y="734"/>
                  <a:pt x="17" y="745"/>
                  <a:pt x="15" y="747"/>
                </a:cubicBezTo>
                <a:cubicBezTo>
                  <a:pt x="15" y="750"/>
                  <a:pt x="16" y="759"/>
                  <a:pt x="19" y="761"/>
                </a:cubicBezTo>
                <a:cubicBezTo>
                  <a:pt x="16" y="758"/>
                  <a:pt x="13" y="760"/>
                  <a:pt x="13" y="754"/>
                </a:cubicBezTo>
                <a:cubicBezTo>
                  <a:pt x="7" y="757"/>
                  <a:pt x="14" y="764"/>
                  <a:pt x="13" y="771"/>
                </a:cubicBezTo>
                <a:cubicBezTo>
                  <a:pt x="11" y="771"/>
                  <a:pt x="11" y="771"/>
                  <a:pt x="11" y="771"/>
                </a:cubicBezTo>
                <a:cubicBezTo>
                  <a:pt x="13" y="781"/>
                  <a:pt x="17" y="782"/>
                  <a:pt x="22" y="786"/>
                </a:cubicBezTo>
                <a:cubicBezTo>
                  <a:pt x="18" y="787"/>
                  <a:pt x="18" y="786"/>
                  <a:pt x="14" y="783"/>
                </a:cubicBezTo>
                <a:cubicBezTo>
                  <a:pt x="12" y="790"/>
                  <a:pt x="15" y="801"/>
                  <a:pt x="14" y="809"/>
                </a:cubicBezTo>
                <a:cubicBezTo>
                  <a:pt x="12" y="812"/>
                  <a:pt x="10" y="810"/>
                  <a:pt x="9" y="807"/>
                </a:cubicBezTo>
                <a:cubicBezTo>
                  <a:pt x="12" y="816"/>
                  <a:pt x="9" y="826"/>
                  <a:pt x="15" y="831"/>
                </a:cubicBezTo>
                <a:cubicBezTo>
                  <a:pt x="12" y="829"/>
                  <a:pt x="13" y="834"/>
                  <a:pt x="12" y="837"/>
                </a:cubicBezTo>
                <a:cubicBezTo>
                  <a:pt x="13" y="837"/>
                  <a:pt x="15" y="838"/>
                  <a:pt x="15" y="838"/>
                </a:cubicBezTo>
                <a:cubicBezTo>
                  <a:pt x="17" y="843"/>
                  <a:pt x="19" y="854"/>
                  <a:pt x="17" y="860"/>
                </a:cubicBezTo>
                <a:cubicBezTo>
                  <a:pt x="15" y="858"/>
                  <a:pt x="15" y="858"/>
                  <a:pt x="15" y="858"/>
                </a:cubicBezTo>
                <a:cubicBezTo>
                  <a:pt x="15" y="871"/>
                  <a:pt x="25" y="877"/>
                  <a:pt x="20" y="892"/>
                </a:cubicBezTo>
                <a:cubicBezTo>
                  <a:pt x="19" y="894"/>
                  <a:pt x="15" y="889"/>
                  <a:pt x="16" y="894"/>
                </a:cubicBezTo>
                <a:cubicBezTo>
                  <a:pt x="18" y="897"/>
                  <a:pt x="22" y="896"/>
                  <a:pt x="21" y="903"/>
                </a:cubicBezTo>
                <a:cubicBezTo>
                  <a:pt x="17" y="903"/>
                  <a:pt x="17" y="903"/>
                  <a:pt x="17" y="903"/>
                </a:cubicBezTo>
                <a:cubicBezTo>
                  <a:pt x="21" y="907"/>
                  <a:pt x="21" y="907"/>
                  <a:pt x="21" y="907"/>
                </a:cubicBezTo>
                <a:cubicBezTo>
                  <a:pt x="24" y="905"/>
                  <a:pt x="23" y="897"/>
                  <a:pt x="27" y="902"/>
                </a:cubicBezTo>
                <a:cubicBezTo>
                  <a:pt x="23" y="909"/>
                  <a:pt x="30" y="908"/>
                  <a:pt x="26" y="915"/>
                </a:cubicBezTo>
                <a:cubicBezTo>
                  <a:pt x="26" y="914"/>
                  <a:pt x="23" y="911"/>
                  <a:pt x="21" y="910"/>
                </a:cubicBezTo>
                <a:cubicBezTo>
                  <a:pt x="17" y="926"/>
                  <a:pt x="25" y="932"/>
                  <a:pt x="20" y="948"/>
                </a:cubicBezTo>
                <a:cubicBezTo>
                  <a:pt x="23" y="956"/>
                  <a:pt x="24" y="966"/>
                  <a:pt x="26" y="971"/>
                </a:cubicBezTo>
                <a:cubicBezTo>
                  <a:pt x="23" y="971"/>
                  <a:pt x="19" y="971"/>
                  <a:pt x="16" y="967"/>
                </a:cubicBezTo>
                <a:cubicBezTo>
                  <a:pt x="16" y="974"/>
                  <a:pt x="24" y="977"/>
                  <a:pt x="19" y="982"/>
                </a:cubicBezTo>
                <a:cubicBezTo>
                  <a:pt x="24" y="985"/>
                  <a:pt x="22" y="1000"/>
                  <a:pt x="29" y="1002"/>
                </a:cubicBezTo>
                <a:cubicBezTo>
                  <a:pt x="28" y="1002"/>
                  <a:pt x="29" y="1009"/>
                  <a:pt x="25" y="1002"/>
                </a:cubicBezTo>
                <a:cubicBezTo>
                  <a:pt x="28" y="1011"/>
                  <a:pt x="19" y="1014"/>
                  <a:pt x="19" y="1018"/>
                </a:cubicBezTo>
                <a:cubicBezTo>
                  <a:pt x="19" y="1021"/>
                  <a:pt x="24" y="1016"/>
                  <a:pt x="24" y="1021"/>
                </a:cubicBezTo>
                <a:cubicBezTo>
                  <a:pt x="23" y="1022"/>
                  <a:pt x="23" y="1022"/>
                  <a:pt x="22" y="1022"/>
                </a:cubicBezTo>
                <a:cubicBezTo>
                  <a:pt x="24" y="1024"/>
                  <a:pt x="24" y="1024"/>
                  <a:pt x="24" y="1024"/>
                </a:cubicBezTo>
                <a:cubicBezTo>
                  <a:pt x="22" y="1027"/>
                  <a:pt x="20" y="1022"/>
                  <a:pt x="19" y="1022"/>
                </a:cubicBezTo>
                <a:cubicBezTo>
                  <a:pt x="17" y="1029"/>
                  <a:pt x="23" y="1034"/>
                  <a:pt x="23" y="1043"/>
                </a:cubicBezTo>
                <a:cubicBezTo>
                  <a:pt x="22" y="1042"/>
                  <a:pt x="22" y="1042"/>
                  <a:pt x="22" y="1042"/>
                </a:cubicBezTo>
                <a:cubicBezTo>
                  <a:pt x="22" y="1051"/>
                  <a:pt x="22" y="1051"/>
                  <a:pt x="22" y="1051"/>
                </a:cubicBezTo>
                <a:cubicBezTo>
                  <a:pt x="21" y="1050"/>
                  <a:pt x="21" y="1050"/>
                  <a:pt x="21" y="1050"/>
                </a:cubicBezTo>
                <a:cubicBezTo>
                  <a:pt x="24" y="1058"/>
                  <a:pt x="24" y="1058"/>
                  <a:pt x="24" y="1058"/>
                </a:cubicBezTo>
                <a:cubicBezTo>
                  <a:pt x="22" y="1057"/>
                  <a:pt x="22" y="1057"/>
                  <a:pt x="22" y="1057"/>
                </a:cubicBezTo>
                <a:cubicBezTo>
                  <a:pt x="23" y="1059"/>
                  <a:pt x="24" y="1059"/>
                  <a:pt x="24" y="1062"/>
                </a:cubicBezTo>
                <a:cubicBezTo>
                  <a:pt x="22" y="1061"/>
                  <a:pt x="22" y="1061"/>
                  <a:pt x="22" y="1061"/>
                </a:cubicBezTo>
                <a:cubicBezTo>
                  <a:pt x="25" y="1063"/>
                  <a:pt x="27" y="1072"/>
                  <a:pt x="27" y="1076"/>
                </a:cubicBezTo>
                <a:cubicBezTo>
                  <a:pt x="26" y="1077"/>
                  <a:pt x="26" y="1077"/>
                  <a:pt x="26" y="1077"/>
                </a:cubicBezTo>
                <a:cubicBezTo>
                  <a:pt x="31" y="1087"/>
                  <a:pt x="31" y="1087"/>
                  <a:pt x="31" y="1087"/>
                </a:cubicBezTo>
                <a:cubicBezTo>
                  <a:pt x="28" y="1092"/>
                  <a:pt x="25" y="1080"/>
                  <a:pt x="27" y="1091"/>
                </a:cubicBezTo>
                <a:cubicBezTo>
                  <a:pt x="22" y="1088"/>
                  <a:pt x="22" y="1088"/>
                  <a:pt x="22" y="1088"/>
                </a:cubicBezTo>
                <a:cubicBezTo>
                  <a:pt x="24" y="1095"/>
                  <a:pt x="22" y="1097"/>
                  <a:pt x="23" y="1102"/>
                </a:cubicBezTo>
                <a:cubicBezTo>
                  <a:pt x="26" y="1099"/>
                  <a:pt x="25" y="1096"/>
                  <a:pt x="27" y="1098"/>
                </a:cubicBezTo>
                <a:cubicBezTo>
                  <a:pt x="22" y="1104"/>
                  <a:pt x="29" y="1108"/>
                  <a:pt x="31" y="1113"/>
                </a:cubicBezTo>
                <a:cubicBezTo>
                  <a:pt x="31" y="1111"/>
                  <a:pt x="31" y="1109"/>
                  <a:pt x="28" y="1107"/>
                </a:cubicBezTo>
                <a:cubicBezTo>
                  <a:pt x="28" y="1104"/>
                  <a:pt x="31" y="1106"/>
                  <a:pt x="31" y="1104"/>
                </a:cubicBezTo>
                <a:cubicBezTo>
                  <a:pt x="28" y="1099"/>
                  <a:pt x="28" y="1099"/>
                  <a:pt x="28" y="1099"/>
                </a:cubicBezTo>
                <a:cubicBezTo>
                  <a:pt x="32" y="1098"/>
                  <a:pt x="32" y="1098"/>
                  <a:pt x="32" y="1098"/>
                </a:cubicBezTo>
                <a:cubicBezTo>
                  <a:pt x="29" y="1091"/>
                  <a:pt x="29" y="1091"/>
                  <a:pt x="29" y="1091"/>
                </a:cubicBezTo>
                <a:cubicBezTo>
                  <a:pt x="33" y="1091"/>
                  <a:pt x="30" y="1084"/>
                  <a:pt x="34" y="1087"/>
                </a:cubicBezTo>
                <a:cubicBezTo>
                  <a:pt x="32" y="1082"/>
                  <a:pt x="35" y="1079"/>
                  <a:pt x="31" y="1074"/>
                </a:cubicBezTo>
                <a:cubicBezTo>
                  <a:pt x="33" y="1071"/>
                  <a:pt x="34" y="1080"/>
                  <a:pt x="34" y="1076"/>
                </a:cubicBezTo>
                <a:cubicBezTo>
                  <a:pt x="31" y="1056"/>
                  <a:pt x="31" y="1035"/>
                  <a:pt x="33" y="1013"/>
                </a:cubicBezTo>
                <a:cubicBezTo>
                  <a:pt x="35" y="1015"/>
                  <a:pt x="35" y="1015"/>
                  <a:pt x="35" y="1015"/>
                </a:cubicBezTo>
                <a:cubicBezTo>
                  <a:pt x="33" y="1013"/>
                  <a:pt x="31" y="1010"/>
                  <a:pt x="30" y="1009"/>
                </a:cubicBezTo>
                <a:cubicBezTo>
                  <a:pt x="33" y="1005"/>
                  <a:pt x="37" y="991"/>
                  <a:pt x="31" y="986"/>
                </a:cubicBezTo>
                <a:cubicBezTo>
                  <a:pt x="32" y="986"/>
                  <a:pt x="33" y="987"/>
                  <a:pt x="33" y="987"/>
                </a:cubicBezTo>
                <a:cubicBezTo>
                  <a:pt x="32" y="980"/>
                  <a:pt x="36" y="967"/>
                  <a:pt x="36" y="957"/>
                </a:cubicBezTo>
                <a:cubicBezTo>
                  <a:pt x="30" y="953"/>
                  <a:pt x="40" y="942"/>
                  <a:pt x="31" y="938"/>
                </a:cubicBezTo>
                <a:cubicBezTo>
                  <a:pt x="33" y="940"/>
                  <a:pt x="33" y="940"/>
                  <a:pt x="33" y="940"/>
                </a:cubicBezTo>
                <a:cubicBezTo>
                  <a:pt x="31" y="944"/>
                  <a:pt x="27" y="935"/>
                  <a:pt x="25" y="934"/>
                </a:cubicBezTo>
                <a:cubicBezTo>
                  <a:pt x="31" y="931"/>
                  <a:pt x="29" y="934"/>
                  <a:pt x="34" y="931"/>
                </a:cubicBezTo>
                <a:cubicBezTo>
                  <a:pt x="32" y="935"/>
                  <a:pt x="32" y="935"/>
                  <a:pt x="32" y="935"/>
                </a:cubicBezTo>
                <a:cubicBezTo>
                  <a:pt x="37" y="934"/>
                  <a:pt x="37" y="934"/>
                  <a:pt x="37" y="934"/>
                </a:cubicBezTo>
                <a:cubicBezTo>
                  <a:pt x="25" y="921"/>
                  <a:pt x="42" y="910"/>
                  <a:pt x="34" y="902"/>
                </a:cubicBezTo>
                <a:cubicBezTo>
                  <a:pt x="34" y="902"/>
                  <a:pt x="35" y="902"/>
                  <a:pt x="35" y="903"/>
                </a:cubicBezTo>
                <a:cubicBezTo>
                  <a:pt x="38" y="897"/>
                  <a:pt x="32" y="894"/>
                  <a:pt x="31" y="890"/>
                </a:cubicBezTo>
                <a:cubicBezTo>
                  <a:pt x="33" y="889"/>
                  <a:pt x="34" y="892"/>
                  <a:pt x="36" y="894"/>
                </a:cubicBezTo>
                <a:cubicBezTo>
                  <a:pt x="38" y="885"/>
                  <a:pt x="32" y="869"/>
                  <a:pt x="35" y="859"/>
                </a:cubicBezTo>
                <a:cubicBezTo>
                  <a:pt x="32" y="855"/>
                  <a:pt x="31" y="860"/>
                  <a:pt x="29" y="856"/>
                </a:cubicBezTo>
                <a:cubicBezTo>
                  <a:pt x="30" y="853"/>
                  <a:pt x="32" y="851"/>
                  <a:pt x="34" y="855"/>
                </a:cubicBezTo>
                <a:cubicBezTo>
                  <a:pt x="39" y="846"/>
                  <a:pt x="30" y="825"/>
                  <a:pt x="35" y="812"/>
                </a:cubicBezTo>
                <a:cubicBezTo>
                  <a:pt x="32" y="805"/>
                  <a:pt x="30" y="809"/>
                  <a:pt x="28" y="798"/>
                </a:cubicBezTo>
                <a:cubicBezTo>
                  <a:pt x="30" y="801"/>
                  <a:pt x="36" y="796"/>
                  <a:pt x="36" y="802"/>
                </a:cubicBezTo>
                <a:cubicBezTo>
                  <a:pt x="36" y="802"/>
                  <a:pt x="36" y="802"/>
                  <a:pt x="36" y="802"/>
                </a:cubicBezTo>
                <a:cubicBezTo>
                  <a:pt x="38" y="803"/>
                  <a:pt x="38" y="803"/>
                  <a:pt x="38" y="803"/>
                </a:cubicBezTo>
                <a:cubicBezTo>
                  <a:pt x="39" y="792"/>
                  <a:pt x="39" y="777"/>
                  <a:pt x="33" y="771"/>
                </a:cubicBezTo>
                <a:cubicBezTo>
                  <a:pt x="38" y="771"/>
                  <a:pt x="34" y="769"/>
                  <a:pt x="36" y="765"/>
                </a:cubicBezTo>
                <a:cubicBezTo>
                  <a:pt x="36" y="764"/>
                  <a:pt x="36" y="765"/>
                  <a:pt x="35" y="766"/>
                </a:cubicBezTo>
                <a:cubicBezTo>
                  <a:pt x="31" y="762"/>
                  <a:pt x="35" y="760"/>
                  <a:pt x="35" y="757"/>
                </a:cubicBezTo>
                <a:cubicBezTo>
                  <a:pt x="36" y="758"/>
                  <a:pt x="36" y="758"/>
                  <a:pt x="36" y="758"/>
                </a:cubicBezTo>
                <a:cubicBezTo>
                  <a:pt x="33" y="750"/>
                  <a:pt x="33" y="750"/>
                  <a:pt x="33" y="750"/>
                </a:cubicBezTo>
                <a:cubicBezTo>
                  <a:pt x="33" y="749"/>
                  <a:pt x="34" y="747"/>
                  <a:pt x="36" y="747"/>
                </a:cubicBezTo>
                <a:cubicBezTo>
                  <a:pt x="32" y="747"/>
                  <a:pt x="32" y="747"/>
                  <a:pt x="32" y="747"/>
                </a:cubicBezTo>
                <a:cubicBezTo>
                  <a:pt x="32" y="743"/>
                  <a:pt x="37" y="745"/>
                  <a:pt x="36" y="740"/>
                </a:cubicBezTo>
                <a:cubicBezTo>
                  <a:pt x="33" y="741"/>
                  <a:pt x="33" y="741"/>
                  <a:pt x="33" y="741"/>
                </a:cubicBezTo>
                <a:cubicBezTo>
                  <a:pt x="35" y="737"/>
                  <a:pt x="31" y="732"/>
                  <a:pt x="35" y="731"/>
                </a:cubicBezTo>
                <a:cubicBezTo>
                  <a:pt x="36" y="731"/>
                  <a:pt x="35" y="732"/>
                  <a:pt x="35" y="733"/>
                </a:cubicBezTo>
                <a:cubicBezTo>
                  <a:pt x="41" y="728"/>
                  <a:pt x="34" y="719"/>
                  <a:pt x="36" y="713"/>
                </a:cubicBezTo>
                <a:cubicBezTo>
                  <a:pt x="31" y="715"/>
                  <a:pt x="31" y="715"/>
                  <a:pt x="31" y="715"/>
                </a:cubicBezTo>
                <a:cubicBezTo>
                  <a:pt x="29" y="708"/>
                  <a:pt x="32" y="711"/>
                  <a:pt x="34" y="711"/>
                </a:cubicBezTo>
                <a:cubicBezTo>
                  <a:pt x="34" y="707"/>
                  <a:pt x="35" y="706"/>
                  <a:pt x="36" y="700"/>
                </a:cubicBezTo>
                <a:cubicBezTo>
                  <a:pt x="35" y="698"/>
                  <a:pt x="34" y="699"/>
                  <a:pt x="32" y="698"/>
                </a:cubicBezTo>
                <a:cubicBezTo>
                  <a:pt x="34" y="692"/>
                  <a:pt x="34" y="692"/>
                  <a:pt x="34" y="692"/>
                </a:cubicBezTo>
                <a:cubicBezTo>
                  <a:pt x="37" y="696"/>
                  <a:pt x="37" y="696"/>
                  <a:pt x="37" y="696"/>
                </a:cubicBezTo>
                <a:cubicBezTo>
                  <a:pt x="29" y="687"/>
                  <a:pt x="38" y="674"/>
                  <a:pt x="30" y="668"/>
                </a:cubicBezTo>
                <a:cubicBezTo>
                  <a:pt x="32" y="665"/>
                  <a:pt x="34" y="671"/>
                  <a:pt x="35" y="669"/>
                </a:cubicBezTo>
                <a:cubicBezTo>
                  <a:pt x="38" y="659"/>
                  <a:pt x="29" y="646"/>
                  <a:pt x="33" y="638"/>
                </a:cubicBezTo>
                <a:cubicBezTo>
                  <a:pt x="37" y="624"/>
                  <a:pt x="34" y="608"/>
                  <a:pt x="36" y="592"/>
                </a:cubicBezTo>
                <a:cubicBezTo>
                  <a:pt x="35" y="592"/>
                  <a:pt x="35" y="592"/>
                  <a:pt x="35" y="592"/>
                </a:cubicBezTo>
                <a:cubicBezTo>
                  <a:pt x="36" y="581"/>
                  <a:pt x="36" y="581"/>
                  <a:pt x="36" y="581"/>
                </a:cubicBezTo>
                <a:cubicBezTo>
                  <a:pt x="33" y="578"/>
                  <a:pt x="34" y="571"/>
                  <a:pt x="30" y="566"/>
                </a:cubicBezTo>
                <a:cubicBezTo>
                  <a:pt x="31" y="567"/>
                  <a:pt x="33" y="566"/>
                  <a:pt x="34" y="567"/>
                </a:cubicBezTo>
                <a:cubicBezTo>
                  <a:pt x="34" y="562"/>
                  <a:pt x="32" y="557"/>
                  <a:pt x="34" y="554"/>
                </a:cubicBezTo>
                <a:cubicBezTo>
                  <a:pt x="35" y="556"/>
                  <a:pt x="35" y="556"/>
                  <a:pt x="35" y="556"/>
                </a:cubicBezTo>
                <a:cubicBezTo>
                  <a:pt x="36" y="545"/>
                  <a:pt x="36" y="531"/>
                  <a:pt x="33" y="525"/>
                </a:cubicBezTo>
                <a:cubicBezTo>
                  <a:pt x="33" y="522"/>
                  <a:pt x="36" y="522"/>
                  <a:pt x="38" y="521"/>
                </a:cubicBezTo>
                <a:cubicBezTo>
                  <a:pt x="38" y="515"/>
                  <a:pt x="36" y="511"/>
                  <a:pt x="34" y="506"/>
                </a:cubicBezTo>
                <a:cubicBezTo>
                  <a:pt x="34" y="505"/>
                  <a:pt x="35" y="503"/>
                  <a:pt x="36" y="502"/>
                </a:cubicBezTo>
                <a:cubicBezTo>
                  <a:pt x="33" y="500"/>
                  <a:pt x="33" y="500"/>
                  <a:pt x="33" y="500"/>
                </a:cubicBezTo>
                <a:cubicBezTo>
                  <a:pt x="33" y="497"/>
                  <a:pt x="36" y="499"/>
                  <a:pt x="37" y="497"/>
                </a:cubicBezTo>
                <a:cubicBezTo>
                  <a:pt x="32" y="488"/>
                  <a:pt x="36" y="477"/>
                  <a:pt x="36" y="470"/>
                </a:cubicBezTo>
                <a:cubicBezTo>
                  <a:pt x="34" y="471"/>
                  <a:pt x="34" y="471"/>
                  <a:pt x="34" y="471"/>
                </a:cubicBezTo>
                <a:cubicBezTo>
                  <a:pt x="33" y="468"/>
                  <a:pt x="35" y="463"/>
                  <a:pt x="37" y="466"/>
                </a:cubicBezTo>
                <a:cubicBezTo>
                  <a:pt x="39" y="453"/>
                  <a:pt x="32" y="447"/>
                  <a:pt x="32" y="429"/>
                </a:cubicBezTo>
                <a:cubicBezTo>
                  <a:pt x="39" y="427"/>
                  <a:pt x="31" y="413"/>
                  <a:pt x="38" y="411"/>
                </a:cubicBezTo>
                <a:cubicBezTo>
                  <a:pt x="36" y="403"/>
                  <a:pt x="39" y="398"/>
                  <a:pt x="35" y="393"/>
                </a:cubicBezTo>
                <a:cubicBezTo>
                  <a:pt x="35" y="393"/>
                  <a:pt x="36" y="392"/>
                  <a:pt x="36" y="394"/>
                </a:cubicBezTo>
                <a:cubicBezTo>
                  <a:pt x="39" y="391"/>
                  <a:pt x="36" y="381"/>
                  <a:pt x="35" y="373"/>
                </a:cubicBezTo>
                <a:cubicBezTo>
                  <a:pt x="37" y="373"/>
                  <a:pt x="37" y="373"/>
                  <a:pt x="37" y="373"/>
                </a:cubicBezTo>
                <a:cubicBezTo>
                  <a:pt x="32" y="370"/>
                  <a:pt x="33" y="357"/>
                  <a:pt x="29" y="355"/>
                </a:cubicBezTo>
                <a:cubicBezTo>
                  <a:pt x="30" y="354"/>
                  <a:pt x="31" y="356"/>
                  <a:pt x="32" y="357"/>
                </a:cubicBezTo>
                <a:cubicBezTo>
                  <a:pt x="36" y="353"/>
                  <a:pt x="29" y="350"/>
                  <a:pt x="30" y="345"/>
                </a:cubicBezTo>
                <a:cubicBezTo>
                  <a:pt x="32" y="346"/>
                  <a:pt x="33" y="344"/>
                  <a:pt x="34" y="345"/>
                </a:cubicBezTo>
                <a:cubicBezTo>
                  <a:pt x="39" y="329"/>
                  <a:pt x="30" y="305"/>
                  <a:pt x="34" y="283"/>
                </a:cubicBezTo>
                <a:cubicBezTo>
                  <a:pt x="34" y="277"/>
                  <a:pt x="29" y="285"/>
                  <a:pt x="29" y="277"/>
                </a:cubicBezTo>
                <a:cubicBezTo>
                  <a:pt x="31" y="275"/>
                  <a:pt x="34" y="281"/>
                  <a:pt x="35" y="276"/>
                </a:cubicBezTo>
                <a:cubicBezTo>
                  <a:pt x="32" y="272"/>
                  <a:pt x="33" y="271"/>
                  <a:pt x="33" y="266"/>
                </a:cubicBezTo>
                <a:cubicBezTo>
                  <a:pt x="34" y="267"/>
                  <a:pt x="36" y="266"/>
                  <a:pt x="37" y="270"/>
                </a:cubicBezTo>
                <a:cubicBezTo>
                  <a:pt x="39" y="267"/>
                  <a:pt x="33" y="258"/>
                  <a:pt x="37" y="252"/>
                </a:cubicBezTo>
                <a:cubicBezTo>
                  <a:pt x="35" y="252"/>
                  <a:pt x="34" y="251"/>
                  <a:pt x="34" y="250"/>
                </a:cubicBezTo>
                <a:cubicBezTo>
                  <a:pt x="29" y="242"/>
                  <a:pt x="38" y="231"/>
                  <a:pt x="35" y="231"/>
                </a:cubicBezTo>
                <a:cubicBezTo>
                  <a:pt x="35" y="231"/>
                  <a:pt x="35" y="228"/>
                  <a:pt x="34" y="230"/>
                </a:cubicBezTo>
                <a:cubicBezTo>
                  <a:pt x="34" y="227"/>
                  <a:pt x="35" y="223"/>
                  <a:pt x="37" y="224"/>
                </a:cubicBezTo>
                <a:cubicBezTo>
                  <a:pt x="36" y="222"/>
                  <a:pt x="34" y="221"/>
                  <a:pt x="34" y="218"/>
                </a:cubicBezTo>
                <a:cubicBezTo>
                  <a:pt x="37" y="220"/>
                  <a:pt x="37" y="220"/>
                  <a:pt x="37" y="220"/>
                </a:cubicBezTo>
                <a:cubicBezTo>
                  <a:pt x="36" y="218"/>
                  <a:pt x="34" y="217"/>
                  <a:pt x="34" y="215"/>
                </a:cubicBezTo>
                <a:cubicBezTo>
                  <a:pt x="32" y="217"/>
                  <a:pt x="32" y="217"/>
                  <a:pt x="32" y="217"/>
                </a:cubicBezTo>
                <a:cubicBezTo>
                  <a:pt x="35" y="214"/>
                  <a:pt x="29" y="207"/>
                  <a:pt x="34" y="207"/>
                </a:cubicBezTo>
                <a:cubicBezTo>
                  <a:pt x="34" y="209"/>
                  <a:pt x="34" y="209"/>
                  <a:pt x="34" y="209"/>
                </a:cubicBezTo>
                <a:cubicBezTo>
                  <a:pt x="37" y="202"/>
                  <a:pt x="37" y="202"/>
                  <a:pt x="37" y="202"/>
                </a:cubicBezTo>
                <a:cubicBezTo>
                  <a:pt x="35" y="200"/>
                  <a:pt x="33" y="197"/>
                  <a:pt x="33" y="193"/>
                </a:cubicBezTo>
                <a:cubicBezTo>
                  <a:pt x="39" y="191"/>
                  <a:pt x="35" y="182"/>
                  <a:pt x="35" y="176"/>
                </a:cubicBezTo>
                <a:cubicBezTo>
                  <a:pt x="37" y="176"/>
                  <a:pt x="37" y="176"/>
                  <a:pt x="37" y="176"/>
                </a:cubicBezTo>
                <a:cubicBezTo>
                  <a:pt x="34" y="172"/>
                  <a:pt x="36" y="161"/>
                  <a:pt x="35" y="163"/>
                </a:cubicBezTo>
                <a:cubicBezTo>
                  <a:pt x="35" y="159"/>
                  <a:pt x="36" y="153"/>
                  <a:pt x="38" y="155"/>
                </a:cubicBezTo>
                <a:cubicBezTo>
                  <a:pt x="37" y="152"/>
                  <a:pt x="37" y="144"/>
                  <a:pt x="33" y="143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1" y="132"/>
                  <a:pt x="40" y="122"/>
                  <a:pt x="33" y="122"/>
                </a:cubicBezTo>
                <a:cubicBezTo>
                  <a:pt x="34" y="118"/>
                  <a:pt x="36" y="119"/>
                  <a:pt x="37" y="116"/>
                </a:cubicBezTo>
                <a:cubicBezTo>
                  <a:pt x="34" y="111"/>
                  <a:pt x="34" y="105"/>
                  <a:pt x="35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94"/>
                  <a:pt x="33" y="88"/>
                  <a:pt x="32" y="80"/>
                </a:cubicBezTo>
                <a:cubicBezTo>
                  <a:pt x="38" y="78"/>
                  <a:pt x="38" y="78"/>
                  <a:pt x="38" y="78"/>
                </a:cubicBezTo>
                <a:cubicBezTo>
                  <a:pt x="37" y="74"/>
                  <a:pt x="33" y="73"/>
                  <a:pt x="34" y="69"/>
                </a:cubicBezTo>
                <a:cubicBezTo>
                  <a:pt x="35" y="68"/>
                  <a:pt x="35" y="69"/>
                  <a:pt x="35" y="70"/>
                </a:cubicBezTo>
                <a:cubicBezTo>
                  <a:pt x="34" y="66"/>
                  <a:pt x="36" y="61"/>
                  <a:pt x="37" y="58"/>
                </a:cubicBezTo>
                <a:cubicBezTo>
                  <a:pt x="33" y="53"/>
                  <a:pt x="34" y="48"/>
                  <a:pt x="30" y="43"/>
                </a:cubicBezTo>
                <a:cubicBezTo>
                  <a:pt x="35" y="38"/>
                  <a:pt x="32" y="50"/>
                  <a:pt x="37" y="46"/>
                </a:cubicBezTo>
                <a:cubicBezTo>
                  <a:pt x="39" y="37"/>
                  <a:pt x="37" y="29"/>
                  <a:pt x="34" y="20"/>
                </a:cubicBezTo>
                <a:cubicBezTo>
                  <a:pt x="35" y="19"/>
                  <a:pt x="36" y="20"/>
                  <a:pt x="37" y="20"/>
                </a:cubicBezTo>
                <a:cubicBezTo>
                  <a:pt x="37" y="20"/>
                  <a:pt x="24" y="2"/>
                  <a:pt x="19" y="5"/>
                </a:cubicBezTo>
                <a:cubicBezTo>
                  <a:pt x="15" y="3"/>
                  <a:pt x="13" y="0"/>
                  <a:pt x="10" y="8"/>
                </a:cubicBezTo>
                <a:cubicBezTo>
                  <a:pt x="12" y="11"/>
                  <a:pt x="15" y="18"/>
                  <a:pt x="11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6" y="30"/>
                  <a:pt x="7" y="21"/>
                  <a:pt x="7" y="34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3"/>
                  <a:pt x="11" y="35"/>
                  <a:pt x="10" y="38"/>
                </a:cubicBezTo>
                <a:cubicBezTo>
                  <a:pt x="9" y="39"/>
                  <a:pt x="8" y="37"/>
                  <a:pt x="7" y="36"/>
                </a:cubicBezTo>
                <a:cubicBezTo>
                  <a:pt x="12" y="46"/>
                  <a:pt x="12" y="46"/>
                  <a:pt x="12" y="46"/>
                </a:cubicBezTo>
                <a:cubicBezTo>
                  <a:pt x="10" y="47"/>
                  <a:pt x="9" y="46"/>
                  <a:pt x="7" y="44"/>
                </a:cubicBezTo>
                <a:cubicBezTo>
                  <a:pt x="7" y="54"/>
                  <a:pt x="14" y="42"/>
                  <a:pt x="13" y="54"/>
                </a:cubicBezTo>
                <a:cubicBezTo>
                  <a:pt x="11" y="56"/>
                  <a:pt x="10" y="53"/>
                  <a:pt x="9" y="52"/>
                </a:cubicBezTo>
                <a:cubicBezTo>
                  <a:pt x="6" y="57"/>
                  <a:pt x="9" y="61"/>
                  <a:pt x="11" y="66"/>
                </a:cubicBezTo>
                <a:cubicBezTo>
                  <a:pt x="7" y="66"/>
                  <a:pt x="8" y="63"/>
                  <a:pt x="6" y="67"/>
                </a:cubicBezTo>
                <a:cubicBezTo>
                  <a:pt x="7" y="66"/>
                  <a:pt x="10" y="66"/>
                  <a:pt x="11" y="69"/>
                </a:cubicBezTo>
                <a:cubicBezTo>
                  <a:pt x="7" y="68"/>
                  <a:pt x="9" y="72"/>
                  <a:pt x="8" y="76"/>
                </a:cubicBezTo>
                <a:cubicBezTo>
                  <a:pt x="9" y="75"/>
                  <a:pt x="11" y="75"/>
                  <a:pt x="11" y="77"/>
                </a:cubicBezTo>
                <a:cubicBezTo>
                  <a:pt x="12" y="78"/>
                  <a:pt x="11" y="80"/>
                  <a:pt x="11" y="82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4"/>
                  <a:pt x="13" y="87"/>
                  <a:pt x="11" y="92"/>
                </a:cubicBezTo>
                <a:cubicBezTo>
                  <a:pt x="10" y="91"/>
                  <a:pt x="10" y="91"/>
                  <a:pt x="10" y="90"/>
                </a:cubicBezTo>
                <a:cubicBezTo>
                  <a:pt x="8" y="94"/>
                  <a:pt x="6" y="99"/>
                  <a:pt x="9" y="105"/>
                </a:cubicBezTo>
                <a:cubicBezTo>
                  <a:pt x="8" y="105"/>
                  <a:pt x="8" y="105"/>
                  <a:pt x="8" y="105"/>
                </a:cubicBezTo>
                <a:cubicBezTo>
                  <a:pt x="12" y="116"/>
                  <a:pt x="14" y="101"/>
                  <a:pt x="17" y="115"/>
                </a:cubicBezTo>
                <a:cubicBezTo>
                  <a:pt x="16" y="119"/>
                  <a:pt x="6" y="112"/>
                  <a:pt x="10" y="123"/>
                </a:cubicBezTo>
                <a:cubicBezTo>
                  <a:pt x="13" y="118"/>
                  <a:pt x="17" y="129"/>
                  <a:pt x="18" y="135"/>
                </a:cubicBezTo>
                <a:cubicBezTo>
                  <a:pt x="12" y="129"/>
                  <a:pt x="12" y="129"/>
                  <a:pt x="12" y="129"/>
                </a:cubicBezTo>
                <a:cubicBezTo>
                  <a:pt x="12" y="131"/>
                  <a:pt x="13" y="135"/>
                  <a:pt x="13" y="136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20" y="136"/>
                  <a:pt x="13" y="144"/>
                  <a:pt x="17" y="148"/>
                </a:cubicBezTo>
                <a:cubicBezTo>
                  <a:pt x="9" y="143"/>
                  <a:pt x="11" y="142"/>
                  <a:pt x="3" y="141"/>
                </a:cubicBezTo>
                <a:cubicBezTo>
                  <a:pt x="7" y="145"/>
                  <a:pt x="11" y="150"/>
                  <a:pt x="10" y="157"/>
                </a:cubicBezTo>
                <a:cubicBezTo>
                  <a:pt x="4" y="151"/>
                  <a:pt x="4" y="151"/>
                  <a:pt x="4" y="151"/>
                </a:cubicBezTo>
                <a:cubicBezTo>
                  <a:pt x="3" y="161"/>
                  <a:pt x="12" y="173"/>
                  <a:pt x="17" y="181"/>
                </a:cubicBezTo>
                <a:cubicBezTo>
                  <a:pt x="12" y="179"/>
                  <a:pt x="11" y="182"/>
                  <a:pt x="7" y="178"/>
                </a:cubicBezTo>
                <a:cubicBezTo>
                  <a:pt x="8" y="188"/>
                  <a:pt x="8" y="188"/>
                  <a:pt x="8" y="188"/>
                </a:cubicBezTo>
                <a:cubicBezTo>
                  <a:pt x="3" y="185"/>
                  <a:pt x="3" y="185"/>
                  <a:pt x="3" y="185"/>
                </a:cubicBezTo>
                <a:cubicBezTo>
                  <a:pt x="8" y="189"/>
                  <a:pt x="5" y="193"/>
                  <a:pt x="11" y="193"/>
                </a:cubicBezTo>
                <a:cubicBezTo>
                  <a:pt x="10" y="192"/>
                  <a:pt x="9" y="192"/>
                  <a:pt x="10" y="190"/>
                </a:cubicBezTo>
                <a:cubicBezTo>
                  <a:pt x="12" y="190"/>
                  <a:pt x="15" y="192"/>
                  <a:pt x="15" y="197"/>
                </a:cubicBezTo>
                <a:cubicBezTo>
                  <a:pt x="14" y="200"/>
                  <a:pt x="13" y="195"/>
                  <a:pt x="11" y="196"/>
                </a:cubicBezTo>
                <a:cubicBezTo>
                  <a:pt x="14" y="199"/>
                  <a:pt x="9" y="199"/>
                  <a:pt x="11" y="202"/>
                </a:cubicBezTo>
                <a:cubicBezTo>
                  <a:pt x="14" y="199"/>
                  <a:pt x="14" y="199"/>
                  <a:pt x="14" y="199"/>
                </a:cubicBezTo>
                <a:cubicBezTo>
                  <a:pt x="18" y="202"/>
                  <a:pt x="14" y="205"/>
                  <a:pt x="16" y="208"/>
                </a:cubicBezTo>
                <a:cubicBezTo>
                  <a:pt x="14" y="204"/>
                  <a:pt x="12" y="205"/>
                  <a:pt x="10" y="207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11" y="209"/>
                  <a:pt x="13" y="212"/>
                  <a:pt x="11" y="214"/>
                </a:cubicBezTo>
                <a:cubicBezTo>
                  <a:pt x="6" y="212"/>
                  <a:pt x="6" y="212"/>
                  <a:pt x="6" y="212"/>
                </a:cubicBezTo>
                <a:cubicBezTo>
                  <a:pt x="10" y="215"/>
                  <a:pt x="10" y="215"/>
                  <a:pt x="10" y="215"/>
                </a:cubicBezTo>
                <a:cubicBezTo>
                  <a:pt x="9" y="217"/>
                  <a:pt x="7" y="217"/>
                  <a:pt x="6" y="215"/>
                </a:cubicBezTo>
                <a:cubicBezTo>
                  <a:pt x="3" y="226"/>
                  <a:pt x="17" y="215"/>
                  <a:pt x="13" y="229"/>
                </a:cubicBezTo>
                <a:cubicBezTo>
                  <a:pt x="11" y="229"/>
                  <a:pt x="9" y="227"/>
                  <a:pt x="11" y="223"/>
                </a:cubicBezTo>
                <a:cubicBezTo>
                  <a:pt x="8" y="223"/>
                  <a:pt x="6" y="224"/>
                  <a:pt x="5" y="228"/>
                </a:cubicBezTo>
                <a:cubicBezTo>
                  <a:pt x="4" y="228"/>
                  <a:pt x="4" y="228"/>
                  <a:pt x="4" y="228"/>
                </a:cubicBezTo>
                <a:cubicBezTo>
                  <a:pt x="4" y="235"/>
                  <a:pt x="4" y="245"/>
                  <a:pt x="7" y="24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" name="Freeform 372"/>
          <p:cNvSpPr>
            <a:spLocks/>
          </p:cNvSpPr>
          <p:nvPr/>
        </p:nvSpPr>
        <p:spPr bwMode="auto">
          <a:xfrm rot="2700000">
            <a:off x="3917369" y="4429142"/>
            <a:ext cx="87296" cy="475426"/>
          </a:xfrm>
          <a:custGeom>
            <a:avLst/>
            <a:gdLst/>
            <a:ahLst/>
            <a:cxnLst>
              <a:cxn ang="0">
                <a:pos x="4" y="284"/>
              </a:cxn>
              <a:cxn ang="0">
                <a:pos x="5" y="309"/>
              </a:cxn>
              <a:cxn ang="0">
                <a:pos x="2" y="334"/>
              </a:cxn>
              <a:cxn ang="0">
                <a:pos x="8" y="376"/>
              </a:cxn>
              <a:cxn ang="0">
                <a:pos x="4" y="443"/>
              </a:cxn>
              <a:cxn ang="0">
                <a:pos x="8" y="470"/>
              </a:cxn>
              <a:cxn ang="0">
                <a:pos x="6" y="493"/>
              </a:cxn>
              <a:cxn ang="0">
                <a:pos x="8" y="516"/>
              </a:cxn>
              <a:cxn ang="0">
                <a:pos x="4" y="558"/>
              </a:cxn>
              <a:cxn ang="0">
                <a:pos x="5" y="590"/>
              </a:cxn>
              <a:cxn ang="0">
                <a:pos x="10" y="604"/>
              </a:cxn>
              <a:cxn ang="0">
                <a:pos x="8" y="634"/>
              </a:cxn>
              <a:cxn ang="0">
                <a:pos x="22" y="684"/>
              </a:cxn>
              <a:cxn ang="0">
                <a:pos x="11" y="697"/>
              </a:cxn>
              <a:cxn ang="0">
                <a:pos x="22" y="734"/>
              </a:cxn>
              <a:cxn ang="0">
                <a:pos x="13" y="771"/>
              </a:cxn>
              <a:cxn ang="0">
                <a:pos x="9" y="807"/>
              </a:cxn>
              <a:cxn ang="0">
                <a:pos x="15" y="858"/>
              </a:cxn>
              <a:cxn ang="0">
                <a:pos x="21" y="907"/>
              </a:cxn>
              <a:cxn ang="0">
                <a:pos x="26" y="971"/>
              </a:cxn>
              <a:cxn ang="0">
                <a:pos x="19" y="1018"/>
              </a:cxn>
              <a:cxn ang="0">
                <a:pos x="23" y="1043"/>
              </a:cxn>
              <a:cxn ang="0">
                <a:pos x="22" y="1057"/>
              </a:cxn>
              <a:cxn ang="0">
                <a:pos x="31" y="1087"/>
              </a:cxn>
              <a:cxn ang="0">
                <a:pos x="31" y="1113"/>
              </a:cxn>
              <a:cxn ang="0">
                <a:pos x="29" y="1091"/>
              </a:cxn>
              <a:cxn ang="0">
                <a:pos x="35" y="1015"/>
              </a:cxn>
              <a:cxn ang="0">
                <a:pos x="31" y="938"/>
              </a:cxn>
              <a:cxn ang="0">
                <a:pos x="37" y="934"/>
              </a:cxn>
              <a:cxn ang="0">
                <a:pos x="35" y="859"/>
              </a:cxn>
              <a:cxn ang="0">
                <a:pos x="36" y="802"/>
              </a:cxn>
              <a:cxn ang="0">
                <a:pos x="35" y="766"/>
              </a:cxn>
              <a:cxn ang="0">
                <a:pos x="32" y="747"/>
              </a:cxn>
              <a:cxn ang="0">
                <a:pos x="36" y="713"/>
              </a:cxn>
              <a:cxn ang="0">
                <a:pos x="34" y="692"/>
              </a:cxn>
              <a:cxn ang="0">
                <a:pos x="36" y="592"/>
              </a:cxn>
              <a:cxn ang="0">
                <a:pos x="34" y="554"/>
              </a:cxn>
              <a:cxn ang="0">
                <a:pos x="36" y="502"/>
              </a:cxn>
              <a:cxn ang="0">
                <a:pos x="37" y="466"/>
              </a:cxn>
              <a:cxn ang="0">
                <a:pos x="35" y="373"/>
              </a:cxn>
              <a:cxn ang="0">
                <a:pos x="34" y="345"/>
              </a:cxn>
              <a:cxn ang="0">
                <a:pos x="37" y="270"/>
              </a:cxn>
              <a:cxn ang="0">
                <a:pos x="37" y="224"/>
              </a:cxn>
              <a:cxn ang="0">
                <a:pos x="34" y="207"/>
              </a:cxn>
              <a:cxn ang="0">
                <a:pos x="37" y="176"/>
              </a:cxn>
              <a:cxn ang="0">
                <a:pos x="33" y="122"/>
              </a:cxn>
              <a:cxn ang="0">
                <a:pos x="38" y="78"/>
              </a:cxn>
              <a:cxn ang="0">
                <a:pos x="37" y="46"/>
              </a:cxn>
              <a:cxn ang="0">
                <a:pos x="11" y="20"/>
              </a:cxn>
              <a:cxn ang="0">
                <a:pos x="7" y="36"/>
              </a:cxn>
              <a:cxn ang="0">
                <a:pos x="11" y="66"/>
              </a:cxn>
              <a:cxn ang="0">
                <a:pos x="11" y="82"/>
              </a:cxn>
              <a:cxn ang="0">
                <a:pos x="8" y="105"/>
              </a:cxn>
              <a:cxn ang="0">
                <a:pos x="13" y="136"/>
              </a:cxn>
              <a:cxn ang="0">
                <a:pos x="4" y="151"/>
              </a:cxn>
              <a:cxn ang="0">
                <a:pos x="11" y="193"/>
              </a:cxn>
              <a:cxn ang="0">
                <a:pos x="14" y="199"/>
              </a:cxn>
              <a:cxn ang="0">
                <a:pos x="6" y="212"/>
              </a:cxn>
              <a:cxn ang="0">
                <a:pos x="5" y="228"/>
              </a:cxn>
            </a:cxnLst>
            <a:rect l="0" t="0" r="r" b="b"/>
            <a:pathLst>
              <a:path w="42" h="1113">
                <a:moveTo>
                  <a:pt x="7" y="249"/>
                </a:moveTo>
                <a:cubicBezTo>
                  <a:pt x="6" y="251"/>
                  <a:pt x="4" y="249"/>
                  <a:pt x="3" y="248"/>
                </a:cubicBezTo>
                <a:cubicBezTo>
                  <a:pt x="1" y="256"/>
                  <a:pt x="6" y="259"/>
                  <a:pt x="3" y="267"/>
                </a:cubicBezTo>
                <a:cubicBezTo>
                  <a:pt x="5" y="263"/>
                  <a:pt x="5" y="263"/>
                  <a:pt x="5" y="263"/>
                </a:cubicBezTo>
                <a:cubicBezTo>
                  <a:pt x="7" y="269"/>
                  <a:pt x="8" y="279"/>
                  <a:pt x="4" y="284"/>
                </a:cubicBezTo>
                <a:cubicBezTo>
                  <a:pt x="3" y="282"/>
                  <a:pt x="3" y="282"/>
                  <a:pt x="3" y="282"/>
                </a:cubicBezTo>
                <a:cubicBezTo>
                  <a:pt x="6" y="287"/>
                  <a:pt x="0" y="295"/>
                  <a:pt x="3" y="298"/>
                </a:cubicBezTo>
                <a:cubicBezTo>
                  <a:pt x="5" y="296"/>
                  <a:pt x="6" y="298"/>
                  <a:pt x="7" y="294"/>
                </a:cubicBezTo>
                <a:cubicBezTo>
                  <a:pt x="10" y="308"/>
                  <a:pt x="10" y="308"/>
                  <a:pt x="10" y="308"/>
                </a:cubicBezTo>
                <a:cubicBezTo>
                  <a:pt x="5" y="309"/>
                  <a:pt x="5" y="309"/>
                  <a:pt x="5" y="309"/>
                </a:cubicBezTo>
                <a:cubicBezTo>
                  <a:pt x="7" y="316"/>
                  <a:pt x="7" y="316"/>
                  <a:pt x="7" y="316"/>
                </a:cubicBezTo>
                <a:cubicBezTo>
                  <a:pt x="9" y="314"/>
                  <a:pt x="5" y="325"/>
                  <a:pt x="10" y="325"/>
                </a:cubicBezTo>
                <a:cubicBezTo>
                  <a:pt x="8" y="329"/>
                  <a:pt x="6" y="324"/>
                  <a:pt x="4" y="322"/>
                </a:cubicBezTo>
                <a:cubicBezTo>
                  <a:pt x="6" y="326"/>
                  <a:pt x="4" y="326"/>
                  <a:pt x="7" y="330"/>
                </a:cubicBezTo>
                <a:cubicBezTo>
                  <a:pt x="2" y="334"/>
                  <a:pt x="2" y="334"/>
                  <a:pt x="2" y="334"/>
                </a:cubicBezTo>
                <a:cubicBezTo>
                  <a:pt x="5" y="344"/>
                  <a:pt x="5" y="344"/>
                  <a:pt x="5" y="344"/>
                </a:cubicBezTo>
                <a:cubicBezTo>
                  <a:pt x="5" y="344"/>
                  <a:pt x="5" y="344"/>
                  <a:pt x="4" y="344"/>
                </a:cubicBezTo>
                <a:cubicBezTo>
                  <a:pt x="8" y="348"/>
                  <a:pt x="2" y="356"/>
                  <a:pt x="9" y="362"/>
                </a:cubicBezTo>
                <a:cubicBezTo>
                  <a:pt x="8" y="361"/>
                  <a:pt x="8" y="361"/>
                  <a:pt x="8" y="361"/>
                </a:cubicBezTo>
                <a:cubicBezTo>
                  <a:pt x="11" y="365"/>
                  <a:pt x="9" y="373"/>
                  <a:pt x="8" y="376"/>
                </a:cubicBezTo>
                <a:cubicBezTo>
                  <a:pt x="9" y="381"/>
                  <a:pt x="12" y="378"/>
                  <a:pt x="14" y="378"/>
                </a:cubicBezTo>
                <a:cubicBezTo>
                  <a:pt x="13" y="393"/>
                  <a:pt x="13" y="388"/>
                  <a:pt x="19" y="401"/>
                </a:cubicBezTo>
                <a:cubicBezTo>
                  <a:pt x="13" y="409"/>
                  <a:pt x="10" y="392"/>
                  <a:pt x="6" y="402"/>
                </a:cubicBezTo>
                <a:cubicBezTo>
                  <a:pt x="8" y="403"/>
                  <a:pt x="11" y="410"/>
                  <a:pt x="12" y="418"/>
                </a:cubicBezTo>
                <a:cubicBezTo>
                  <a:pt x="10" y="425"/>
                  <a:pt x="8" y="436"/>
                  <a:pt x="4" y="443"/>
                </a:cubicBezTo>
                <a:cubicBezTo>
                  <a:pt x="8" y="442"/>
                  <a:pt x="8" y="442"/>
                  <a:pt x="8" y="442"/>
                </a:cubicBezTo>
                <a:cubicBezTo>
                  <a:pt x="10" y="452"/>
                  <a:pt x="10" y="452"/>
                  <a:pt x="10" y="452"/>
                </a:cubicBezTo>
                <a:cubicBezTo>
                  <a:pt x="5" y="447"/>
                  <a:pt x="5" y="447"/>
                  <a:pt x="5" y="447"/>
                </a:cubicBezTo>
                <a:cubicBezTo>
                  <a:pt x="6" y="448"/>
                  <a:pt x="8" y="453"/>
                  <a:pt x="10" y="456"/>
                </a:cubicBezTo>
                <a:cubicBezTo>
                  <a:pt x="13" y="467"/>
                  <a:pt x="2" y="462"/>
                  <a:pt x="8" y="470"/>
                </a:cubicBezTo>
                <a:cubicBezTo>
                  <a:pt x="7" y="471"/>
                  <a:pt x="7" y="471"/>
                  <a:pt x="7" y="471"/>
                </a:cubicBezTo>
                <a:cubicBezTo>
                  <a:pt x="9" y="473"/>
                  <a:pt x="8" y="480"/>
                  <a:pt x="9" y="488"/>
                </a:cubicBezTo>
                <a:cubicBezTo>
                  <a:pt x="5" y="485"/>
                  <a:pt x="5" y="485"/>
                  <a:pt x="5" y="485"/>
                </a:cubicBezTo>
                <a:cubicBezTo>
                  <a:pt x="6" y="480"/>
                  <a:pt x="6" y="480"/>
                  <a:pt x="6" y="480"/>
                </a:cubicBezTo>
                <a:cubicBezTo>
                  <a:pt x="1" y="483"/>
                  <a:pt x="6" y="488"/>
                  <a:pt x="6" y="493"/>
                </a:cubicBezTo>
                <a:cubicBezTo>
                  <a:pt x="8" y="498"/>
                  <a:pt x="12" y="496"/>
                  <a:pt x="13" y="498"/>
                </a:cubicBezTo>
                <a:cubicBezTo>
                  <a:pt x="13" y="500"/>
                  <a:pt x="14" y="503"/>
                  <a:pt x="13" y="505"/>
                </a:cubicBezTo>
                <a:cubicBezTo>
                  <a:pt x="11" y="509"/>
                  <a:pt x="7" y="505"/>
                  <a:pt x="5" y="504"/>
                </a:cubicBezTo>
                <a:cubicBezTo>
                  <a:pt x="10" y="507"/>
                  <a:pt x="10" y="509"/>
                  <a:pt x="12" y="517"/>
                </a:cubicBezTo>
                <a:cubicBezTo>
                  <a:pt x="9" y="518"/>
                  <a:pt x="8" y="517"/>
                  <a:pt x="8" y="516"/>
                </a:cubicBezTo>
                <a:cubicBezTo>
                  <a:pt x="8" y="518"/>
                  <a:pt x="9" y="520"/>
                  <a:pt x="11" y="520"/>
                </a:cubicBezTo>
                <a:cubicBezTo>
                  <a:pt x="9" y="523"/>
                  <a:pt x="9" y="523"/>
                  <a:pt x="9" y="523"/>
                </a:cubicBezTo>
                <a:cubicBezTo>
                  <a:pt x="5" y="533"/>
                  <a:pt x="18" y="533"/>
                  <a:pt x="16" y="545"/>
                </a:cubicBezTo>
                <a:cubicBezTo>
                  <a:pt x="14" y="542"/>
                  <a:pt x="17" y="555"/>
                  <a:pt x="14" y="559"/>
                </a:cubicBezTo>
                <a:cubicBezTo>
                  <a:pt x="13" y="554"/>
                  <a:pt x="7" y="560"/>
                  <a:pt x="4" y="558"/>
                </a:cubicBezTo>
                <a:cubicBezTo>
                  <a:pt x="2" y="567"/>
                  <a:pt x="9" y="562"/>
                  <a:pt x="11" y="569"/>
                </a:cubicBezTo>
                <a:cubicBezTo>
                  <a:pt x="5" y="566"/>
                  <a:pt x="5" y="566"/>
                  <a:pt x="5" y="566"/>
                </a:cubicBezTo>
                <a:cubicBezTo>
                  <a:pt x="7" y="574"/>
                  <a:pt x="8" y="568"/>
                  <a:pt x="10" y="576"/>
                </a:cubicBezTo>
                <a:cubicBezTo>
                  <a:pt x="8" y="573"/>
                  <a:pt x="8" y="579"/>
                  <a:pt x="6" y="574"/>
                </a:cubicBezTo>
                <a:cubicBezTo>
                  <a:pt x="6" y="584"/>
                  <a:pt x="6" y="582"/>
                  <a:pt x="5" y="590"/>
                </a:cubicBezTo>
                <a:cubicBezTo>
                  <a:pt x="11" y="591"/>
                  <a:pt x="11" y="591"/>
                  <a:pt x="11" y="591"/>
                </a:cubicBezTo>
                <a:cubicBezTo>
                  <a:pt x="12" y="594"/>
                  <a:pt x="9" y="595"/>
                  <a:pt x="8" y="596"/>
                </a:cubicBezTo>
                <a:cubicBezTo>
                  <a:pt x="8" y="594"/>
                  <a:pt x="8" y="593"/>
                  <a:pt x="8" y="593"/>
                </a:cubicBezTo>
                <a:cubicBezTo>
                  <a:pt x="3" y="596"/>
                  <a:pt x="10" y="598"/>
                  <a:pt x="6" y="602"/>
                </a:cubicBezTo>
                <a:cubicBezTo>
                  <a:pt x="8" y="601"/>
                  <a:pt x="10" y="600"/>
                  <a:pt x="10" y="604"/>
                </a:cubicBezTo>
                <a:cubicBezTo>
                  <a:pt x="7" y="603"/>
                  <a:pt x="7" y="609"/>
                  <a:pt x="6" y="609"/>
                </a:cubicBezTo>
                <a:cubicBezTo>
                  <a:pt x="8" y="607"/>
                  <a:pt x="7" y="617"/>
                  <a:pt x="11" y="617"/>
                </a:cubicBezTo>
                <a:cubicBezTo>
                  <a:pt x="8" y="622"/>
                  <a:pt x="8" y="616"/>
                  <a:pt x="6" y="616"/>
                </a:cubicBezTo>
                <a:cubicBezTo>
                  <a:pt x="10" y="619"/>
                  <a:pt x="7" y="630"/>
                  <a:pt x="9" y="633"/>
                </a:cubicBezTo>
                <a:cubicBezTo>
                  <a:pt x="8" y="634"/>
                  <a:pt x="8" y="634"/>
                  <a:pt x="8" y="634"/>
                </a:cubicBezTo>
                <a:cubicBezTo>
                  <a:pt x="11" y="638"/>
                  <a:pt x="12" y="645"/>
                  <a:pt x="16" y="654"/>
                </a:cubicBezTo>
                <a:cubicBezTo>
                  <a:pt x="12" y="651"/>
                  <a:pt x="12" y="651"/>
                  <a:pt x="12" y="651"/>
                </a:cubicBezTo>
                <a:cubicBezTo>
                  <a:pt x="11" y="660"/>
                  <a:pt x="19" y="656"/>
                  <a:pt x="19" y="663"/>
                </a:cubicBezTo>
                <a:cubicBezTo>
                  <a:pt x="15" y="662"/>
                  <a:pt x="20" y="675"/>
                  <a:pt x="14" y="672"/>
                </a:cubicBezTo>
                <a:cubicBezTo>
                  <a:pt x="17" y="676"/>
                  <a:pt x="18" y="681"/>
                  <a:pt x="22" y="684"/>
                </a:cubicBezTo>
                <a:cubicBezTo>
                  <a:pt x="20" y="688"/>
                  <a:pt x="16" y="676"/>
                  <a:pt x="15" y="682"/>
                </a:cubicBezTo>
                <a:cubicBezTo>
                  <a:pt x="17" y="688"/>
                  <a:pt x="17" y="688"/>
                  <a:pt x="17" y="688"/>
                </a:cubicBezTo>
                <a:cubicBezTo>
                  <a:pt x="15" y="689"/>
                  <a:pt x="15" y="689"/>
                  <a:pt x="15" y="689"/>
                </a:cubicBezTo>
                <a:cubicBezTo>
                  <a:pt x="17" y="689"/>
                  <a:pt x="17" y="694"/>
                  <a:pt x="18" y="694"/>
                </a:cubicBezTo>
                <a:cubicBezTo>
                  <a:pt x="15" y="695"/>
                  <a:pt x="13" y="698"/>
                  <a:pt x="11" y="697"/>
                </a:cubicBezTo>
                <a:cubicBezTo>
                  <a:pt x="12" y="701"/>
                  <a:pt x="9" y="707"/>
                  <a:pt x="11" y="710"/>
                </a:cubicBezTo>
                <a:cubicBezTo>
                  <a:pt x="10" y="710"/>
                  <a:pt x="10" y="710"/>
                  <a:pt x="10" y="710"/>
                </a:cubicBezTo>
                <a:cubicBezTo>
                  <a:pt x="16" y="714"/>
                  <a:pt x="11" y="722"/>
                  <a:pt x="17" y="724"/>
                </a:cubicBezTo>
                <a:cubicBezTo>
                  <a:pt x="14" y="726"/>
                  <a:pt x="14" y="726"/>
                  <a:pt x="14" y="726"/>
                </a:cubicBezTo>
                <a:cubicBezTo>
                  <a:pt x="14" y="732"/>
                  <a:pt x="20" y="731"/>
                  <a:pt x="22" y="734"/>
                </a:cubicBezTo>
                <a:cubicBezTo>
                  <a:pt x="22" y="736"/>
                  <a:pt x="22" y="739"/>
                  <a:pt x="22" y="742"/>
                </a:cubicBezTo>
                <a:cubicBezTo>
                  <a:pt x="18" y="734"/>
                  <a:pt x="17" y="745"/>
                  <a:pt x="15" y="747"/>
                </a:cubicBezTo>
                <a:cubicBezTo>
                  <a:pt x="15" y="750"/>
                  <a:pt x="16" y="759"/>
                  <a:pt x="19" y="761"/>
                </a:cubicBezTo>
                <a:cubicBezTo>
                  <a:pt x="16" y="758"/>
                  <a:pt x="13" y="760"/>
                  <a:pt x="13" y="754"/>
                </a:cubicBezTo>
                <a:cubicBezTo>
                  <a:pt x="7" y="757"/>
                  <a:pt x="14" y="764"/>
                  <a:pt x="13" y="771"/>
                </a:cubicBezTo>
                <a:cubicBezTo>
                  <a:pt x="11" y="771"/>
                  <a:pt x="11" y="771"/>
                  <a:pt x="11" y="771"/>
                </a:cubicBezTo>
                <a:cubicBezTo>
                  <a:pt x="13" y="781"/>
                  <a:pt x="17" y="782"/>
                  <a:pt x="22" y="786"/>
                </a:cubicBezTo>
                <a:cubicBezTo>
                  <a:pt x="18" y="787"/>
                  <a:pt x="18" y="786"/>
                  <a:pt x="14" y="783"/>
                </a:cubicBezTo>
                <a:cubicBezTo>
                  <a:pt x="12" y="790"/>
                  <a:pt x="15" y="801"/>
                  <a:pt x="14" y="809"/>
                </a:cubicBezTo>
                <a:cubicBezTo>
                  <a:pt x="12" y="812"/>
                  <a:pt x="10" y="810"/>
                  <a:pt x="9" y="807"/>
                </a:cubicBezTo>
                <a:cubicBezTo>
                  <a:pt x="12" y="816"/>
                  <a:pt x="9" y="826"/>
                  <a:pt x="15" y="831"/>
                </a:cubicBezTo>
                <a:cubicBezTo>
                  <a:pt x="12" y="829"/>
                  <a:pt x="13" y="834"/>
                  <a:pt x="12" y="837"/>
                </a:cubicBezTo>
                <a:cubicBezTo>
                  <a:pt x="13" y="837"/>
                  <a:pt x="15" y="838"/>
                  <a:pt x="15" y="838"/>
                </a:cubicBezTo>
                <a:cubicBezTo>
                  <a:pt x="17" y="843"/>
                  <a:pt x="19" y="854"/>
                  <a:pt x="17" y="860"/>
                </a:cubicBezTo>
                <a:cubicBezTo>
                  <a:pt x="15" y="858"/>
                  <a:pt x="15" y="858"/>
                  <a:pt x="15" y="858"/>
                </a:cubicBezTo>
                <a:cubicBezTo>
                  <a:pt x="15" y="871"/>
                  <a:pt x="25" y="877"/>
                  <a:pt x="20" y="892"/>
                </a:cubicBezTo>
                <a:cubicBezTo>
                  <a:pt x="19" y="894"/>
                  <a:pt x="15" y="889"/>
                  <a:pt x="16" y="894"/>
                </a:cubicBezTo>
                <a:cubicBezTo>
                  <a:pt x="18" y="897"/>
                  <a:pt x="22" y="896"/>
                  <a:pt x="21" y="903"/>
                </a:cubicBezTo>
                <a:cubicBezTo>
                  <a:pt x="17" y="903"/>
                  <a:pt x="17" y="903"/>
                  <a:pt x="17" y="903"/>
                </a:cubicBezTo>
                <a:cubicBezTo>
                  <a:pt x="21" y="907"/>
                  <a:pt x="21" y="907"/>
                  <a:pt x="21" y="907"/>
                </a:cubicBezTo>
                <a:cubicBezTo>
                  <a:pt x="24" y="905"/>
                  <a:pt x="23" y="897"/>
                  <a:pt x="27" y="902"/>
                </a:cubicBezTo>
                <a:cubicBezTo>
                  <a:pt x="23" y="909"/>
                  <a:pt x="30" y="908"/>
                  <a:pt x="26" y="915"/>
                </a:cubicBezTo>
                <a:cubicBezTo>
                  <a:pt x="26" y="914"/>
                  <a:pt x="23" y="911"/>
                  <a:pt x="21" y="910"/>
                </a:cubicBezTo>
                <a:cubicBezTo>
                  <a:pt x="17" y="926"/>
                  <a:pt x="25" y="932"/>
                  <a:pt x="20" y="948"/>
                </a:cubicBezTo>
                <a:cubicBezTo>
                  <a:pt x="23" y="956"/>
                  <a:pt x="24" y="966"/>
                  <a:pt x="26" y="971"/>
                </a:cubicBezTo>
                <a:cubicBezTo>
                  <a:pt x="23" y="971"/>
                  <a:pt x="19" y="971"/>
                  <a:pt x="16" y="967"/>
                </a:cubicBezTo>
                <a:cubicBezTo>
                  <a:pt x="16" y="974"/>
                  <a:pt x="24" y="977"/>
                  <a:pt x="19" y="982"/>
                </a:cubicBezTo>
                <a:cubicBezTo>
                  <a:pt x="24" y="985"/>
                  <a:pt x="22" y="1000"/>
                  <a:pt x="29" y="1002"/>
                </a:cubicBezTo>
                <a:cubicBezTo>
                  <a:pt x="28" y="1002"/>
                  <a:pt x="29" y="1009"/>
                  <a:pt x="25" y="1002"/>
                </a:cubicBezTo>
                <a:cubicBezTo>
                  <a:pt x="28" y="1011"/>
                  <a:pt x="19" y="1014"/>
                  <a:pt x="19" y="1018"/>
                </a:cubicBezTo>
                <a:cubicBezTo>
                  <a:pt x="19" y="1021"/>
                  <a:pt x="24" y="1016"/>
                  <a:pt x="24" y="1021"/>
                </a:cubicBezTo>
                <a:cubicBezTo>
                  <a:pt x="23" y="1022"/>
                  <a:pt x="23" y="1022"/>
                  <a:pt x="22" y="1022"/>
                </a:cubicBezTo>
                <a:cubicBezTo>
                  <a:pt x="24" y="1024"/>
                  <a:pt x="24" y="1024"/>
                  <a:pt x="24" y="1024"/>
                </a:cubicBezTo>
                <a:cubicBezTo>
                  <a:pt x="22" y="1027"/>
                  <a:pt x="20" y="1022"/>
                  <a:pt x="19" y="1022"/>
                </a:cubicBezTo>
                <a:cubicBezTo>
                  <a:pt x="17" y="1029"/>
                  <a:pt x="23" y="1034"/>
                  <a:pt x="23" y="1043"/>
                </a:cubicBezTo>
                <a:cubicBezTo>
                  <a:pt x="22" y="1042"/>
                  <a:pt x="22" y="1042"/>
                  <a:pt x="22" y="1042"/>
                </a:cubicBezTo>
                <a:cubicBezTo>
                  <a:pt x="22" y="1051"/>
                  <a:pt x="22" y="1051"/>
                  <a:pt x="22" y="1051"/>
                </a:cubicBezTo>
                <a:cubicBezTo>
                  <a:pt x="21" y="1050"/>
                  <a:pt x="21" y="1050"/>
                  <a:pt x="21" y="1050"/>
                </a:cubicBezTo>
                <a:cubicBezTo>
                  <a:pt x="24" y="1058"/>
                  <a:pt x="24" y="1058"/>
                  <a:pt x="24" y="1058"/>
                </a:cubicBezTo>
                <a:cubicBezTo>
                  <a:pt x="22" y="1057"/>
                  <a:pt x="22" y="1057"/>
                  <a:pt x="22" y="1057"/>
                </a:cubicBezTo>
                <a:cubicBezTo>
                  <a:pt x="23" y="1059"/>
                  <a:pt x="24" y="1059"/>
                  <a:pt x="24" y="1062"/>
                </a:cubicBezTo>
                <a:cubicBezTo>
                  <a:pt x="22" y="1061"/>
                  <a:pt x="22" y="1061"/>
                  <a:pt x="22" y="1061"/>
                </a:cubicBezTo>
                <a:cubicBezTo>
                  <a:pt x="25" y="1063"/>
                  <a:pt x="27" y="1072"/>
                  <a:pt x="27" y="1076"/>
                </a:cubicBezTo>
                <a:cubicBezTo>
                  <a:pt x="26" y="1077"/>
                  <a:pt x="26" y="1077"/>
                  <a:pt x="26" y="1077"/>
                </a:cubicBezTo>
                <a:cubicBezTo>
                  <a:pt x="31" y="1087"/>
                  <a:pt x="31" y="1087"/>
                  <a:pt x="31" y="1087"/>
                </a:cubicBezTo>
                <a:cubicBezTo>
                  <a:pt x="28" y="1092"/>
                  <a:pt x="25" y="1080"/>
                  <a:pt x="27" y="1091"/>
                </a:cubicBezTo>
                <a:cubicBezTo>
                  <a:pt x="22" y="1088"/>
                  <a:pt x="22" y="1088"/>
                  <a:pt x="22" y="1088"/>
                </a:cubicBezTo>
                <a:cubicBezTo>
                  <a:pt x="24" y="1095"/>
                  <a:pt x="22" y="1097"/>
                  <a:pt x="23" y="1102"/>
                </a:cubicBezTo>
                <a:cubicBezTo>
                  <a:pt x="26" y="1099"/>
                  <a:pt x="25" y="1096"/>
                  <a:pt x="27" y="1098"/>
                </a:cubicBezTo>
                <a:cubicBezTo>
                  <a:pt x="22" y="1104"/>
                  <a:pt x="29" y="1108"/>
                  <a:pt x="31" y="1113"/>
                </a:cubicBezTo>
                <a:cubicBezTo>
                  <a:pt x="31" y="1111"/>
                  <a:pt x="31" y="1109"/>
                  <a:pt x="28" y="1107"/>
                </a:cubicBezTo>
                <a:cubicBezTo>
                  <a:pt x="28" y="1104"/>
                  <a:pt x="31" y="1106"/>
                  <a:pt x="31" y="1104"/>
                </a:cubicBezTo>
                <a:cubicBezTo>
                  <a:pt x="28" y="1099"/>
                  <a:pt x="28" y="1099"/>
                  <a:pt x="28" y="1099"/>
                </a:cubicBezTo>
                <a:cubicBezTo>
                  <a:pt x="32" y="1098"/>
                  <a:pt x="32" y="1098"/>
                  <a:pt x="32" y="1098"/>
                </a:cubicBezTo>
                <a:cubicBezTo>
                  <a:pt x="29" y="1091"/>
                  <a:pt x="29" y="1091"/>
                  <a:pt x="29" y="1091"/>
                </a:cubicBezTo>
                <a:cubicBezTo>
                  <a:pt x="33" y="1091"/>
                  <a:pt x="30" y="1084"/>
                  <a:pt x="34" y="1087"/>
                </a:cubicBezTo>
                <a:cubicBezTo>
                  <a:pt x="32" y="1082"/>
                  <a:pt x="35" y="1079"/>
                  <a:pt x="31" y="1074"/>
                </a:cubicBezTo>
                <a:cubicBezTo>
                  <a:pt x="33" y="1071"/>
                  <a:pt x="34" y="1080"/>
                  <a:pt x="34" y="1076"/>
                </a:cubicBezTo>
                <a:cubicBezTo>
                  <a:pt x="31" y="1056"/>
                  <a:pt x="31" y="1035"/>
                  <a:pt x="33" y="1013"/>
                </a:cubicBezTo>
                <a:cubicBezTo>
                  <a:pt x="35" y="1015"/>
                  <a:pt x="35" y="1015"/>
                  <a:pt x="35" y="1015"/>
                </a:cubicBezTo>
                <a:cubicBezTo>
                  <a:pt x="33" y="1013"/>
                  <a:pt x="31" y="1010"/>
                  <a:pt x="30" y="1009"/>
                </a:cubicBezTo>
                <a:cubicBezTo>
                  <a:pt x="33" y="1005"/>
                  <a:pt x="37" y="991"/>
                  <a:pt x="31" y="986"/>
                </a:cubicBezTo>
                <a:cubicBezTo>
                  <a:pt x="32" y="986"/>
                  <a:pt x="33" y="987"/>
                  <a:pt x="33" y="987"/>
                </a:cubicBezTo>
                <a:cubicBezTo>
                  <a:pt x="32" y="980"/>
                  <a:pt x="36" y="967"/>
                  <a:pt x="36" y="957"/>
                </a:cubicBezTo>
                <a:cubicBezTo>
                  <a:pt x="30" y="953"/>
                  <a:pt x="40" y="942"/>
                  <a:pt x="31" y="938"/>
                </a:cubicBezTo>
                <a:cubicBezTo>
                  <a:pt x="33" y="940"/>
                  <a:pt x="33" y="940"/>
                  <a:pt x="33" y="940"/>
                </a:cubicBezTo>
                <a:cubicBezTo>
                  <a:pt x="31" y="944"/>
                  <a:pt x="27" y="935"/>
                  <a:pt x="25" y="934"/>
                </a:cubicBezTo>
                <a:cubicBezTo>
                  <a:pt x="31" y="931"/>
                  <a:pt x="29" y="934"/>
                  <a:pt x="34" y="931"/>
                </a:cubicBezTo>
                <a:cubicBezTo>
                  <a:pt x="32" y="935"/>
                  <a:pt x="32" y="935"/>
                  <a:pt x="32" y="935"/>
                </a:cubicBezTo>
                <a:cubicBezTo>
                  <a:pt x="37" y="934"/>
                  <a:pt x="37" y="934"/>
                  <a:pt x="37" y="934"/>
                </a:cubicBezTo>
                <a:cubicBezTo>
                  <a:pt x="25" y="921"/>
                  <a:pt x="42" y="910"/>
                  <a:pt x="34" y="902"/>
                </a:cubicBezTo>
                <a:cubicBezTo>
                  <a:pt x="34" y="902"/>
                  <a:pt x="35" y="902"/>
                  <a:pt x="35" y="903"/>
                </a:cubicBezTo>
                <a:cubicBezTo>
                  <a:pt x="38" y="897"/>
                  <a:pt x="32" y="894"/>
                  <a:pt x="31" y="890"/>
                </a:cubicBezTo>
                <a:cubicBezTo>
                  <a:pt x="33" y="889"/>
                  <a:pt x="34" y="892"/>
                  <a:pt x="36" y="894"/>
                </a:cubicBezTo>
                <a:cubicBezTo>
                  <a:pt x="38" y="885"/>
                  <a:pt x="32" y="869"/>
                  <a:pt x="35" y="859"/>
                </a:cubicBezTo>
                <a:cubicBezTo>
                  <a:pt x="32" y="855"/>
                  <a:pt x="31" y="860"/>
                  <a:pt x="29" y="856"/>
                </a:cubicBezTo>
                <a:cubicBezTo>
                  <a:pt x="30" y="853"/>
                  <a:pt x="32" y="851"/>
                  <a:pt x="34" y="855"/>
                </a:cubicBezTo>
                <a:cubicBezTo>
                  <a:pt x="39" y="846"/>
                  <a:pt x="30" y="825"/>
                  <a:pt x="35" y="812"/>
                </a:cubicBezTo>
                <a:cubicBezTo>
                  <a:pt x="32" y="805"/>
                  <a:pt x="30" y="809"/>
                  <a:pt x="28" y="798"/>
                </a:cubicBezTo>
                <a:cubicBezTo>
                  <a:pt x="30" y="801"/>
                  <a:pt x="36" y="796"/>
                  <a:pt x="36" y="802"/>
                </a:cubicBezTo>
                <a:cubicBezTo>
                  <a:pt x="36" y="802"/>
                  <a:pt x="36" y="802"/>
                  <a:pt x="36" y="802"/>
                </a:cubicBezTo>
                <a:cubicBezTo>
                  <a:pt x="38" y="803"/>
                  <a:pt x="38" y="803"/>
                  <a:pt x="38" y="803"/>
                </a:cubicBezTo>
                <a:cubicBezTo>
                  <a:pt x="39" y="792"/>
                  <a:pt x="39" y="777"/>
                  <a:pt x="33" y="771"/>
                </a:cubicBezTo>
                <a:cubicBezTo>
                  <a:pt x="38" y="771"/>
                  <a:pt x="34" y="769"/>
                  <a:pt x="36" y="765"/>
                </a:cubicBezTo>
                <a:cubicBezTo>
                  <a:pt x="36" y="764"/>
                  <a:pt x="36" y="765"/>
                  <a:pt x="35" y="766"/>
                </a:cubicBezTo>
                <a:cubicBezTo>
                  <a:pt x="31" y="762"/>
                  <a:pt x="35" y="760"/>
                  <a:pt x="35" y="757"/>
                </a:cubicBezTo>
                <a:cubicBezTo>
                  <a:pt x="36" y="758"/>
                  <a:pt x="36" y="758"/>
                  <a:pt x="36" y="758"/>
                </a:cubicBezTo>
                <a:cubicBezTo>
                  <a:pt x="33" y="750"/>
                  <a:pt x="33" y="750"/>
                  <a:pt x="33" y="750"/>
                </a:cubicBezTo>
                <a:cubicBezTo>
                  <a:pt x="33" y="749"/>
                  <a:pt x="34" y="747"/>
                  <a:pt x="36" y="747"/>
                </a:cubicBezTo>
                <a:cubicBezTo>
                  <a:pt x="32" y="747"/>
                  <a:pt x="32" y="747"/>
                  <a:pt x="32" y="747"/>
                </a:cubicBezTo>
                <a:cubicBezTo>
                  <a:pt x="32" y="743"/>
                  <a:pt x="37" y="745"/>
                  <a:pt x="36" y="740"/>
                </a:cubicBezTo>
                <a:cubicBezTo>
                  <a:pt x="33" y="741"/>
                  <a:pt x="33" y="741"/>
                  <a:pt x="33" y="741"/>
                </a:cubicBezTo>
                <a:cubicBezTo>
                  <a:pt x="35" y="737"/>
                  <a:pt x="31" y="732"/>
                  <a:pt x="35" y="731"/>
                </a:cubicBezTo>
                <a:cubicBezTo>
                  <a:pt x="36" y="731"/>
                  <a:pt x="35" y="732"/>
                  <a:pt x="35" y="733"/>
                </a:cubicBezTo>
                <a:cubicBezTo>
                  <a:pt x="41" y="728"/>
                  <a:pt x="34" y="719"/>
                  <a:pt x="36" y="713"/>
                </a:cubicBezTo>
                <a:cubicBezTo>
                  <a:pt x="31" y="715"/>
                  <a:pt x="31" y="715"/>
                  <a:pt x="31" y="715"/>
                </a:cubicBezTo>
                <a:cubicBezTo>
                  <a:pt x="29" y="708"/>
                  <a:pt x="32" y="711"/>
                  <a:pt x="34" y="711"/>
                </a:cubicBezTo>
                <a:cubicBezTo>
                  <a:pt x="34" y="707"/>
                  <a:pt x="35" y="706"/>
                  <a:pt x="36" y="700"/>
                </a:cubicBezTo>
                <a:cubicBezTo>
                  <a:pt x="35" y="698"/>
                  <a:pt x="34" y="699"/>
                  <a:pt x="32" y="698"/>
                </a:cubicBezTo>
                <a:cubicBezTo>
                  <a:pt x="34" y="692"/>
                  <a:pt x="34" y="692"/>
                  <a:pt x="34" y="692"/>
                </a:cubicBezTo>
                <a:cubicBezTo>
                  <a:pt x="37" y="696"/>
                  <a:pt x="37" y="696"/>
                  <a:pt x="37" y="696"/>
                </a:cubicBezTo>
                <a:cubicBezTo>
                  <a:pt x="29" y="687"/>
                  <a:pt x="38" y="674"/>
                  <a:pt x="30" y="668"/>
                </a:cubicBezTo>
                <a:cubicBezTo>
                  <a:pt x="32" y="665"/>
                  <a:pt x="34" y="671"/>
                  <a:pt x="35" y="669"/>
                </a:cubicBezTo>
                <a:cubicBezTo>
                  <a:pt x="38" y="659"/>
                  <a:pt x="29" y="646"/>
                  <a:pt x="33" y="638"/>
                </a:cubicBezTo>
                <a:cubicBezTo>
                  <a:pt x="37" y="624"/>
                  <a:pt x="34" y="608"/>
                  <a:pt x="36" y="592"/>
                </a:cubicBezTo>
                <a:cubicBezTo>
                  <a:pt x="35" y="592"/>
                  <a:pt x="35" y="592"/>
                  <a:pt x="35" y="592"/>
                </a:cubicBezTo>
                <a:cubicBezTo>
                  <a:pt x="36" y="581"/>
                  <a:pt x="36" y="581"/>
                  <a:pt x="36" y="581"/>
                </a:cubicBezTo>
                <a:cubicBezTo>
                  <a:pt x="33" y="578"/>
                  <a:pt x="34" y="571"/>
                  <a:pt x="30" y="566"/>
                </a:cubicBezTo>
                <a:cubicBezTo>
                  <a:pt x="31" y="567"/>
                  <a:pt x="33" y="566"/>
                  <a:pt x="34" y="567"/>
                </a:cubicBezTo>
                <a:cubicBezTo>
                  <a:pt x="34" y="562"/>
                  <a:pt x="32" y="557"/>
                  <a:pt x="34" y="554"/>
                </a:cubicBezTo>
                <a:cubicBezTo>
                  <a:pt x="35" y="556"/>
                  <a:pt x="35" y="556"/>
                  <a:pt x="35" y="556"/>
                </a:cubicBezTo>
                <a:cubicBezTo>
                  <a:pt x="36" y="545"/>
                  <a:pt x="36" y="531"/>
                  <a:pt x="33" y="525"/>
                </a:cubicBezTo>
                <a:cubicBezTo>
                  <a:pt x="33" y="522"/>
                  <a:pt x="36" y="522"/>
                  <a:pt x="38" y="521"/>
                </a:cubicBezTo>
                <a:cubicBezTo>
                  <a:pt x="38" y="515"/>
                  <a:pt x="36" y="511"/>
                  <a:pt x="34" y="506"/>
                </a:cubicBezTo>
                <a:cubicBezTo>
                  <a:pt x="34" y="505"/>
                  <a:pt x="35" y="503"/>
                  <a:pt x="36" y="502"/>
                </a:cubicBezTo>
                <a:cubicBezTo>
                  <a:pt x="33" y="500"/>
                  <a:pt x="33" y="500"/>
                  <a:pt x="33" y="500"/>
                </a:cubicBezTo>
                <a:cubicBezTo>
                  <a:pt x="33" y="497"/>
                  <a:pt x="36" y="499"/>
                  <a:pt x="37" y="497"/>
                </a:cubicBezTo>
                <a:cubicBezTo>
                  <a:pt x="32" y="488"/>
                  <a:pt x="36" y="477"/>
                  <a:pt x="36" y="470"/>
                </a:cubicBezTo>
                <a:cubicBezTo>
                  <a:pt x="34" y="471"/>
                  <a:pt x="34" y="471"/>
                  <a:pt x="34" y="471"/>
                </a:cubicBezTo>
                <a:cubicBezTo>
                  <a:pt x="33" y="468"/>
                  <a:pt x="35" y="463"/>
                  <a:pt x="37" y="466"/>
                </a:cubicBezTo>
                <a:cubicBezTo>
                  <a:pt x="39" y="453"/>
                  <a:pt x="32" y="447"/>
                  <a:pt x="32" y="429"/>
                </a:cubicBezTo>
                <a:cubicBezTo>
                  <a:pt x="39" y="427"/>
                  <a:pt x="31" y="413"/>
                  <a:pt x="38" y="411"/>
                </a:cubicBezTo>
                <a:cubicBezTo>
                  <a:pt x="36" y="403"/>
                  <a:pt x="39" y="398"/>
                  <a:pt x="35" y="393"/>
                </a:cubicBezTo>
                <a:cubicBezTo>
                  <a:pt x="35" y="393"/>
                  <a:pt x="36" y="392"/>
                  <a:pt x="36" y="394"/>
                </a:cubicBezTo>
                <a:cubicBezTo>
                  <a:pt x="39" y="391"/>
                  <a:pt x="36" y="381"/>
                  <a:pt x="35" y="373"/>
                </a:cubicBezTo>
                <a:cubicBezTo>
                  <a:pt x="37" y="373"/>
                  <a:pt x="37" y="373"/>
                  <a:pt x="37" y="373"/>
                </a:cubicBezTo>
                <a:cubicBezTo>
                  <a:pt x="32" y="370"/>
                  <a:pt x="33" y="357"/>
                  <a:pt x="29" y="355"/>
                </a:cubicBezTo>
                <a:cubicBezTo>
                  <a:pt x="30" y="354"/>
                  <a:pt x="31" y="356"/>
                  <a:pt x="32" y="357"/>
                </a:cubicBezTo>
                <a:cubicBezTo>
                  <a:pt x="36" y="353"/>
                  <a:pt x="29" y="350"/>
                  <a:pt x="30" y="345"/>
                </a:cubicBezTo>
                <a:cubicBezTo>
                  <a:pt x="32" y="346"/>
                  <a:pt x="33" y="344"/>
                  <a:pt x="34" y="345"/>
                </a:cubicBezTo>
                <a:cubicBezTo>
                  <a:pt x="39" y="329"/>
                  <a:pt x="30" y="305"/>
                  <a:pt x="34" y="283"/>
                </a:cubicBezTo>
                <a:cubicBezTo>
                  <a:pt x="34" y="277"/>
                  <a:pt x="29" y="285"/>
                  <a:pt x="29" y="277"/>
                </a:cubicBezTo>
                <a:cubicBezTo>
                  <a:pt x="31" y="275"/>
                  <a:pt x="34" y="281"/>
                  <a:pt x="35" y="276"/>
                </a:cubicBezTo>
                <a:cubicBezTo>
                  <a:pt x="32" y="272"/>
                  <a:pt x="33" y="271"/>
                  <a:pt x="33" y="266"/>
                </a:cubicBezTo>
                <a:cubicBezTo>
                  <a:pt x="34" y="267"/>
                  <a:pt x="36" y="266"/>
                  <a:pt x="37" y="270"/>
                </a:cubicBezTo>
                <a:cubicBezTo>
                  <a:pt x="39" y="267"/>
                  <a:pt x="33" y="258"/>
                  <a:pt x="37" y="252"/>
                </a:cubicBezTo>
                <a:cubicBezTo>
                  <a:pt x="35" y="252"/>
                  <a:pt x="34" y="251"/>
                  <a:pt x="34" y="250"/>
                </a:cubicBezTo>
                <a:cubicBezTo>
                  <a:pt x="29" y="242"/>
                  <a:pt x="38" y="231"/>
                  <a:pt x="35" y="231"/>
                </a:cubicBezTo>
                <a:cubicBezTo>
                  <a:pt x="35" y="231"/>
                  <a:pt x="35" y="228"/>
                  <a:pt x="34" y="230"/>
                </a:cubicBezTo>
                <a:cubicBezTo>
                  <a:pt x="34" y="227"/>
                  <a:pt x="35" y="223"/>
                  <a:pt x="37" y="224"/>
                </a:cubicBezTo>
                <a:cubicBezTo>
                  <a:pt x="36" y="222"/>
                  <a:pt x="34" y="221"/>
                  <a:pt x="34" y="218"/>
                </a:cubicBezTo>
                <a:cubicBezTo>
                  <a:pt x="37" y="220"/>
                  <a:pt x="37" y="220"/>
                  <a:pt x="37" y="220"/>
                </a:cubicBezTo>
                <a:cubicBezTo>
                  <a:pt x="36" y="218"/>
                  <a:pt x="34" y="217"/>
                  <a:pt x="34" y="215"/>
                </a:cubicBezTo>
                <a:cubicBezTo>
                  <a:pt x="32" y="217"/>
                  <a:pt x="32" y="217"/>
                  <a:pt x="32" y="217"/>
                </a:cubicBezTo>
                <a:cubicBezTo>
                  <a:pt x="35" y="214"/>
                  <a:pt x="29" y="207"/>
                  <a:pt x="34" y="207"/>
                </a:cubicBezTo>
                <a:cubicBezTo>
                  <a:pt x="34" y="209"/>
                  <a:pt x="34" y="209"/>
                  <a:pt x="34" y="209"/>
                </a:cubicBezTo>
                <a:cubicBezTo>
                  <a:pt x="37" y="202"/>
                  <a:pt x="37" y="202"/>
                  <a:pt x="37" y="202"/>
                </a:cubicBezTo>
                <a:cubicBezTo>
                  <a:pt x="35" y="200"/>
                  <a:pt x="33" y="197"/>
                  <a:pt x="33" y="193"/>
                </a:cubicBezTo>
                <a:cubicBezTo>
                  <a:pt x="39" y="191"/>
                  <a:pt x="35" y="182"/>
                  <a:pt x="35" y="176"/>
                </a:cubicBezTo>
                <a:cubicBezTo>
                  <a:pt x="37" y="176"/>
                  <a:pt x="37" y="176"/>
                  <a:pt x="37" y="176"/>
                </a:cubicBezTo>
                <a:cubicBezTo>
                  <a:pt x="34" y="172"/>
                  <a:pt x="36" y="161"/>
                  <a:pt x="35" y="163"/>
                </a:cubicBezTo>
                <a:cubicBezTo>
                  <a:pt x="35" y="159"/>
                  <a:pt x="36" y="153"/>
                  <a:pt x="38" y="155"/>
                </a:cubicBezTo>
                <a:cubicBezTo>
                  <a:pt x="37" y="152"/>
                  <a:pt x="37" y="144"/>
                  <a:pt x="33" y="143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1" y="132"/>
                  <a:pt x="40" y="122"/>
                  <a:pt x="33" y="122"/>
                </a:cubicBezTo>
                <a:cubicBezTo>
                  <a:pt x="34" y="118"/>
                  <a:pt x="36" y="119"/>
                  <a:pt x="37" y="116"/>
                </a:cubicBezTo>
                <a:cubicBezTo>
                  <a:pt x="34" y="111"/>
                  <a:pt x="34" y="105"/>
                  <a:pt x="35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94"/>
                  <a:pt x="33" y="88"/>
                  <a:pt x="32" y="80"/>
                </a:cubicBezTo>
                <a:cubicBezTo>
                  <a:pt x="38" y="78"/>
                  <a:pt x="38" y="78"/>
                  <a:pt x="38" y="78"/>
                </a:cubicBezTo>
                <a:cubicBezTo>
                  <a:pt x="37" y="74"/>
                  <a:pt x="33" y="73"/>
                  <a:pt x="34" y="69"/>
                </a:cubicBezTo>
                <a:cubicBezTo>
                  <a:pt x="35" y="68"/>
                  <a:pt x="35" y="69"/>
                  <a:pt x="35" y="70"/>
                </a:cubicBezTo>
                <a:cubicBezTo>
                  <a:pt x="34" y="66"/>
                  <a:pt x="36" y="61"/>
                  <a:pt x="37" y="58"/>
                </a:cubicBezTo>
                <a:cubicBezTo>
                  <a:pt x="33" y="53"/>
                  <a:pt x="34" y="48"/>
                  <a:pt x="30" y="43"/>
                </a:cubicBezTo>
                <a:cubicBezTo>
                  <a:pt x="35" y="38"/>
                  <a:pt x="32" y="50"/>
                  <a:pt x="37" y="46"/>
                </a:cubicBezTo>
                <a:cubicBezTo>
                  <a:pt x="39" y="37"/>
                  <a:pt x="37" y="29"/>
                  <a:pt x="34" y="20"/>
                </a:cubicBezTo>
                <a:cubicBezTo>
                  <a:pt x="35" y="19"/>
                  <a:pt x="36" y="20"/>
                  <a:pt x="37" y="20"/>
                </a:cubicBezTo>
                <a:cubicBezTo>
                  <a:pt x="37" y="20"/>
                  <a:pt x="24" y="2"/>
                  <a:pt x="19" y="5"/>
                </a:cubicBezTo>
                <a:cubicBezTo>
                  <a:pt x="15" y="3"/>
                  <a:pt x="13" y="0"/>
                  <a:pt x="10" y="8"/>
                </a:cubicBezTo>
                <a:cubicBezTo>
                  <a:pt x="12" y="11"/>
                  <a:pt x="15" y="18"/>
                  <a:pt x="11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6" y="30"/>
                  <a:pt x="7" y="21"/>
                  <a:pt x="7" y="34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3"/>
                  <a:pt x="11" y="35"/>
                  <a:pt x="10" y="38"/>
                </a:cubicBezTo>
                <a:cubicBezTo>
                  <a:pt x="9" y="39"/>
                  <a:pt x="8" y="37"/>
                  <a:pt x="7" y="36"/>
                </a:cubicBezTo>
                <a:cubicBezTo>
                  <a:pt x="12" y="46"/>
                  <a:pt x="12" y="46"/>
                  <a:pt x="12" y="46"/>
                </a:cubicBezTo>
                <a:cubicBezTo>
                  <a:pt x="10" y="47"/>
                  <a:pt x="9" y="46"/>
                  <a:pt x="7" y="44"/>
                </a:cubicBezTo>
                <a:cubicBezTo>
                  <a:pt x="7" y="54"/>
                  <a:pt x="14" y="42"/>
                  <a:pt x="13" y="54"/>
                </a:cubicBezTo>
                <a:cubicBezTo>
                  <a:pt x="11" y="56"/>
                  <a:pt x="10" y="53"/>
                  <a:pt x="9" y="52"/>
                </a:cubicBezTo>
                <a:cubicBezTo>
                  <a:pt x="6" y="57"/>
                  <a:pt x="9" y="61"/>
                  <a:pt x="11" y="66"/>
                </a:cubicBezTo>
                <a:cubicBezTo>
                  <a:pt x="7" y="66"/>
                  <a:pt x="8" y="63"/>
                  <a:pt x="6" y="67"/>
                </a:cubicBezTo>
                <a:cubicBezTo>
                  <a:pt x="7" y="66"/>
                  <a:pt x="10" y="66"/>
                  <a:pt x="11" y="69"/>
                </a:cubicBezTo>
                <a:cubicBezTo>
                  <a:pt x="7" y="68"/>
                  <a:pt x="9" y="72"/>
                  <a:pt x="8" y="76"/>
                </a:cubicBezTo>
                <a:cubicBezTo>
                  <a:pt x="9" y="75"/>
                  <a:pt x="11" y="75"/>
                  <a:pt x="11" y="77"/>
                </a:cubicBezTo>
                <a:cubicBezTo>
                  <a:pt x="12" y="78"/>
                  <a:pt x="11" y="80"/>
                  <a:pt x="11" y="82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4"/>
                  <a:pt x="13" y="87"/>
                  <a:pt x="11" y="92"/>
                </a:cubicBezTo>
                <a:cubicBezTo>
                  <a:pt x="10" y="91"/>
                  <a:pt x="10" y="91"/>
                  <a:pt x="10" y="90"/>
                </a:cubicBezTo>
                <a:cubicBezTo>
                  <a:pt x="8" y="94"/>
                  <a:pt x="6" y="99"/>
                  <a:pt x="9" y="105"/>
                </a:cubicBezTo>
                <a:cubicBezTo>
                  <a:pt x="8" y="105"/>
                  <a:pt x="8" y="105"/>
                  <a:pt x="8" y="105"/>
                </a:cubicBezTo>
                <a:cubicBezTo>
                  <a:pt x="12" y="116"/>
                  <a:pt x="14" y="101"/>
                  <a:pt x="17" y="115"/>
                </a:cubicBezTo>
                <a:cubicBezTo>
                  <a:pt x="16" y="119"/>
                  <a:pt x="6" y="112"/>
                  <a:pt x="10" y="123"/>
                </a:cubicBezTo>
                <a:cubicBezTo>
                  <a:pt x="13" y="118"/>
                  <a:pt x="17" y="129"/>
                  <a:pt x="18" y="135"/>
                </a:cubicBezTo>
                <a:cubicBezTo>
                  <a:pt x="12" y="129"/>
                  <a:pt x="12" y="129"/>
                  <a:pt x="12" y="129"/>
                </a:cubicBezTo>
                <a:cubicBezTo>
                  <a:pt x="12" y="131"/>
                  <a:pt x="13" y="135"/>
                  <a:pt x="13" y="136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20" y="136"/>
                  <a:pt x="13" y="144"/>
                  <a:pt x="17" y="148"/>
                </a:cubicBezTo>
                <a:cubicBezTo>
                  <a:pt x="9" y="143"/>
                  <a:pt x="11" y="142"/>
                  <a:pt x="3" y="141"/>
                </a:cubicBezTo>
                <a:cubicBezTo>
                  <a:pt x="7" y="145"/>
                  <a:pt x="11" y="150"/>
                  <a:pt x="10" y="157"/>
                </a:cubicBezTo>
                <a:cubicBezTo>
                  <a:pt x="4" y="151"/>
                  <a:pt x="4" y="151"/>
                  <a:pt x="4" y="151"/>
                </a:cubicBezTo>
                <a:cubicBezTo>
                  <a:pt x="3" y="161"/>
                  <a:pt x="12" y="173"/>
                  <a:pt x="17" y="181"/>
                </a:cubicBezTo>
                <a:cubicBezTo>
                  <a:pt x="12" y="179"/>
                  <a:pt x="11" y="182"/>
                  <a:pt x="7" y="178"/>
                </a:cubicBezTo>
                <a:cubicBezTo>
                  <a:pt x="8" y="188"/>
                  <a:pt x="8" y="188"/>
                  <a:pt x="8" y="188"/>
                </a:cubicBezTo>
                <a:cubicBezTo>
                  <a:pt x="3" y="185"/>
                  <a:pt x="3" y="185"/>
                  <a:pt x="3" y="185"/>
                </a:cubicBezTo>
                <a:cubicBezTo>
                  <a:pt x="8" y="189"/>
                  <a:pt x="5" y="193"/>
                  <a:pt x="11" y="193"/>
                </a:cubicBezTo>
                <a:cubicBezTo>
                  <a:pt x="10" y="192"/>
                  <a:pt x="9" y="192"/>
                  <a:pt x="10" y="190"/>
                </a:cubicBezTo>
                <a:cubicBezTo>
                  <a:pt x="12" y="190"/>
                  <a:pt x="15" y="192"/>
                  <a:pt x="15" y="197"/>
                </a:cubicBezTo>
                <a:cubicBezTo>
                  <a:pt x="14" y="200"/>
                  <a:pt x="13" y="195"/>
                  <a:pt x="11" y="196"/>
                </a:cubicBezTo>
                <a:cubicBezTo>
                  <a:pt x="14" y="199"/>
                  <a:pt x="9" y="199"/>
                  <a:pt x="11" y="202"/>
                </a:cubicBezTo>
                <a:cubicBezTo>
                  <a:pt x="14" y="199"/>
                  <a:pt x="14" y="199"/>
                  <a:pt x="14" y="199"/>
                </a:cubicBezTo>
                <a:cubicBezTo>
                  <a:pt x="18" y="202"/>
                  <a:pt x="14" y="205"/>
                  <a:pt x="16" y="208"/>
                </a:cubicBezTo>
                <a:cubicBezTo>
                  <a:pt x="14" y="204"/>
                  <a:pt x="12" y="205"/>
                  <a:pt x="10" y="207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11" y="209"/>
                  <a:pt x="13" y="212"/>
                  <a:pt x="11" y="214"/>
                </a:cubicBezTo>
                <a:cubicBezTo>
                  <a:pt x="6" y="212"/>
                  <a:pt x="6" y="212"/>
                  <a:pt x="6" y="212"/>
                </a:cubicBezTo>
                <a:cubicBezTo>
                  <a:pt x="10" y="215"/>
                  <a:pt x="10" y="215"/>
                  <a:pt x="10" y="215"/>
                </a:cubicBezTo>
                <a:cubicBezTo>
                  <a:pt x="9" y="217"/>
                  <a:pt x="7" y="217"/>
                  <a:pt x="6" y="215"/>
                </a:cubicBezTo>
                <a:cubicBezTo>
                  <a:pt x="3" y="226"/>
                  <a:pt x="17" y="215"/>
                  <a:pt x="13" y="229"/>
                </a:cubicBezTo>
                <a:cubicBezTo>
                  <a:pt x="11" y="229"/>
                  <a:pt x="9" y="227"/>
                  <a:pt x="11" y="223"/>
                </a:cubicBezTo>
                <a:cubicBezTo>
                  <a:pt x="8" y="223"/>
                  <a:pt x="6" y="224"/>
                  <a:pt x="5" y="228"/>
                </a:cubicBezTo>
                <a:cubicBezTo>
                  <a:pt x="4" y="228"/>
                  <a:pt x="4" y="228"/>
                  <a:pt x="4" y="228"/>
                </a:cubicBezTo>
                <a:cubicBezTo>
                  <a:pt x="4" y="235"/>
                  <a:pt x="4" y="245"/>
                  <a:pt x="7" y="2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Freeform 372"/>
          <p:cNvSpPr>
            <a:spLocks/>
          </p:cNvSpPr>
          <p:nvPr/>
        </p:nvSpPr>
        <p:spPr bwMode="auto">
          <a:xfrm rot="18900000" flipH="1">
            <a:off x="5427893" y="4429142"/>
            <a:ext cx="87296" cy="475426"/>
          </a:xfrm>
          <a:custGeom>
            <a:avLst/>
            <a:gdLst/>
            <a:ahLst/>
            <a:cxnLst>
              <a:cxn ang="0">
                <a:pos x="4" y="284"/>
              </a:cxn>
              <a:cxn ang="0">
                <a:pos x="5" y="309"/>
              </a:cxn>
              <a:cxn ang="0">
                <a:pos x="2" y="334"/>
              </a:cxn>
              <a:cxn ang="0">
                <a:pos x="8" y="376"/>
              </a:cxn>
              <a:cxn ang="0">
                <a:pos x="4" y="443"/>
              </a:cxn>
              <a:cxn ang="0">
                <a:pos x="8" y="470"/>
              </a:cxn>
              <a:cxn ang="0">
                <a:pos x="6" y="493"/>
              </a:cxn>
              <a:cxn ang="0">
                <a:pos x="8" y="516"/>
              </a:cxn>
              <a:cxn ang="0">
                <a:pos x="4" y="558"/>
              </a:cxn>
              <a:cxn ang="0">
                <a:pos x="5" y="590"/>
              </a:cxn>
              <a:cxn ang="0">
                <a:pos x="10" y="604"/>
              </a:cxn>
              <a:cxn ang="0">
                <a:pos x="8" y="634"/>
              </a:cxn>
              <a:cxn ang="0">
                <a:pos x="22" y="684"/>
              </a:cxn>
              <a:cxn ang="0">
                <a:pos x="11" y="697"/>
              </a:cxn>
              <a:cxn ang="0">
                <a:pos x="22" y="734"/>
              </a:cxn>
              <a:cxn ang="0">
                <a:pos x="13" y="771"/>
              </a:cxn>
              <a:cxn ang="0">
                <a:pos x="9" y="807"/>
              </a:cxn>
              <a:cxn ang="0">
                <a:pos x="15" y="858"/>
              </a:cxn>
              <a:cxn ang="0">
                <a:pos x="21" y="907"/>
              </a:cxn>
              <a:cxn ang="0">
                <a:pos x="26" y="971"/>
              </a:cxn>
              <a:cxn ang="0">
                <a:pos x="19" y="1018"/>
              </a:cxn>
              <a:cxn ang="0">
                <a:pos x="23" y="1043"/>
              </a:cxn>
              <a:cxn ang="0">
                <a:pos x="22" y="1057"/>
              </a:cxn>
              <a:cxn ang="0">
                <a:pos x="31" y="1087"/>
              </a:cxn>
              <a:cxn ang="0">
                <a:pos x="31" y="1113"/>
              </a:cxn>
              <a:cxn ang="0">
                <a:pos x="29" y="1091"/>
              </a:cxn>
              <a:cxn ang="0">
                <a:pos x="35" y="1015"/>
              </a:cxn>
              <a:cxn ang="0">
                <a:pos x="31" y="938"/>
              </a:cxn>
              <a:cxn ang="0">
                <a:pos x="37" y="934"/>
              </a:cxn>
              <a:cxn ang="0">
                <a:pos x="35" y="859"/>
              </a:cxn>
              <a:cxn ang="0">
                <a:pos x="36" y="802"/>
              </a:cxn>
              <a:cxn ang="0">
                <a:pos x="35" y="766"/>
              </a:cxn>
              <a:cxn ang="0">
                <a:pos x="32" y="747"/>
              </a:cxn>
              <a:cxn ang="0">
                <a:pos x="36" y="713"/>
              </a:cxn>
              <a:cxn ang="0">
                <a:pos x="34" y="692"/>
              </a:cxn>
              <a:cxn ang="0">
                <a:pos x="36" y="592"/>
              </a:cxn>
              <a:cxn ang="0">
                <a:pos x="34" y="554"/>
              </a:cxn>
              <a:cxn ang="0">
                <a:pos x="36" y="502"/>
              </a:cxn>
              <a:cxn ang="0">
                <a:pos x="37" y="466"/>
              </a:cxn>
              <a:cxn ang="0">
                <a:pos x="35" y="373"/>
              </a:cxn>
              <a:cxn ang="0">
                <a:pos x="34" y="345"/>
              </a:cxn>
              <a:cxn ang="0">
                <a:pos x="37" y="270"/>
              </a:cxn>
              <a:cxn ang="0">
                <a:pos x="37" y="224"/>
              </a:cxn>
              <a:cxn ang="0">
                <a:pos x="34" y="207"/>
              </a:cxn>
              <a:cxn ang="0">
                <a:pos x="37" y="176"/>
              </a:cxn>
              <a:cxn ang="0">
                <a:pos x="33" y="122"/>
              </a:cxn>
              <a:cxn ang="0">
                <a:pos x="38" y="78"/>
              </a:cxn>
              <a:cxn ang="0">
                <a:pos x="37" y="46"/>
              </a:cxn>
              <a:cxn ang="0">
                <a:pos x="11" y="20"/>
              </a:cxn>
              <a:cxn ang="0">
                <a:pos x="7" y="36"/>
              </a:cxn>
              <a:cxn ang="0">
                <a:pos x="11" y="66"/>
              </a:cxn>
              <a:cxn ang="0">
                <a:pos x="11" y="82"/>
              </a:cxn>
              <a:cxn ang="0">
                <a:pos x="8" y="105"/>
              </a:cxn>
              <a:cxn ang="0">
                <a:pos x="13" y="136"/>
              </a:cxn>
              <a:cxn ang="0">
                <a:pos x="4" y="151"/>
              </a:cxn>
              <a:cxn ang="0">
                <a:pos x="11" y="193"/>
              </a:cxn>
              <a:cxn ang="0">
                <a:pos x="14" y="199"/>
              </a:cxn>
              <a:cxn ang="0">
                <a:pos x="6" y="212"/>
              </a:cxn>
              <a:cxn ang="0">
                <a:pos x="5" y="228"/>
              </a:cxn>
            </a:cxnLst>
            <a:rect l="0" t="0" r="r" b="b"/>
            <a:pathLst>
              <a:path w="42" h="1113">
                <a:moveTo>
                  <a:pt x="7" y="249"/>
                </a:moveTo>
                <a:cubicBezTo>
                  <a:pt x="6" y="251"/>
                  <a:pt x="4" y="249"/>
                  <a:pt x="3" y="248"/>
                </a:cubicBezTo>
                <a:cubicBezTo>
                  <a:pt x="1" y="256"/>
                  <a:pt x="6" y="259"/>
                  <a:pt x="3" y="267"/>
                </a:cubicBezTo>
                <a:cubicBezTo>
                  <a:pt x="5" y="263"/>
                  <a:pt x="5" y="263"/>
                  <a:pt x="5" y="263"/>
                </a:cubicBezTo>
                <a:cubicBezTo>
                  <a:pt x="7" y="269"/>
                  <a:pt x="8" y="279"/>
                  <a:pt x="4" y="284"/>
                </a:cubicBezTo>
                <a:cubicBezTo>
                  <a:pt x="3" y="282"/>
                  <a:pt x="3" y="282"/>
                  <a:pt x="3" y="282"/>
                </a:cubicBezTo>
                <a:cubicBezTo>
                  <a:pt x="6" y="287"/>
                  <a:pt x="0" y="295"/>
                  <a:pt x="3" y="298"/>
                </a:cubicBezTo>
                <a:cubicBezTo>
                  <a:pt x="5" y="296"/>
                  <a:pt x="6" y="298"/>
                  <a:pt x="7" y="294"/>
                </a:cubicBezTo>
                <a:cubicBezTo>
                  <a:pt x="10" y="308"/>
                  <a:pt x="10" y="308"/>
                  <a:pt x="10" y="308"/>
                </a:cubicBezTo>
                <a:cubicBezTo>
                  <a:pt x="5" y="309"/>
                  <a:pt x="5" y="309"/>
                  <a:pt x="5" y="309"/>
                </a:cubicBezTo>
                <a:cubicBezTo>
                  <a:pt x="7" y="316"/>
                  <a:pt x="7" y="316"/>
                  <a:pt x="7" y="316"/>
                </a:cubicBezTo>
                <a:cubicBezTo>
                  <a:pt x="9" y="314"/>
                  <a:pt x="5" y="325"/>
                  <a:pt x="10" y="325"/>
                </a:cubicBezTo>
                <a:cubicBezTo>
                  <a:pt x="8" y="329"/>
                  <a:pt x="6" y="324"/>
                  <a:pt x="4" y="322"/>
                </a:cubicBezTo>
                <a:cubicBezTo>
                  <a:pt x="6" y="326"/>
                  <a:pt x="4" y="326"/>
                  <a:pt x="7" y="330"/>
                </a:cubicBezTo>
                <a:cubicBezTo>
                  <a:pt x="2" y="334"/>
                  <a:pt x="2" y="334"/>
                  <a:pt x="2" y="334"/>
                </a:cubicBezTo>
                <a:cubicBezTo>
                  <a:pt x="5" y="344"/>
                  <a:pt x="5" y="344"/>
                  <a:pt x="5" y="344"/>
                </a:cubicBezTo>
                <a:cubicBezTo>
                  <a:pt x="5" y="344"/>
                  <a:pt x="5" y="344"/>
                  <a:pt x="4" y="344"/>
                </a:cubicBezTo>
                <a:cubicBezTo>
                  <a:pt x="8" y="348"/>
                  <a:pt x="2" y="356"/>
                  <a:pt x="9" y="362"/>
                </a:cubicBezTo>
                <a:cubicBezTo>
                  <a:pt x="8" y="361"/>
                  <a:pt x="8" y="361"/>
                  <a:pt x="8" y="361"/>
                </a:cubicBezTo>
                <a:cubicBezTo>
                  <a:pt x="11" y="365"/>
                  <a:pt x="9" y="373"/>
                  <a:pt x="8" y="376"/>
                </a:cubicBezTo>
                <a:cubicBezTo>
                  <a:pt x="9" y="381"/>
                  <a:pt x="12" y="378"/>
                  <a:pt x="14" y="378"/>
                </a:cubicBezTo>
                <a:cubicBezTo>
                  <a:pt x="13" y="393"/>
                  <a:pt x="13" y="388"/>
                  <a:pt x="19" y="401"/>
                </a:cubicBezTo>
                <a:cubicBezTo>
                  <a:pt x="13" y="409"/>
                  <a:pt x="10" y="392"/>
                  <a:pt x="6" y="402"/>
                </a:cubicBezTo>
                <a:cubicBezTo>
                  <a:pt x="8" y="403"/>
                  <a:pt x="11" y="410"/>
                  <a:pt x="12" y="418"/>
                </a:cubicBezTo>
                <a:cubicBezTo>
                  <a:pt x="10" y="425"/>
                  <a:pt x="8" y="436"/>
                  <a:pt x="4" y="443"/>
                </a:cubicBezTo>
                <a:cubicBezTo>
                  <a:pt x="8" y="442"/>
                  <a:pt x="8" y="442"/>
                  <a:pt x="8" y="442"/>
                </a:cubicBezTo>
                <a:cubicBezTo>
                  <a:pt x="10" y="452"/>
                  <a:pt x="10" y="452"/>
                  <a:pt x="10" y="452"/>
                </a:cubicBezTo>
                <a:cubicBezTo>
                  <a:pt x="5" y="447"/>
                  <a:pt x="5" y="447"/>
                  <a:pt x="5" y="447"/>
                </a:cubicBezTo>
                <a:cubicBezTo>
                  <a:pt x="6" y="448"/>
                  <a:pt x="8" y="453"/>
                  <a:pt x="10" y="456"/>
                </a:cubicBezTo>
                <a:cubicBezTo>
                  <a:pt x="13" y="467"/>
                  <a:pt x="2" y="462"/>
                  <a:pt x="8" y="470"/>
                </a:cubicBezTo>
                <a:cubicBezTo>
                  <a:pt x="7" y="471"/>
                  <a:pt x="7" y="471"/>
                  <a:pt x="7" y="471"/>
                </a:cubicBezTo>
                <a:cubicBezTo>
                  <a:pt x="9" y="473"/>
                  <a:pt x="8" y="480"/>
                  <a:pt x="9" y="488"/>
                </a:cubicBezTo>
                <a:cubicBezTo>
                  <a:pt x="5" y="485"/>
                  <a:pt x="5" y="485"/>
                  <a:pt x="5" y="485"/>
                </a:cubicBezTo>
                <a:cubicBezTo>
                  <a:pt x="6" y="480"/>
                  <a:pt x="6" y="480"/>
                  <a:pt x="6" y="480"/>
                </a:cubicBezTo>
                <a:cubicBezTo>
                  <a:pt x="1" y="483"/>
                  <a:pt x="6" y="488"/>
                  <a:pt x="6" y="493"/>
                </a:cubicBezTo>
                <a:cubicBezTo>
                  <a:pt x="8" y="498"/>
                  <a:pt x="12" y="496"/>
                  <a:pt x="13" y="498"/>
                </a:cubicBezTo>
                <a:cubicBezTo>
                  <a:pt x="13" y="500"/>
                  <a:pt x="14" y="503"/>
                  <a:pt x="13" y="505"/>
                </a:cubicBezTo>
                <a:cubicBezTo>
                  <a:pt x="11" y="509"/>
                  <a:pt x="7" y="505"/>
                  <a:pt x="5" y="504"/>
                </a:cubicBezTo>
                <a:cubicBezTo>
                  <a:pt x="10" y="507"/>
                  <a:pt x="10" y="509"/>
                  <a:pt x="12" y="517"/>
                </a:cubicBezTo>
                <a:cubicBezTo>
                  <a:pt x="9" y="518"/>
                  <a:pt x="8" y="517"/>
                  <a:pt x="8" y="516"/>
                </a:cubicBezTo>
                <a:cubicBezTo>
                  <a:pt x="8" y="518"/>
                  <a:pt x="9" y="520"/>
                  <a:pt x="11" y="520"/>
                </a:cubicBezTo>
                <a:cubicBezTo>
                  <a:pt x="9" y="523"/>
                  <a:pt x="9" y="523"/>
                  <a:pt x="9" y="523"/>
                </a:cubicBezTo>
                <a:cubicBezTo>
                  <a:pt x="5" y="533"/>
                  <a:pt x="18" y="533"/>
                  <a:pt x="16" y="545"/>
                </a:cubicBezTo>
                <a:cubicBezTo>
                  <a:pt x="14" y="542"/>
                  <a:pt x="17" y="555"/>
                  <a:pt x="14" y="559"/>
                </a:cubicBezTo>
                <a:cubicBezTo>
                  <a:pt x="13" y="554"/>
                  <a:pt x="7" y="560"/>
                  <a:pt x="4" y="558"/>
                </a:cubicBezTo>
                <a:cubicBezTo>
                  <a:pt x="2" y="567"/>
                  <a:pt x="9" y="562"/>
                  <a:pt x="11" y="569"/>
                </a:cubicBezTo>
                <a:cubicBezTo>
                  <a:pt x="5" y="566"/>
                  <a:pt x="5" y="566"/>
                  <a:pt x="5" y="566"/>
                </a:cubicBezTo>
                <a:cubicBezTo>
                  <a:pt x="7" y="574"/>
                  <a:pt x="8" y="568"/>
                  <a:pt x="10" y="576"/>
                </a:cubicBezTo>
                <a:cubicBezTo>
                  <a:pt x="8" y="573"/>
                  <a:pt x="8" y="579"/>
                  <a:pt x="6" y="574"/>
                </a:cubicBezTo>
                <a:cubicBezTo>
                  <a:pt x="6" y="584"/>
                  <a:pt x="6" y="582"/>
                  <a:pt x="5" y="590"/>
                </a:cubicBezTo>
                <a:cubicBezTo>
                  <a:pt x="11" y="591"/>
                  <a:pt x="11" y="591"/>
                  <a:pt x="11" y="591"/>
                </a:cubicBezTo>
                <a:cubicBezTo>
                  <a:pt x="12" y="594"/>
                  <a:pt x="9" y="595"/>
                  <a:pt x="8" y="596"/>
                </a:cubicBezTo>
                <a:cubicBezTo>
                  <a:pt x="8" y="594"/>
                  <a:pt x="8" y="593"/>
                  <a:pt x="8" y="593"/>
                </a:cubicBezTo>
                <a:cubicBezTo>
                  <a:pt x="3" y="596"/>
                  <a:pt x="10" y="598"/>
                  <a:pt x="6" y="602"/>
                </a:cubicBezTo>
                <a:cubicBezTo>
                  <a:pt x="8" y="601"/>
                  <a:pt x="10" y="600"/>
                  <a:pt x="10" y="604"/>
                </a:cubicBezTo>
                <a:cubicBezTo>
                  <a:pt x="7" y="603"/>
                  <a:pt x="7" y="609"/>
                  <a:pt x="6" y="609"/>
                </a:cubicBezTo>
                <a:cubicBezTo>
                  <a:pt x="8" y="607"/>
                  <a:pt x="7" y="617"/>
                  <a:pt x="11" y="617"/>
                </a:cubicBezTo>
                <a:cubicBezTo>
                  <a:pt x="8" y="622"/>
                  <a:pt x="8" y="616"/>
                  <a:pt x="6" y="616"/>
                </a:cubicBezTo>
                <a:cubicBezTo>
                  <a:pt x="10" y="619"/>
                  <a:pt x="7" y="630"/>
                  <a:pt x="9" y="633"/>
                </a:cubicBezTo>
                <a:cubicBezTo>
                  <a:pt x="8" y="634"/>
                  <a:pt x="8" y="634"/>
                  <a:pt x="8" y="634"/>
                </a:cubicBezTo>
                <a:cubicBezTo>
                  <a:pt x="11" y="638"/>
                  <a:pt x="12" y="645"/>
                  <a:pt x="16" y="654"/>
                </a:cubicBezTo>
                <a:cubicBezTo>
                  <a:pt x="12" y="651"/>
                  <a:pt x="12" y="651"/>
                  <a:pt x="12" y="651"/>
                </a:cubicBezTo>
                <a:cubicBezTo>
                  <a:pt x="11" y="660"/>
                  <a:pt x="19" y="656"/>
                  <a:pt x="19" y="663"/>
                </a:cubicBezTo>
                <a:cubicBezTo>
                  <a:pt x="15" y="662"/>
                  <a:pt x="20" y="675"/>
                  <a:pt x="14" y="672"/>
                </a:cubicBezTo>
                <a:cubicBezTo>
                  <a:pt x="17" y="676"/>
                  <a:pt x="18" y="681"/>
                  <a:pt x="22" y="684"/>
                </a:cubicBezTo>
                <a:cubicBezTo>
                  <a:pt x="20" y="688"/>
                  <a:pt x="16" y="676"/>
                  <a:pt x="15" y="682"/>
                </a:cubicBezTo>
                <a:cubicBezTo>
                  <a:pt x="17" y="688"/>
                  <a:pt x="17" y="688"/>
                  <a:pt x="17" y="688"/>
                </a:cubicBezTo>
                <a:cubicBezTo>
                  <a:pt x="15" y="689"/>
                  <a:pt x="15" y="689"/>
                  <a:pt x="15" y="689"/>
                </a:cubicBezTo>
                <a:cubicBezTo>
                  <a:pt x="17" y="689"/>
                  <a:pt x="17" y="694"/>
                  <a:pt x="18" y="694"/>
                </a:cubicBezTo>
                <a:cubicBezTo>
                  <a:pt x="15" y="695"/>
                  <a:pt x="13" y="698"/>
                  <a:pt x="11" y="697"/>
                </a:cubicBezTo>
                <a:cubicBezTo>
                  <a:pt x="12" y="701"/>
                  <a:pt x="9" y="707"/>
                  <a:pt x="11" y="710"/>
                </a:cubicBezTo>
                <a:cubicBezTo>
                  <a:pt x="10" y="710"/>
                  <a:pt x="10" y="710"/>
                  <a:pt x="10" y="710"/>
                </a:cubicBezTo>
                <a:cubicBezTo>
                  <a:pt x="16" y="714"/>
                  <a:pt x="11" y="722"/>
                  <a:pt x="17" y="724"/>
                </a:cubicBezTo>
                <a:cubicBezTo>
                  <a:pt x="14" y="726"/>
                  <a:pt x="14" y="726"/>
                  <a:pt x="14" y="726"/>
                </a:cubicBezTo>
                <a:cubicBezTo>
                  <a:pt x="14" y="732"/>
                  <a:pt x="20" y="731"/>
                  <a:pt x="22" y="734"/>
                </a:cubicBezTo>
                <a:cubicBezTo>
                  <a:pt x="22" y="736"/>
                  <a:pt x="22" y="739"/>
                  <a:pt x="22" y="742"/>
                </a:cubicBezTo>
                <a:cubicBezTo>
                  <a:pt x="18" y="734"/>
                  <a:pt x="17" y="745"/>
                  <a:pt x="15" y="747"/>
                </a:cubicBezTo>
                <a:cubicBezTo>
                  <a:pt x="15" y="750"/>
                  <a:pt x="16" y="759"/>
                  <a:pt x="19" y="761"/>
                </a:cubicBezTo>
                <a:cubicBezTo>
                  <a:pt x="16" y="758"/>
                  <a:pt x="13" y="760"/>
                  <a:pt x="13" y="754"/>
                </a:cubicBezTo>
                <a:cubicBezTo>
                  <a:pt x="7" y="757"/>
                  <a:pt x="14" y="764"/>
                  <a:pt x="13" y="771"/>
                </a:cubicBezTo>
                <a:cubicBezTo>
                  <a:pt x="11" y="771"/>
                  <a:pt x="11" y="771"/>
                  <a:pt x="11" y="771"/>
                </a:cubicBezTo>
                <a:cubicBezTo>
                  <a:pt x="13" y="781"/>
                  <a:pt x="17" y="782"/>
                  <a:pt x="22" y="786"/>
                </a:cubicBezTo>
                <a:cubicBezTo>
                  <a:pt x="18" y="787"/>
                  <a:pt x="18" y="786"/>
                  <a:pt x="14" y="783"/>
                </a:cubicBezTo>
                <a:cubicBezTo>
                  <a:pt x="12" y="790"/>
                  <a:pt x="15" y="801"/>
                  <a:pt x="14" y="809"/>
                </a:cubicBezTo>
                <a:cubicBezTo>
                  <a:pt x="12" y="812"/>
                  <a:pt x="10" y="810"/>
                  <a:pt x="9" y="807"/>
                </a:cubicBezTo>
                <a:cubicBezTo>
                  <a:pt x="12" y="816"/>
                  <a:pt x="9" y="826"/>
                  <a:pt x="15" y="831"/>
                </a:cubicBezTo>
                <a:cubicBezTo>
                  <a:pt x="12" y="829"/>
                  <a:pt x="13" y="834"/>
                  <a:pt x="12" y="837"/>
                </a:cubicBezTo>
                <a:cubicBezTo>
                  <a:pt x="13" y="837"/>
                  <a:pt x="15" y="838"/>
                  <a:pt x="15" y="838"/>
                </a:cubicBezTo>
                <a:cubicBezTo>
                  <a:pt x="17" y="843"/>
                  <a:pt x="19" y="854"/>
                  <a:pt x="17" y="860"/>
                </a:cubicBezTo>
                <a:cubicBezTo>
                  <a:pt x="15" y="858"/>
                  <a:pt x="15" y="858"/>
                  <a:pt x="15" y="858"/>
                </a:cubicBezTo>
                <a:cubicBezTo>
                  <a:pt x="15" y="871"/>
                  <a:pt x="25" y="877"/>
                  <a:pt x="20" y="892"/>
                </a:cubicBezTo>
                <a:cubicBezTo>
                  <a:pt x="19" y="894"/>
                  <a:pt x="15" y="889"/>
                  <a:pt x="16" y="894"/>
                </a:cubicBezTo>
                <a:cubicBezTo>
                  <a:pt x="18" y="897"/>
                  <a:pt x="22" y="896"/>
                  <a:pt x="21" y="903"/>
                </a:cubicBezTo>
                <a:cubicBezTo>
                  <a:pt x="17" y="903"/>
                  <a:pt x="17" y="903"/>
                  <a:pt x="17" y="903"/>
                </a:cubicBezTo>
                <a:cubicBezTo>
                  <a:pt x="21" y="907"/>
                  <a:pt x="21" y="907"/>
                  <a:pt x="21" y="907"/>
                </a:cubicBezTo>
                <a:cubicBezTo>
                  <a:pt x="24" y="905"/>
                  <a:pt x="23" y="897"/>
                  <a:pt x="27" y="902"/>
                </a:cubicBezTo>
                <a:cubicBezTo>
                  <a:pt x="23" y="909"/>
                  <a:pt x="30" y="908"/>
                  <a:pt x="26" y="915"/>
                </a:cubicBezTo>
                <a:cubicBezTo>
                  <a:pt x="26" y="914"/>
                  <a:pt x="23" y="911"/>
                  <a:pt x="21" y="910"/>
                </a:cubicBezTo>
                <a:cubicBezTo>
                  <a:pt x="17" y="926"/>
                  <a:pt x="25" y="932"/>
                  <a:pt x="20" y="948"/>
                </a:cubicBezTo>
                <a:cubicBezTo>
                  <a:pt x="23" y="956"/>
                  <a:pt x="24" y="966"/>
                  <a:pt x="26" y="971"/>
                </a:cubicBezTo>
                <a:cubicBezTo>
                  <a:pt x="23" y="971"/>
                  <a:pt x="19" y="971"/>
                  <a:pt x="16" y="967"/>
                </a:cubicBezTo>
                <a:cubicBezTo>
                  <a:pt x="16" y="974"/>
                  <a:pt x="24" y="977"/>
                  <a:pt x="19" y="982"/>
                </a:cubicBezTo>
                <a:cubicBezTo>
                  <a:pt x="24" y="985"/>
                  <a:pt x="22" y="1000"/>
                  <a:pt x="29" y="1002"/>
                </a:cubicBezTo>
                <a:cubicBezTo>
                  <a:pt x="28" y="1002"/>
                  <a:pt x="29" y="1009"/>
                  <a:pt x="25" y="1002"/>
                </a:cubicBezTo>
                <a:cubicBezTo>
                  <a:pt x="28" y="1011"/>
                  <a:pt x="19" y="1014"/>
                  <a:pt x="19" y="1018"/>
                </a:cubicBezTo>
                <a:cubicBezTo>
                  <a:pt x="19" y="1021"/>
                  <a:pt x="24" y="1016"/>
                  <a:pt x="24" y="1021"/>
                </a:cubicBezTo>
                <a:cubicBezTo>
                  <a:pt x="23" y="1022"/>
                  <a:pt x="23" y="1022"/>
                  <a:pt x="22" y="1022"/>
                </a:cubicBezTo>
                <a:cubicBezTo>
                  <a:pt x="24" y="1024"/>
                  <a:pt x="24" y="1024"/>
                  <a:pt x="24" y="1024"/>
                </a:cubicBezTo>
                <a:cubicBezTo>
                  <a:pt x="22" y="1027"/>
                  <a:pt x="20" y="1022"/>
                  <a:pt x="19" y="1022"/>
                </a:cubicBezTo>
                <a:cubicBezTo>
                  <a:pt x="17" y="1029"/>
                  <a:pt x="23" y="1034"/>
                  <a:pt x="23" y="1043"/>
                </a:cubicBezTo>
                <a:cubicBezTo>
                  <a:pt x="22" y="1042"/>
                  <a:pt x="22" y="1042"/>
                  <a:pt x="22" y="1042"/>
                </a:cubicBezTo>
                <a:cubicBezTo>
                  <a:pt x="22" y="1051"/>
                  <a:pt x="22" y="1051"/>
                  <a:pt x="22" y="1051"/>
                </a:cubicBezTo>
                <a:cubicBezTo>
                  <a:pt x="21" y="1050"/>
                  <a:pt x="21" y="1050"/>
                  <a:pt x="21" y="1050"/>
                </a:cubicBezTo>
                <a:cubicBezTo>
                  <a:pt x="24" y="1058"/>
                  <a:pt x="24" y="1058"/>
                  <a:pt x="24" y="1058"/>
                </a:cubicBezTo>
                <a:cubicBezTo>
                  <a:pt x="22" y="1057"/>
                  <a:pt x="22" y="1057"/>
                  <a:pt x="22" y="1057"/>
                </a:cubicBezTo>
                <a:cubicBezTo>
                  <a:pt x="23" y="1059"/>
                  <a:pt x="24" y="1059"/>
                  <a:pt x="24" y="1062"/>
                </a:cubicBezTo>
                <a:cubicBezTo>
                  <a:pt x="22" y="1061"/>
                  <a:pt x="22" y="1061"/>
                  <a:pt x="22" y="1061"/>
                </a:cubicBezTo>
                <a:cubicBezTo>
                  <a:pt x="25" y="1063"/>
                  <a:pt x="27" y="1072"/>
                  <a:pt x="27" y="1076"/>
                </a:cubicBezTo>
                <a:cubicBezTo>
                  <a:pt x="26" y="1077"/>
                  <a:pt x="26" y="1077"/>
                  <a:pt x="26" y="1077"/>
                </a:cubicBezTo>
                <a:cubicBezTo>
                  <a:pt x="31" y="1087"/>
                  <a:pt x="31" y="1087"/>
                  <a:pt x="31" y="1087"/>
                </a:cubicBezTo>
                <a:cubicBezTo>
                  <a:pt x="28" y="1092"/>
                  <a:pt x="25" y="1080"/>
                  <a:pt x="27" y="1091"/>
                </a:cubicBezTo>
                <a:cubicBezTo>
                  <a:pt x="22" y="1088"/>
                  <a:pt x="22" y="1088"/>
                  <a:pt x="22" y="1088"/>
                </a:cubicBezTo>
                <a:cubicBezTo>
                  <a:pt x="24" y="1095"/>
                  <a:pt x="22" y="1097"/>
                  <a:pt x="23" y="1102"/>
                </a:cubicBezTo>
                <a:cubicBezTo>
                  <a:pt x="26" y="1099"/>
                  <a:pt x="25" y="1096"/>
                  <a:pt x="27" y="1098"/>
                </a:cubicBezTo>
                <a:cubicBezTo>
                  <a:pt x="22" y="1104"/>
                  <a:pt x="29" y="1108"/>
                  <a:pt x="31" y="1113"/>
                </a:cubicBezTo>
                <a:cubicBezTo>
                  <a:pt x="31" y="1111"/>
                  <a:pt x="31" y="1109"/>
                  <a:pt x="28" y="1107"/>
                </a:cubicBezTo>
                <a:cubicBezTo>
                  <a:pt x="28" y="1104"/>
                  <a:pt x="31" y="1106"/>
                  <a:pt x="31" y="1104"/>
                </a:cubicBezTo>
                <a:cubicBezTo>
                  <a:pt x="28" y="1099"/>
                  <a:pt x="28" y="1099"/>
                  <a:pt x="28" y="1099"/>
                </a:cubicBezTo>
                <a:cubicBezTo>
                  <a:pt x="32" y="1098"/>
                  <a:pt x="32" y="1098"/>
                  <a:pt x="32" y="1098"/>
                </a:cubicBezTo>
                <a:cubicBezTo>
                  <a:pt x="29" y="1091"/>
                  <a:pt x="29" y="1091"/>
                  <a:pt x="29" y="1091"/>
                </a:cubicBezTo>
                <a:cubicBezTo>
                  <a:pt x="33" y="1091"/>
                  <a:pt x="30" y="1084"/>
                  <a:pt x="34" y="1087"/>
                </a:cubicBezTo>
                <a:cubicBezTo>
                  <a:pt x="32" y="1082"/>
                  <a:pt x="35" y="1079"/>
                  <a:pt x="31" y="1074"/>
                </a:cubicBezTo>
                <a:cubicBezTo>
                  <a:pt x="33" y="1071"/>
                  <a:pt x="34" y="1080"/>
                  <a:pt x="34" y="1076"/>
                </a:cubicBezTo>
                <a:cubicBezTo>
                  <a:pt x="31" y="1056"/>
                  <a:pt x="31" y="1035"/>
                  <a:pt x="33" y="1013"/>
                </a:cubicBezTo>
                <a:cubicBezTo>
                  <a:pt x="35" y="1015"/>
                  <a:pt x="35" y="1015"/>
                  <a:pt x="35" y="1015"/>
                </a:cubicBezTo>
                <a:cubicBezTo>
                  <a:pt x="33" y="1013"/>
                  <a:pt x="31" y="1010"/>
                  <a:pt x="30" y="1009"/>
                </a:cubicBezTo>
                <a:cubicBezTo>
                  <a:pt x="33" y="1005"/>
                  <a:pt x="37" y="991"/>
                  <a:pt x="31" y="986"/>
                </a:cubicBezTo>
                <a:cubicBezTo>
                  <a:pt x="32" y="986"/>
                  <a:pt x="33" y="987"/>
                  <a:pt x="33" y="987"/>
                </a:cubicBezTo>
                <a:cubicBezTo>
                  <a:pt x="32" y="980"/>
                  <a:pt x="36" y="967"/>
                  <a:pt x="36" y="957"/>
                </a:cubicBezTo>
                <a:cubicBezTo>
                  <a:pt x="30" y="953"/>
                  <a:pt x="40" y="942"/>
                  <a:pt x="31" y="938"/>
                </a:cubicBezTo>
                <a:cubicBezTo>
                  <a:pt x="33" y="940"/>
                  <a:pt x="33" y="940"/>
                  <a:pt x="33" y="940"/>
                </a:cubicBezTo>
                <a:cubicBezTo>
                  <a:pt x="31" y="944"/>
                  <a:pt x="27" y="935"/>
                  <a:pt x="25" y="934"/>
                </a:cubicBezTo>
                <a:cubicBezTo>
                  <a:pt x="31" y="931"/>
                  <a:pt x="29" y="934"/>
                  <a:pt x="34" y="931"/>
                </a:cubicBezTo>
                <a:cubicBezTo>
                  <a:pt x="32" y="935"/>
                  <a:pt x="32" y="935"/>
                  <a:pt x="32" y="935"/>
                </a:cubicBezTo>
                <a:cubicBezTo>
                  <a:pt x="37" y="934"/>
                  <a:pt x="37" y="934"/>
                  <a:pt x="37" y="934"/>
                </a:cubicBezTo>
                <a:cubicBezTo>
                  <a:pt x="25" y="921"/>
                  <a:pt x="42" y="910"/>
                  <a:pt x="34" y="902"/>
                </a:cubicBezTo>
                <a:cubicBezTo>
                  <a:pt x="34" y="902"/>
                  <a:pt x="35" y="902"/>
                  <a:pt x="35" y="903"/>
                </a:cubicBezTo>
                <a:cubicBezTo>
                  <a:pt x="38" y="897"/>
                  <a:pt x="32" y="894"/>
                  <a:pt x="31" y="890"/>
                </a:cubicBezTo>
                <a:cubicBezTo>
                  <a:pt x="33" y="889"/>
                  <a:pt x="34" y="892"/>
                  <a:pt x="36" y="894"/>
                </a:cubicBezTo>
                <a:cubicBezTo>
                  <a:pt x="38" y="885"/>
                  <a:pt x="32" y="869"/>
                  <a:pt x="35" y="859"/>
                </a:cubicBezTo>
                <a:cubicBezTo>
                  <a:pt x="32" y="855"/>
                  <a:pt x="31" y="860"/>
                  <a:pt x="29" y="856"/>
                </a:cubicBezTo>
                <a:cubicBezTo>
                  <a:pt x="30" y="853"/>
                  <a:pt x="32" y="851"/>
                  <a:pt x="34" y="855"/>
                </a:cubicBezTo>
                <a:cubicBezTo>
                  <a:pt x="39" y="846"/>
                  <a:pt x="30" y="825"/>
                  <a:pt x="35" y="812"/>
                </a:cubicBezTo>
                <a:cubicBezTo>
                  <a:pt x="32" y="805"/>
                  <a:pt x="30" y="809"/>
                  <a:pt x="28" y="798"/>
                </a:cubicBezTo>
                <a:cubicBezTo>
                  <a:pt x="30" y="801"/>
                  <a:pt x="36" y="796"/>
                  <a:pt x="36" y="802"/>
                </a:cubicBezTo>
                <a:cubicBezTo>
                  <a:pt x="36" y="802"/>
                  <a:pt x="36" y="802"/>
                  <a:pt x="36" y="802"/>
                </a:cubicBezTo>
                <a:cubicBezTo>
                  <a:pt x="38" y="803"/>
                  <a:pt x="38" y="803"/>
                  <a:pt x="38" y="803"/>
                </a:cubicBezTo>
                <a:cubicBezTo>
                  <a:pt x="39" y="792"/>
                  <a:pt x="39" y="777"/>
                  <a:pt x="33" y="771"/>
                </a:cubicBezTo>
                <a:cubicBezTo>
                  <a:pt x="38" y="771"/>
                  <a:pt x="34" y="769"/>
                  <a:pt x="36" y="765"/>
                </a:cubicBezTo>
                <a:cubicBezTo>
                  <a:pt x="36" y="764"/>
                  <a:pt x="36" y="765"/>
                  <a:pt x="35" y="766"/>
                </a:cubicBezTo>
                <a:cubicBezTo>
                  <a:pt x="31" y="762"/>
                  <a:pt x="35" y="760"/>
                  <a:pt x="35" y="757"/>
                </a:cubicBezTo>
                <a:cubicBezTo>
                  <a:pt x="36" y="758"/>
                  <a:pt x="36" y="758"/>
                  <a:pt x="36" y="758"/>
                </a:cubicBezTo>
                <a:cubicBezTo>
                  <a:pt x="33" y="750"/>
                  <a:pt x="33" y="750"/>
                  <a:pt x="33" y="750"/>
                </a:cubicBezTo>
                <a:cubicBezTo>
                  <a:pt x="33" y="749"/>
                  <a:pt x="34" y="747"/>
                  <a:pt x="36" y="747"/>
                </a:cubicBezTo>
                <a:cubicBezTo>
                  <a:pt x="32" y="747"/>
                  <a:pt x="32" y="747"/>
                  <a:pt x="32" y="747"/>
                </a:cubicBezTo>
                <a:cubicBezTo>
                  <a:pt x="32" y="743"/>
                  <a:pt x="37" y="745"/>
                  <a:pt x="36" y="740"/>
                </a:cubicBezTo>
                <a:cubicBezTo>
                  <a:pt x="33" y="741"/>
                  <a:pt x="33" y="741"/>
                  <a:pt x="33" y="741"/>
                </a:cubicBezTo>
                <a:cubicBezTo>
                  <a:pt x="35" y="737"/>
                  <a:pt x="31" y="732"/>
                  <a:pt x="35" y="731"/>
                </a:cubicBezTo>
                <a:cubicBezTo>
                  <a:pt x="36" y="731"/>
                  <a:pt x="35" y="732"/>
                  <a:pt x="35" y="733"/>
                </a:cubicBezTo>
                <a:cubicBezTo>
                  <a:pt x="41" y="728"/>
                  <a:pt x="34" y="719"/>
                  <a:pt x="36" y="713"/>
                </a:cubicBezTo>
                <a:cubicBezTo>
                  <a:pt x="31" y="715"/>
                  <a:pt x="31" y="715"/>
                  <a:pt x="31" y="715"/>
                </a:cubicBezTo>
                <a:cubicBezTo>
                  <a:pt x="29" y="708"/>
                  <a:pt x="32" y="711"/>
                  <a:pt x="34" y="711"/>
                </a:cubicBezTo>
                <a:cubicBezTo>
                  <a:pt x="34" y="707"/>
                  <a:pt x="35" y="706"/>
                  <a:pt x="36" y="700"/>
                </a:cubicBezTo>
                <a:cubicBezTo>
                  <a:pt x="35" y="698"/>
                  <a:pt x="34" y="699"/>
                  <a:pt x="32" y="698"/>
                </a:cubicBezTo>
                <a:cubicBezTo>
                  <a:pt x="34" y="692"/>
                  <a:pt x="34" y="692"/>
                  <a:pt x="34" y="692"/>
                </a:cubicBezTo>
                <a:cubicBezTo>
                  <a:pt x="37" y="696"/>
                  <a:pt x="37" y="696"/>
                  <a:pt x="37" y="696"/>
                </a:cubicBezTo>
                <a:cubicBezTo>
                  <a:pt x="29" y="687"/>
                  <a:pt x="38" y="674"/>
                  <a:pt x="30" y="668"/>
                </a:cubicBezTo>
                <a:cubicBezTo>
                  <a:pt x="32" y="665"/>
                  <a:pt x="34" y="671"/>
                  <a:pt x="35" y="669"/>
                </a:cubicBezTo>
                <a:cubicBezTo>
                  <a:pt x="38" y="659"/>
                  <a:pt x="29" y="646"/>
                  <a:pt x="33" y="638"/>
                </a:cubicBezTo>
                <a:cubicBezTo>
                  <a:pt x="37" y="624"/>
                  <a:pt x="34" y="608"/>
                  <a:pt x="36" y="592"/>
                </a:cubicBezTo>
                <a:cubicBezTo>
                  <a:pt x="35" y="592"/>
                  <a:pt x="35" y="592"/>
                  <a:pt x="35" y="592"/>
                </a:cubicBezTo>
                <a:cubicBezTo>
                  <a:pt x="36" y="581"/>
                  <a:pt x="36" y="581"/>
                  <a:pt x="36" y="581"/>
                </a:cubicBezTo>
                <a:cubicBezTo>
                  <a:pt x="33" y="578"/>
                  <a:pt x="34" y="571"/>
                  <a:pt x="30" y="566"/>
                </a:cubicBezTo>
                <a:cubicBezTo>
                  <a:pt x="31" y="567"/>
                  <a:pt x="33" y="566"/>
                  <a:pt x="34" y="567"/>
                </a:cubicBezTo>
                <a:cubicBezTo>
                  <a:pt x="34" y="562"/>
                  <a:pt x="32" y="557"/>
                  <a:pt x="34" y="554"/>
                </a:cubicBezTo>
                <a:cubicBezTo>
                  <a:pt x="35" y="556"/>
                  <a:pt x="35" y="556"/>
                  <a:pt x="35" y="556"/>
                </a:cubicBezTo>
                <a:cubicBezTo>
                  <a:pt x="36" y="545"/>
                  <a:pt x="36" y="531"/>
                  <a:pt x="33" y="525"/>
                </a:cubicBezTo>
                <a:cubicBezTo>
                  <a:pt x="33" y="522"/>
                  <a:pt x="36" y="522"/>
                  <a:pt x="38" y="521"/>
                </a:cubicBezTo>
                <a:cubicBezTo>
                  <a:pt x="38" y="515"/>
                  <a:pt x="36" y="511"/>
                  <a:pt x="34" y="506"/>
                </a:cubicBezTo>
                <a:cubicBezTo>
                  <a:pt x="34" y="505"/>
                  <a:pt x="35" y="503"/>
                  <a:pt x="36" y="502"/>
                </a:cubicBezTo>
                <a:cubicBezTo>
                  <a:pt x="33" y="500"/>
                  <a:pt x="33" y="500"/>
                  <a:pt x="33" y="500"/>
                </a:cubicBezTo>
                <a:cubicBezTo>
                  <a:pt x="33" y="497"/>
                  <a:pt x="36" y="499"/>
                  <a:pt x="37" y="497"/>
                </a:cubicBezTo>
                <a:cubicBezTo>
                  <a:pt x="32" y="488"/>
                  <a:pt x="36" y="477"/>
                  <a:pt x="36" y="470"/>
                </a:cubicBezTo>
                <a:cubicBezTo>
                  <a:pt x="34" y="471"/>
                  <a:pt x="34" y="471"/>
                  <a:pt x="34" y="471"/>
                </a:cubicBezTo>
                <a:cubicBezTo>
                  <a:pt x="33" y="468"/>
                  <a:pt x="35" y="463"/>
                  <a:pt x="37" y="466"/>
                </a:cubicBezTo>
                <a:cubicBezTo>
                  <a:pt x="39" y="453"/>
                  <a:pt x="32" y="447"/>
                  <a:pt x="32" y="429"/>
                </a:cubicBezTo>
                <a:cubicBezTo>
                  <a:pt x="39" y="427"/>
                  <a:pt x="31" y="413"/>
                  <a:pt x="38" y="411"/>
                </a:cubicBezTo>
                <a:cubicBezTo>
                  <a:pt x="36" y="403"/>
                  <a:pt x="39" y="398"/>
                  <a:pt x="35" y="393"/>
                </a:cubicBezTo>
                <a:cubicBezTo>
                  <a:pt x="35" y="393"/>
                  <a:pt x="36" y="392"/>
                  <a:pt x="36" y="394"/>
                </a:cubicBezTo>
                <a:cubicBezTo>
                  <a:pt x="39" y="391"/>
                  <a:pt x="36" y="381"/>
                  <a:pt x="35" y="373"/>
                </a:cubicBezTo>
                <a:cubicBezTo>
                  <a:pt x="37" y="373"/>
                  <a:pt x="37" y="373"/>
                  <a:pt x="37" y="373"/>
                </a:cubicBezTo>
                <a:cubicBezTo>
                  <a:pt x="32" y="370"/>
                  <a:pt x="33" y="357"/>
                  <a:pt x="29" y="355"/>
                </a:cubicBezTo>
                <a:cubicBezTo>
                  <a:pt x="30" y="354"/>
                  <a:pt x="31" y="356"/>
                  <a:pt x="32" y="357"/>
                </a:cubicBezTo>
                <a:cubicBezTo>
                  <a:pt x="36" y="353"/>
                  <a:pt x="29" y="350"/>
                  <a:pt x="30" y="345"/>
                </a:cubicBezTo>
                <a:cubicBezTo>
                  <a:pt x="32" y="346"/>
                  <a:pt x="33" y="344"/>
                  <a:pt x="34" y="345"/>
                </a:cubicBezTo>
                <a:cubicBezTo>
                  <a:pt x="39" y="329"/>
                  <a:pt x="30" y="305"/>
                  <a:pt x="34" y="283"/>
                </a:cubicBezTo>
                <a:cubicBezTo>
                  <a:pt x="34" y="277"/>
                  <a:pt x="29" y="285"/>
                  <a:pt x="29" y="277"/>
                </a:cubicBezTo>
                <a:cubicBezTo>
                  <a:pt x="31" y="275"/>
                  <a:pt x="34" y="281"/>
                  <a:pt x="35" y="276"/>
                </a:cubicBezTo>
                <a:cubicBezTo>
                  <a:pt x="32" y="272"/>
                  <a:pt x="33" y="271"/>
                  <a:pt x="33" y="266"/>
                </a:cubicBezTo>
                <a:cubicBezTo>
                  <a:pt x="34" y="267"/>
                  <a:pt x="36" y="266"/>
                  <a:pt x="37" y="270"/>
                </a:cubicBezTo>
                <a:cubicBezTo>
                  <a:pt x="39" y="267"/>
                  <a:pt x="33" y="258"/>
                  <a:pt x="37" y="252"/>
                </a:cubicBezTo>
                <a:cubicBezTo>
                  <a:pt x="35" y="252"/>
                  <a:pt x="34" y="251"/>
                  <a:pt x="34" y="250"/>
                </a:cubicBezTo>
                <a:cubicBezTo>
                  <a:pt x="29" y="242"/>
                  <a:pt x="38" y="231"/>
                  <a:pt x="35" y="231"/>
                </a:cubicBezTo>
                <a:cubicBezTo>
                  <a:pt x="35" y="231"/>
                  <a:pt x="35" y="228"/>
                  <a:pt x="34" y="230"/>
                </a:cubicBezTo>
                <a:cubicBezTo>
                  <a:pt x="34" y="227"/>
                  <a:pt x="35" y="223"/>
                  <a:pt x="37" y="224"/>
                </a:cubicBezTo>
                <a:cubicBezTo>
                  <a:pt x="36" y="222"/>
                  <a:pt x="34" y="221"/>
                  <a:pt x="34" y="218"/>
                </a:cubicBezTo>
                <a:cubicBezTo>
                  <a:pt x="37" y="220"/>
                  <a:pt x="37" y="220"/>
                  <a:pt x="37" y="220"/>
                </a:cubicBezTo>
                <a:cubicBezTo>
                  <a:pt x="36" y="218"/>
                  <a:pt x="34" y="217"/>
                  <a:pt x="34" y="215"/>
                </a:cubicBezTo>
                <a:cubicBezTo>
                  <a:pt x="32" y="217"/>
                  <a:pt x="32" y="217"/>
                  <a:pt x="32" y="217"/>
                </a:cubicBezTo>
                <a:cubicBezTo>
                  <a:pt x="35" y="214"/>
                  <a:pt x="29" y="207"/>
                  <a:pt x="34" y="207"/>
                </a:cubicBezTo>
                <a:cubicBezTo>
                  <a:pt x="34" y="209"/>
                  <a:pt x="34" y="209"/>
                  <a:pt x="34" y="209"/>
                </a:cubicBezTo>
                <a:cubicBezTo>
                  <a:pt x="37" y="202"/>
                  <a:pt x="37" y="202"/>
                  <a:pt x="37" y="202"/>
                </a:cubicBezTo>
                <a:cubicBezTo>
                  <a:pt x="35" y="200"/>
                  <a:pt x="33" y="197"/>
                  <a:pt x="33" y="193"/>
                </a:cubicBezTo>
                <a:cubicBezTo>
                  <a:pt x="39" y="191"/>
                  <a:pt x="35" y="182"/>
                  <a:pt x="35" y="176"/>
                </a:cubicBezTo>
                <a:cubicBezTo>
                  <a:pt x="37" y="176"/>
                  <a:pt x="37" y="176"/>
                  <a:pt x="37" y="176"/>
                </a:cubicBezTo>
                <a:cubicBezTo>
                  <a:pt x="34" y="172"/>
                  <a:pt x="36" y="161"/>
                  <a:pt x="35" y="163"/>
                </a:cubicBezTo>
                <a:cubicBezTo>
                  <a:pt x="35" y="159"/>
                  <a:pt x="36" y="153"/>
                  <a:pt x="38" y="155"/>
                </a:cubicBezTo>
                <a:cubicBezTo>
                  <a:pt x="37" y="152"/>
                  <a:pt x="37" y="144"/>
                  <a:pt x="33" y="143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1" y="132"/>
                  <a:pt x="40" y="122"/>
                  <a:pt x="33" y="122"/>
                </a:cubicBezTo>
                <a:cubicBezTo>
                  <a:pt x="34" y="118"/>
                  <a:pt x="36" y="119"/>
                  <a:pt x="37" y="116"/>
                </a:cubicBezTo>
                <a:cubicBezTo>
                  <a:pt x="34" y="111"/>
                  <a:pt x="34" y="105"/>
                  <a:pt x="35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94"/>
                  <a:pt x="33" y="88"/>
                  <a:pt x="32" y="80"/>
                </a:cubicBezTo>
                <a:cubicBezTo>
                  <a:pt x="38" y="78"/>
                  <a:pt x="38" y="78"/>
                  <a:pt x="38" y="78"/>
                </a:cubicBezTo>
                <a:cubicBezTo>
                  <a:pt x="37" y="74"/>
                  <a:pt x="33" y="73"/>
                  <a:pt x="34" y="69"/>
                </a:cubicBezTo>
                <a:cubicBezTo>
                  <a:pt x="35" y="68"/>
                  <a:pt x="35" y="69"/>
                  <a:pt x="35" y="70"/>
                </a:cubicBezTo>
                <a:cubicBezTo>
                  <a:pt x="34" y="66"/>
                  <a:pt x="36" y="61"/>
                  <a:pt x="37" y="58"/>
                </a:cubicBezTo>
                <a:cubicBezTo>
                  <a:pt x="33" y="53"/>
                  <a:pt x="34" y="48"/>
                  <a:pt x="30" y="43"/>
                </a:cubicBezTo>
                <a:cubicBezTo>
                  <a:pt x="35" y="38"/>
                  <a:pt x="32" y="50"/>
                  <a:pt x="37" y="46"/>
                </a:cubicBezTo>
                <a:cubicBezTo>
                  <a:pt x="39" y="37"/>
                  <a:pt x="37" y="29"/>
                  <a:pt x="34" y="20"/>
                </a:cubicBezTo>
                <a:cubicBezTo>
                  <a:pt x="35" y="19"/>
                  <a:pt x="36" y="20"/>
                  <a:pt x="37" y="20"/>
                </a:cubicBezTo>
                <a:cubicBezTo>
                  <a:pt x="37" y="20"/>
                  <a:pt x="24" y="2"/>
                  <a:pt x="19" y="5"/>
                </a:cubicBezTo>
                <a:cubicBezTo>
                  <a:pt x="15" y="3"/>
                  <a:pt x="13" y="0"/>
                  <a:pt x="10" y="8"/>
                </a:cubicBezTo>
                <a:cubicBezTo>
                  <a:pt x="12" y="11"/>
                  <a:pt x="15" y="18"/>
                  <a:pt x="11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6" y="30"/>
                  <a:pt x="7" y="21"/>
                  <a:pt x="7" y="34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3"/>
                  <a:pt x="11" y="35"/>
                  <a:pt x="10" y="38"/>
                </a:cubicBezTo>
                <a:cubicBezTo>
                  <a:pt x="9" y="39"/>
                  <a:pt x="8" y="37"/>
                  <a:pt x="7" y="36"/>
                </a:cubicBezTo>
                <a:cubicBezTo>
                  <a:pt x="12" y="46"/>
                  <a:pt x="12" y="46"/>
                  <a:pt x="12" y="46"/>
                </a:cubicBezTo>
                <a:cubicBezTo>
                  <a:pt x="10" y="47"/>
                  <a:pt x="9" y="46"/>
                  <a:pt x="7" y="44"/>
                </a:cubicBezTo>
                <a:cubicBezTo>
                  <a:pt x="7" y="54"/>
                  <a:pt x="14" y="42"/>
                  <a:pt x="13" y="54"/>
                </a:cubicBezTo>
                <a:cubicBezTo>
                  <a:pt x="11" y="56"/>
                  <a:pt x="10" y="53"/>
                  <a:pt x="9" y="52"/>
                </a:cubicBezTo>
                <a:cubicBezTo>
                  <a:pt x="6" y="57"/>
                  <a:pt x="9" y="61"/>
                  <a:pt x="11" y="66"/>
                </a:cubicBezTo>
                <a:cubicBezTo>
                  <a:pt x="7" y="66"/>
                  <a:pt x="8" y="63"/>
                  <a:pt x="6" y="67"/>
                </a:cubicBezTo>
                <a:cubicBezTo>
                  <a:pt x="7" y="66"/>
                  <a:pt x="10" y="66"/>
                  <a:pt x="11" y="69"/>
                </a:cubicBezTo>
                <a:cubicBezTo>
                  <a:pt x="7" y="68"/>
                  <a:pt x="9" y="72"/>
                  <a:pt x="8" y="76"/>
                </a:cubicBezTo>
                <a:cubicBezTo>
                  <a:pt x="9" y="75"/>
                  <a:pt x="11" y="75"/>
                  <a:pt x="11" y="77"/>
                </a:cubicBezTo>
                <a:cubicBezTo>
                  <a:pt x="12" y="78"/>
                  <a:pt x="11" y="80"/>
                  <a:pt x="11" y="82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4"/>
                  <a:pt x="13" y="87"/>
                  <a:pt x="11" y="92"/>
                </a:cubicBezTo>
                <a:cubicBezTo>
                  <a:pt x="10" y="91"/>
                  <a:pt x="10" y="91"/>
                  <a:pt x="10" y="90"/>
                </a:cubicBezTo>
                <a:cubicBezTo>
                  <a:pt x="8" y="94"/>
                  <a:pt x="6" y="99"/>
                  <a:pt x="9" y="105"/>
                </a:cubicBezTo>
                <a:cubicBezTo>
                  <a:pt x="8" y="105"/>
                  <a:pt x="8" y="105"/>
                  <a:pt x="8" y="105"/>
                </a:cubicBezTo>
                <a:cubicBezTo>
                  <a:pt x="12" y="116"/>
                  <a:pt x="14" y="101"/>
                  <a:pt x="17" y="115"/>
                </a:cubicBezTo>
                <a:cubicBezTo>
                  <a:pt x="16" y="119"/>
                  <a:pt x="6" y="112"/>
                  <a:pt x="10" y="123"/>
                </a:cubicBezTo>
                <a:cubicBezTo>
                  <a:pt x="13" y="118"/>
                  <a:pt x="17" y="129"/>
                  <a:pt x="18" y="135"/>
                </a:cubicBezTo>
                <a:cubicBezTo>
                  <a:pt x="12" y="129"/>
                  <a:pt x="12" y="129"/>
                  <a:pt x="12" y="129"/>
                </a:cubicBezTo>
                <a:cubicBezTo>
                  <a:pt x="12" y="131"/>
                  <a:pt x="13" y="135"/>
                  <a:pt x="13" y="136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20" y="136"/>
                  <a:pt x="13" y="144"/>
                  <a:pt x="17" y="148"/>
                </a:cubicBezTo>
                <a:cubicBezTo>
                  <a:pt x="9" y="143"/>
                  <a:pt x="11" y="142"/>
                  <a:pt x="3" y="141"/>
                </a:cubicBezTo>
                <a:cubicBezTo>
                  <a:pt x="7" y="145"/>
                  <a:pt x="11" y="150"/>
                  <a:pt x="10" y="157"/>
                </a:cubicBezTo>
                <a:cubicBezTo>
                  <a:pt x="4" y="151"/>
                  <a:pt x="4" y="151"/>
                  <a:pt x="4" y="151"/>
                </a:cubicBezTo>
                <a:cubicBezTo>
                  <a:pt x="3" y="161"/>
                  <a:pt x="12" y="173"/>
                  <a:pt x="17" y="181"/>
                </a:cubicBezTo>
                <a:cubicBezTo>
                  <a:pt x="12" y="179"/>
                  <a:pt x="11" y="182"/>
                  <a:pt x="7" y="178"/>
                </a:cubicBezTo>
                <a:cubicBezTo>
                  <a:pt x="8" y="188"/>
                  <a:pt x="8" y="188"/>
                  <a:pt x="8" y="188"/>
                </a:cubicBezTo>
                <a:cubicBezTo>
                  <a:pt x="3" y="185"/>
                  <a:pt x="3" y="185"/>
                  <a:pt x="3" y="185"/>
                </a:cubicBezTo>
                <a:cubicBezTo>
                  <a:pt x="8" y="189"/>
                  <a:pt x="5" y="193"/>
                  <a:pt x="11" y="193"/>
                </a:cubicBezTo>
                <a:cubicBezTo>
                  <a:pt x="10" y="192"/>
                  <a:pt x="9" y="192"/>
                  <a:pt x="10" y="190"/>
                </a:cubicBezTo>
                <a:cubicBezTo>
                  <a:pt x="12" y="190"/>
                  <a:pt x="15" y="192"/>
                  <a:pt x="15" y="197"/>
                </a:cubicBezTo>
                <a:cubicBezTo>
                  <a:pt x="14" y="200"/>
                  <a:pt x="13" y="195"/>
                  <a:pt x="11" y="196"/>
                </a:cubicBezTo>
                <a:cubicBezTo>
                  <a:pt x="14" y="199"/>
                  <a:pt x="9" y="199"/>
                  <a:pt x="11" y="202"/>
                </a:cubicBezTo>
                <a:cubicBezTo>
                  <a:pt x="14" y="199"/>
                  <a:pt x="14" y="199"/>
                  <a:pt x="14" y="199"/>
                </a:cubicBezTo>
                <a:cubicBezTo>
                  <a:pt x="18" y="202"/>
                  <a:pt x="14" y="205"/>
                  <a:pt x="16" y="208"/>
                </a:cubicBezTo>
                <a:cubicBezTo>
                  <a:pt x="14" y="204"/>
                  <a:pt x="12" y="205"/>
                  <a:pt x="10" y="207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11" y="209"/>
                  <a:pt x="13" y="212"/>
                  <a:pt x="11" y="214"/>
                </a:cubicBezTo>
                <a:cubicBezTo>
                  <a:pt x="6" y="212"/>
                  <a:pt x="6" y="212"/>
                  <a:pt x="6" y="212"/>
                </a:cubicBezTo>
                <a:cubicBezTo>
                  <a:pt x="10" y="215"/>
                  <a:pt x="10" y="215"/>
                  <a:pt x="10" y="215"/>
                </a:cubicBezTo>
                <a:cubicBezTo>
                  <a:pt x="9" y="217"/>
                  <a:pt x="7" y="217"/>
                  <a:pt x="6" y="215"/>
                </a:cubicBezTo>
                <a:cubicBezTo>
                  <a:pt x="3" y="226"/>
                  <a:pt x="17" y="215"/>
                  <a:pt x="13" y="229"/>
                </a:cubicBezTo>
                <a:cubicBezTo>
                  <a:pt x="11" y="229"/>
                  <a:pt x="9" y="227"/>
                  <a:pt x="11" y="223"/>
                </a:cubicBezTo>
                <a:cubicBezTo>
                  <a:pt x="8" y="223"/>
                  <a:pt x="6" y="224"/>
                  <a:pt x="5" y="228"/>
                </a:cubicBezTo>
                <a:cubicBezTo>
                  <a:pt x="4" y="228"/>
                  <a:pt x="4" y="228"/>
                  <a:pt x="4" y="228"/>
                </a:cubicBezTo>
                <a:cubicBezTo>
                  <a:pt x="4" y="235"/>
                  <a:pt x="4" y="245"/>
                  <a:pt x="7" y="2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Freeform 372"/>
          <p:cNvSpPr>
            <a:spLocks/>
          </p:cNvSpPr>
          <p:nvPr/>
        </p:nvSpPr>
        <p:spPr bwMode="auto">
          <a:xfrm rot="18900000" flipV="1">
            <a:off x="3917368" y="3005666"/>
            <a:ext cx="87296" cy="475426"/>
          </a:xfrm>
          <a:custGeom>
            <a:avLst/>
            <a:gdLst/>
            <a:ahLst/>
            <a:cxnLst>
              <a:cxn ang="0">
                <a:pos x="4" y="284"/>
              </a:cxn>
              <a:cxn ang="0">
                <a:pos x="5" y="309"/>
              </a:cxn>
              <a:cxn ang="0">
                <a:pos x="2" y="334"/>
              </a:cxn>
              <a:cxn ang="0">
                <a:pos x="8" y="376"/>
              </a:cxn>
              <a:cxn ang="0">
                <a:pos x="4" y="443"/>
              </a:cxn>
              <a:cxn ang="0">
                <a:pos x="8" y="470"/>
              </a:cxn>
              <a:cxn ang="0">
                <a:pos x="6" y="493"/>
              </a:cxn>
              <a:cxn ang="0">
                <a:pos x="8" y="516"/>
              </a:cxn>
              <a:cxn ang="0">
                <a:pos x="4" y="558"/>
              </a:cxn>
              <a:cxn ang="0">
                <a:pos x="5" y="590"/>
              </a:cxn>
              <a:cxn ang="0">
                <a:pos x="10" y="604"/>
              </a:cxn>
              <a:cxn ang="0">
                <a:pos x="8" y="634"/>
              </a:cxn>
              <a:cxn ang="0">
                <a:pos x="22" y="684"/>
              </a:cxn>
              <a:cxn ang="0">
                <a:pos x="11" y="697"/>
              </a:cxn>
              <a:cxn ang="0">
                <a:pos x="22" y="734"/>
              </a:cxn>
              <a:cxn ang="0">
                <a:pos x="13" y="771"/>
              </a:cxn>
              <a:cxn ang="0">
                <a:pos x="9" y="807"/>
              </a:cxn>
              <a:cxn ang="0">
                <a:pos x="15" y="858"/>
              </a:cxn>
              <a:cxn ang="0">
                <a:pos x="21" y="907"/>
              </a:cxn>
              <a:cxn ang="0">
                <a:pos x="26" y="971"/>
              </a:cxn>
              <a:cxn ang="0">
                <a:pos x="19" y="1018"/>
              </a:cxn>
              <a:cxn ang="0">
                <a:pos x="23" y="1043"/>
              </a:cxn>
              <a:cxn ang="0">
                <a:pos x="22" y="1057"/>
              </a:cxn>
              <a:cxn ang="0">
                <a:pos x="31" y="1087"/>
              </a:cxn>
              <a:cxn ang="0">
                <a:pos x="31" y="1113"/>
              </a:cxn>
              <a:cxn ang="0">
                <a:pos x="29" y="1091"/>
              </a:cxn>
              <a:cxn ang="0">
                <a:pos x="35" y="1015"/>
              </a:cxn>
              <a:cxn ang="0">
                <a:pos x="31" y="938"/>
              </a:cxn>
              <a:cxn ang="0">
                <a:pos x="37" y="934"/>
              </a:cxn>
              <a:cxn ang="0">
                <a:pos x="35" y="859"/>
              </a:cxn>
              <a:cxn ang="0">
                <a:pos x="36" y="802"/>
              </a:cxn>
              <a:cxn ang="0">
                <a:pos x="35" y="766"/>
              </a:cxn>
              <a:cxn ang="0">
                <a:pos x="32" y="747"/>
              </a:cxn>
              <a:cxn ang="0">
                <a:pos x="36" y="713"/>
              </a:cxn>
              <a:cxn ang="0">
                <a:pos x="34" y="692"/>
              </a:cxn>
              <a:cxn ang="0">
                <a:pos x="36" y="592"/>
              </a:cxn>
              <a:cxn ang="0">
                <a:pos x="34" y="554"/>
              </a:cxn>
              <a:cxn ang="0">
                <a:pos x="36" y="502"/>
              </a:cxn>
              <a:cxn ang="0">
                <a:pos x="37" y="466"/>
              </a:cxn>
              <a:cxn ang="0">
                <a:pos x="35" y="373"/>
              </a:cxn>
              <a:cxn ang="0">
                <a:pos x="34" y="345"/>
              </a:cxn>
              <a:cxn ang="0">
                <a:pos x="37" y="270"/>
              </a:cxn>
              <a:cxn ang="0">
                <a:pos x="37" y="224"/>
              </a:cxn>
              <a:cxn ang="0">
                <a:pos x="34" y="207"/>
              </a:cxn>
              <a:cxn ang="0">
                <a:pos x="37" y="176"/>
              </a:cxn>
              <a:cxn ang="0">
                <a:pos x="33" y="122"/>
              </a:cxn>
              <a:cxn ang="0">
                <a:pos x="38" y="78"/>
              </a:cxn>
              <a:cxn ang="0">
                <a:pos x="37" y="46"/>
              </a:cxn>
              <a:cxn ang="0">
                <a:pos x="11" y="20"/>
              </a:cxn>
              <a:cxn ang="0">
                <a:pos x="7" y="36"/>
              </a:cxn>
              <a:cxn ang="0">
                <a:pos x="11" y="66"/>
              </a:cxn>
              <a:cxn ang="0">
                <a:pos x="11" y="82"/>
              </a:cxn>
              <a:cxn ang="0">
                <a:pos x="8" y="105"/>
              </a:cxn>
              <a:cxn ang="0">
                <a:pos x="13" y="136"/>
              </a:cxn>
              <a:cxn ang="0">
                <a:pos x="4" y="151"/>
              </a:cxn>
              <a:cxn ang="0">
                <a:pos x="11" y="193"/>
              </a:cxn>
              <a:cxn ang="0">
                <a:pos x="14" y="199"/>
              </a:cxn>
              <a:cxn ang="0">
                <a:pos x="6" y="212"/>
              </a:cxn>
              <a:cxn ang="0">
                <a:pos x="5" y="228"/>
              </a:cxn>
            </a:cxnLst>
            <a:rect l="0" t="0" r="r" b="b"/>
            <a:pathLst>
              <a:path w="42" h="1113">
                <a:moveTo>
                  <a:pt x="7" y="249"/>
                </a:moveTo>
                <a:cubicBezTo>
                  <a:pt x="6" y="251"/>
                  <a:pt x="4" y="249"/>
                  <a:pt x="3" y="248"/>
                </a:cubicBezTo>
                <a:cubicBezTo>
                  <a:pt x="1" y="256"/>
                  <a:pt x="6" y="259"/>
                  <a:pt x="3" y="267"/>
                </a:cubicBezTo>
                <a:cubicBezTo>
                  <a:pt x="5" y="263"/>
                  <a:pt x="5" y="263"/>
                  <a:pt x="5" y="263"/>
                </a:cubicBezTo>
                <a:cubicBezTo>
                  <a:pt x="7" y="269"/>
                  <a:pt x="8" y="279"/>
                  <a:pt x="4" y="284"/>
                </a:cubicBezTo>
                <a:cubicBezTo>
                  <a:pt x="3" y="282"/>
                  <a:pt x="3" y="282"/>
                  <a:pt x="3" y="282"/>
                </a:cubicBezTo>
                <a:cubicBezTo>
                  <a:pt x="6" y="287"/>
                  <a:pt x="0" y="295"/>
                  <a:pt x="3" y="298"/>
                </a:cubicBezTo>
                <a:cubicBezTo>
                  <a:pt x="5" y="296"/>
                  <a:pt x="6" y="298"/>
                  <a:pt x="7" y="294"/>
                </a:cubicBezTo>
                <a:cubicBezTo>
                  <a:pt x="10" y="308"/>
                  <a:pt x="10" y="308"/>
                  <a:pt x="10" y="308"/>
                </a:cubicBezTo>
                <a:cubicBezTo>
                  <a:pt x="5" y="309"/>
                  <a:pt x="5" y="309"/>
                  <a:pt x="5" y="309"/>
                </a:cubicBezTo>
                <a:cubicBezTo>
                  <a:pt x="7" y="316"/>
                  <a:pt x="7" y="316"/>
                  <a:pt x="7" y="316"/>
                </a:cubicBezTo>
                <a:cubicBezTo>
                  <a:pt x="9" y="314"/>
                  <a:pt x="5" y="325"/>
                  <a:pt x="10" y="325"/>
                </a:cubicBezTo>
                <a:cubicBezTo>
                  <a:pt x="8" y="329"/>
                  <a:pt x="6" y="324"/>
                  <a:pt x="4" y="322"/>
                </a:cubicBezTo>
                <a:cubicBezTo>
                  <a:pt x="6" y="326"/>
                  <a:pt x="4" y="326"/>
                  <a:pt x="7" y="330"/>
                </a:cubicBezTo>
                <a:cubicBezTo>
                  <a:pt x="2" y="334"/>
                  <a:pt x="2" y="334"/>
                  <a:pt x="2" y="334"/>
                </a:cubicBezTo>
                <a:cubicBezTo>
                  <a:pt x="5" y="344"/>
                  <a:pt x="5" y="344"/>
                  <a:pt x="5" y="344"/>
                </a:cubicBezTo>
                <a:cubicBezTo>
                  <a:pt x="5" y="344"/>
                  <a:pt x="5" y="344"/>
                  <a:pt x="4" y="344"/>
                </a:cubicBezTo>
                <a:cubicBezTo>
                  <a:pt x="8" y="348"/>
                  <a:pt x="2" y="356"/>
                  <a:pt x="9" y="362"/>
                </a:cubicBezTo>
                <a:cubicBezTo>
                  <a:pt x="8" y="361"/>
                  <a:pt x="8" y="361"/>
                  <a:pt x="8" y="361"/>
                </a:cubicBezTo>
                <a:cubicBezTo>
                  <a:pt x="11" y="365"/>
                  <a:pt x="9" y="373"/>
                  <a:pt x="8" y="376"/>
                </a:cubicBezTo>
                <a:cubicBezTo>
                  <a:pt x="9" y="381"/>
                  <a:pt x="12" y="378"/>
                  <a:pt x="14" y="378"/>
                </a:cubicBezTo>
                <a:cubicBezTo>
                  <a:pt x="13" y="393"/>
                  <a:pt x="13" y="388"/>
                  <a:pt x="19" y="401"/>
                </a:cubicBezTo>
                <a:cubicBezTo>
                  <a:pt x="13" y="409"/>
                  <a:pt x="10" y="392"/>
                  <a:pt x="6" y="402"/>
                </a:cubicBezTo>
                <a:cubicBezTo>
                  <a:pt x="8" y="403"/>
                  <a:pt x="11" y="410"/>
                  <a:pt x="12" y="418"/>
                </a:cubicBezTo>
                <a:cubicBezTo>
                  <a:pt x="10" y="425"/>
                  <a:pt x="8" y="436"/>
                  <a:pt x="4" y="443"/>
                </a:cubicBezTo>
                <a:cubicBezTo>
                  <a:pt x="8" y="442"/>
                  <a:pt x="8" y="442"/>
                  <a:pt x="8" y="442"/>
                </a:cubicBezTo>
                <a:cubicBezTo>
                  <a:pt x="10" y="452"/>
                  <a:pt x="10" y="452"/>
                  <a:pt x="10" y="452"/>
                </a:cubicBezTo>
                <a:cubicBezTo>
                  <a:pt x="5" y="447"/>
                  <a:pt x="5" y="447"/>
                  <a:pt x="5" y="447"/>
                </a:cubicBezTo>
                <a:cubicBezTo>
                  <a:pt x="6" y="448"/>
                  <a:pt x="8" y="453"/>
                  <a:pt x="10" y="456"/>
                </a:cubicBezTo>
                <a:cubicBezTo>
                  <a:pt x="13" y="467"/>
                  <a:pt x="2" y="462"/>
                  <a:pt x="8" y="470"/>
                </a:cubicBezTo>
                <a:cubicBezTo>
                  <a:pt x="7" y="471"/>
                  <a:pt x="7" y="471"/>
                  <a:pt x="7" y="471"/>
                </a:cubicBezTo>
                <a:cubicBezTo>
                  <a:pt x="9" y="473"/>
                  <a:pt x="8" y="480"/>
                  <a:pt x="9" y="488"/>
                </a:cubicBezTo>
                <a:cubicBezTo>
                  <a:pt x="5" y="485"/>
                  <a:pt x="5" y="485"/>
                  <a:pt x="5" y="485"/>
                </a:cubicBezTo>
                <a:cubicBezTo>
                  <a:pt x="6" y="480"/>
                  <a:pt x="6" y="480"/>
                  <a:pt x="6" y="480"/>
                </a:cubicBezTo>
                <a:cubicBezTo>
                  <a:pt x="1" y="483"/>
                  <a:pt x="6" y="488"/>
                  <a:pt x="6" y="493"/>
                </a:cubicBezTo>
                <a:cubicBezTo>
                  <a:pt x="8" y="498"/>
                  <a:pt x="12" y="496"/>
                  <a:pt x="13" y="498"/>
                </a:cubicBezTo>
                <a:cubicBezTo>
                  <a:pt x="13" y="500"/>
                  <a:pt x="14" y="503"/>
                  <a:pt x="13" y="505"/>
                </a:cubicBezTo>
                <a:cubicBezTo>
                  <a:pt x="11" y="509"/>
                  <a:pt x="7" y="505"/>
                  <a:pt x="5" y="504"/>
                </a:cubicBezTo>
                <a:cubicBezTo>
                  <a:pt x="10" y="507"/>
                  <a:pt x="10" y="509"/>
                  <a:pt x="12" y="517"/>
                </a:cubicBezTo>
                <a:cubicBezTo>
                  <a:pt x="9" y="518"/>
                  <a:pt x="8" y="517"/>
                  <a:pt x="8" y="516"/>
                </a:cubicBezTo>
                <a:cubicBezTo>
                  <a:pt x="8" y="518"/>
                  <a:pt x="9" y="520"/>
                  <a:pt x="11" y="520"/>
                </a:cubicBezTo>
                <a:cubicBezTo>
                  <a:pt x="9" y="523"/>
                  <a:pt x="9" y="523"/>
                  <a:pt x="9" y="523"/>
                </a:cubicBezTo>
                <a:cubicBezTo>
                  <a:pt x="5" y="533"/>
                  <a:pt x="18" y="533"/>
                  <a:pt x="16" y="545"/>
                </a:cubicBezTo>
                <a:cubicBezTo>
                  <a:pt x="14" y="542"/>
                  <a:pt x="17" y="555"/>
                  <a:pt x="14" y="559"/>
                </a:cubicBezTo>
                <a:cubicBezTo>
                  <a:pt x="13" y="554"/>
                  <a:pt x="7" y="560"/>
                  <a:pt x="4" y="558"/>
                </a:cubicBezTo>
                <a:cubicBezTo>
                  <a:pt x="2" y="567"/>
                  <a:pt x="9" y="562"/>
                  <a:pt x="11" y="569"/>
                </a:cubicBezTo>
                <a:cubicBezTo>
                  <a:pt x="5" y="566"/>
                  <a:pt x="5" y="566"/>
                  <a:pt x="5" y="566"/>
                </a:cubicBezTo>
                <a:cubicBezTo>
                  <a:pt x="7" y="574"/>
                  <a:pt x="8" y="568"/>
                  <a:pt x="10" y="576"/>
                </a:cubicBezTo>
                <a:cubicBezTo>
                  <a:pt x="8" y="573"/>
                  <a:pt x="8" y="579"/>
                  <a:pt x="6" y="574"/>
                </a:cubicBezTo>
                <a:cubicBezTo>
                  <a:pt x="6" y="584"/>
                  <a:pt x="6" y="582"/>
                  <a:pt x="5" y="590"/>
                </a:cubicBezTo>
                <a:cubicBezTo>
                  <a:pt x="11" y="591"/>
                  <a:pt x="11" y="591"/>
                  <a:pt x="11" y="591"/>
                </a:cubicBezTo>
                <a:cubicBezTo>
                  <a:pt x="12" y="594"/>
                  <a:pt x="9" y="595"/>
                  <a:pt x="8" y="596"/>
                </a:cubicBezTo>
                <a:cubicBezTo>
                  <a:pt x="8" y="594"/>
                  <a:pt x="8" y="593"/>
                  <a:pt x="8" y="593"/>
                </a:cubicBezTo>
                <a:cubicBezTo>
                  <a:pt x="3" y="596"/>
                  <a:pt x="10" y="598"/>
                  <a:pt x="6" y="602"/>
                </a:cubicBezTo>
                <a:cubicBezTo>
                  <a:pt x="8" y="601"/>
                  <a:pt x="10" y="600"/>
                  <a:pt x="10" y="604"/>
                </a:cubicBezTo>
                <a:cubicBezTo>
                  <a:pt x="7" y="603"/>
                  <a:pt x="7" y="609"/>
                  <a:pt x="6" y="609"/>
                </a:cubicBezTo>
                <a:cubicBezTo>
                  <a:pt x="8" y="607"/>
                  <a:pt x="7" y="617"/>
                  <a:pt x="11" y="617"/>
                </a:cubicBezTo>
                <a:cubicBezTo>
                  <a:pt x="8" y="622"/>
                  <a:pt x="8" y="616"/>
                  <a:pt x="6" y="616"/>
                </a:cubicBezTo>
                <a:cubicBezTo>
                  <a:pt x="10" y="619"/>
                  <a:pt x="7" y="630"/>
                  <a:pt x="9" y="633"/>
                </a:cubicBezTo>
                <a:cubicBezTo>
                  <a:pt x="8" y="634"/>
                  <a:pt x="8" y="634"/>
                  <a:pt x="8" y="634"/>
                </a:cubicBezTo>
                <a:cubicBezTo>
                  <a:pt x="11" y="638"/>
                  <a:pt x="12" y="645"/>
                  <a:pt x="16" y="654"/>
                </a:cubicBezTo>
                <a:cubicBezTo>
                  <a:pt x="12" y="651"/>
                  <a:pt x="12" y="651"/>
                  <a:pt x="12" y="651"/>
                </a:cubicBezTo>
                <a:cubicBezTo>
                  <a:pt x="11" y="660"/>
                  <a:pt x="19" y="656"/>
                  <a:pt x="19" y="663"/>
                </a:cubicBezTo>
                <a:cubicBezTo>
                  <a:pt x="15" y="662"/>
                  <a:pt x="20" y="675"/>
                  <a:pt x="14" y="672"/>
                </a:cubicBezTo>
                <a:cubicBezTo>
                  <a:pt x="17" y="676"/>
                  <a:pt x="18" y="681"/>
                  <a:pt x="22" y="684"/>
                </a:cubicBezTo>
                <a:cubicBezTo>
                  <a:pt x="20" y="688"/>
                  <a:pt x="16" y="676"/>
                  <a:pt x="15" y="682"/>
                </a:cubicBezTo>
                <a:cubicBezTo>
                  <a:pt x="17" y="688"/>
                  <a:pt x="17" y="688"/>
                  <a:pt x="17" y="688"/>
                </a:cubicBezTo>
                <a:cubicBezTo>
                  <a:pt x="15" y="689"/>
                  <a:pt x="15" y="689"/>
                  <a:pt x="15" y="689"/>
                </a:cubicBezTo>
                <a:cubicBezTo>
                  <a:pt x="17" y="689"/>
                  <a:pt x="17" y="694"/>
                  <a:pt x="18" y="694"/>
                </a:cubicBezTo>
                <a:cubicBezTo>
                  <a:pt x="15" y="695"/>
                  <a:pt x="13" y="698"/>
                  <a:pt x="11" y="697"/>
                </a:cubicBezTo>
                <a:cubicBezTo>
                  <a:pt x="12" y="701"/>
                  <a:pt x="9" y="707"/>
                  <a:pt x="11" y="710"/>
                </a:cubicBezTo>
                <a:cubicBezTo>
                  <a:pt x="10" y="710"/>
                  <a:pt x="10" y="710"/>
                  <a:pt x="10" y="710"/>
                </a:cubicBezTo>
                <a:cubicBezTo>
                  <a:pt x="16" y="714"/>
                  <a:pt x="11" y="722"/>
                  <a:pt x="17" y="724"/>
                </a:cubicBezTo>
                <a:cubicBezTo>
                  <a:pt x="14" y="726"/>
                  <a:pt x="14" y="726"/>
                  <a:pt x="14" y="726"/>
                </a:cubicBezTo>
                <a:cubicBezTo>
                  <a:pt x="14" y="732"/>
                  <a:pt x="20" y="731"/>
                  <a:pt x="22" y="734"/>
                </a:cubicBezTo>
                <a:cubicBezTo>
                  <a:pt x="22" y="736"/>
                  <a:pt x="22" y="739"/>
                  <a:pt x="22" y="742"/>
                </a:cubicBezTo>
                <a:cubicBezTo>
                  <a:pt x="18" y="734"/>
                  <a:pt x="17" y="745"/>
                  <a:pt x="15" y="747"/>
                </a:cubicBezTo>
                <a:cubicBezTo>
                  <a:pt x="15" y="750"/>
                  <a:pt x="16" y="759"/>
                  <a:pt x="19" y="761"/>
                </a:cubicBezTo>
                <a:cubicBezTo>
                  <a:pt x="16" y="758"/>
                  <a:pt x="13" y="760"/>
                  <a:pt x="13" y="754"/>
                </a:cubicBezTo>
                <a:cubicBezTo>
                  <a:pt x="7" y="757"/>
                  <a:pt x="14" y="764"/>
                  <a:pt x="13" y="771"/>
                </a:cubicBezTo>
                <a:cubicBezTo>
                  <a:pt x="11" y="771"/>
                  <a:pt x="11" y="771"/>
                  <a:pt x="11" y="771"/>
                </a:cubicBezTo>
                <a:cubicBezTo>
                  <a:pt x="13" y="781"/>
                  <a:pt x="17" y="782"/>
                  <a:pt x="22" y="786"/>
                </a:cubicBezTo>
                <a:cubicBezTo>
                  <a:pt x="18" y="787"/>
                  <a:pt x="18" y="786"/>
                  <a:pt x="14" y="783"/>
                </a:cubicBezTo>
                <a:cubicBezTo>
                  <a:pt x="12" y="790"/>
                  <a:pt x="15" y="801"/>
                  <a:pt x="14" y="809"/>
                </a:cubicBezTo>
                <a:cubicBezTo>
                  <a:pt x="12" y="812"/>
                  <a:pt x="10" y="810"/>
                  <a:pt x="9" y="807"/>
                </a:cubicBezTo>
                <a:cubicBezTo>
                  <a:pt x="12" y="816"/>
                  <a:pt x="9" y="826"/>
                  <a:pt x="15" y="831"/>
                </a:cubicBezTo>
                <a:cubicBezTo>
                  <a:pt x="12" y="829"/>
                  <a:pt x="13" y="834"/>
                  <a:pt x="12" y="837"/>
                </a:cubicBezTo>
                <a:cubicBezTo>
                  <a:pt x="13" y="837"/>
                  <a:pt x="15" y="838"/>
                  <a:pt x="15" y="838"/>
                </a:cubicBezTo>
                <a:cubicBezTo>
                  <a:pt x="17" y="843"/>
                  <a:pt x="19" y="854"/>
                  <a:pt x="17" y="860"/>
                </a:cubicBezTo>
                <a:cubicBezTo>
                  <a:pt x="15" y="858"/>
                  <a:pt x="15" y="858"/>
                  <a:pt x="15" y="858"/>
                </a:cubicBezTo>
                <a:cubicBezTo>
                  <a:pt x="15" y="871"/>
                  <a:pt x="25" y="877"/>
                  <a:pt x="20" y="892"/>
                </a:cubicBezTo>
                <a:cubicBezTo>
                  <a:pt x="19" y="894"/>
                  <a:pt x="15" y="889"/>
                  <a:pt x="16" y="894"/>
                </a:cubicBezTo>
                <a:cubicBezTo>
                  <a:pt x="18" y="897"/>
                  <a:pt x="22" y="896"/>
                  <a:pt x="21" y="903"/>
                </a:cubicBezTo>
                <a:cubicBezTo>
                  <a:pt x="17" y="903"/>
                  <a:pt x="17" y="903"/>
                  <a:pt x="17" y="903"/>
                </a:cubicBezTo>
                <a:cubicBezTo>
                  <a:pt x="21" y="907"/>
                  <a:pt x="21" y="907"/>
                  <a:pt x="21" y="907"/>
                </a:cubicBezTo>
                <a:cubicBezTo>
                  <a:pt x="24" y="905"/>
                  <a:pt x="23" y="897"/>
                  <a:pt x="27" y="902"/>
                </a:cubicBezTo>
                <a:cubicBezTo>
                  <a:pt x="23" y="909"/>
                  <a:pt x="30" y="908"/>
                  <a:pt x="26" y="915"/>
                </a:cubicBezTo>
                <a:cubicBezTo>
                  <a:pt x="26" y="914"/>
                  <a:pt x="23" y="911"/>
                  <a:pt x="21" y="910"/>
                </a:cubicBezTo>
                <a:cubicBezTo>
                  <a:pt x="17" y="926"/>
                  <a:pt x="25" y="932"/>
                  <a:pt x="20" y="948"/>
                </a:cubicBezTo>
                <a:cubicBezTo>
                  <a:pt x="23" y="956"/>
                  <a:pt x="24" y="966"/>
                  <a:pt x="26" y="971"/>
                </a:cubicBezTo>
                <a:cubicBezTo>
                  <a:pt x="23" y="971"/>
                  <a:pt x="19" y="971"/>
                  <a:pt x="16" y="967"/>
                </a:cubicBezTo>
                <a:cubicBezTo>
                  <a:pt x="16" y="974"/>
                  <a:pt x="24" y="977"/>
                  <a:pt x="19" y="982"/>
                </a:cubicBezTo>
                <a:cubicBezTo>
                  <a:pt x="24" y="985"/>
                  <a:pt x="22" y="1000"/>
                  <a:pt x="29" y="1002"/>
                </a:cubicBezTo>
                <a:cubicBezTo>
                  <a:pt x="28" y="1002"/>
                  <a:pt x="29" y="1009"/>
                  <a:pt x="25" y="1002"/>
                </a:cubicBezTo>
                <a:cubicBezTo>
                  <a:pt x="28" y="1011"/>
                  <a:pt x="19" y="1014"/>
                  <a:pt x="19" y="1018"/>
                </a:cubicBezTo>
                <a:cubicBezTo>
                  <a:pt x="19" y="1021"/>
                  <a:pt x="24" y="1016"/>
                  <a:pt x="24" y="1021"/>
                </a:cubicBezTo>
                <a:cubicBezTo>
                  <a:pt x="23" y="1022"/>
                  <a:pt x="23" y="1022"/>
                  <a:pt x="22" y="1022"/>
                </a:cubicBezTo>
                <a:cubicBezTo>
                  <a:pt x="24" y="1024"/>
                  <a:pt x="24" y="1024"/>
                  <a:pt x="24" y="1024"/>
                </a:cubicBezTo>
                <a:cubicBezTo>
                  <a:pt x="22" y="1027"/>
                  <a:pt x="20" y="1022"/>
                  <a:pt x="19" y="1022"/>
                </a:cubicBezTo>
                <a:cubicBezTo>
                  <a:pt x="17" y="1029"/>
                  <a:pt x="23" y="1034"/>
                  <a:pt x="23" y="1043"/>
                </a:cubicBezTo>
                <a:cubicBezTo>
                  <a:pt x="22" y="1042"/>
                  <a:pt x="22" y="1042"/>
                  <a:pt x="22" y="1042"/>
                </a:cubicBezTo>
                <a:cubicBezTo>
                  <a:pt x="22" y="1051"/>
                  <a:pt x="22" y="1051"/>
                  <a:pt x="22" y="1051"/>
                </a:cubicBezTo>
                <a:cubicBezTo>
                  <a:pt x="21" y="1050"/>
                  <a:pt x="21" y="1050"/>
                  <a:pt x="21" y="1050"/>
                </a:cubicBezTo>
                <a:cubicBezTo>
                  <a:pt x="24" y="1058"/>
                  <a:pt x="24" y="1058"/>
                  <a:pt x="24" y="1058"/>
                </a:cubicBezTo>
                <a:cubicBezTo>
                  <a:pt x="22" y="1057"/>
                  <a:pt x="22" y="1057"/>
                  <a:pt x="22" y="1057"/>
                </a:cubicBezTo>
                <a:cubicBezTo>
                  <a:pt x="23" y="1059"/>
                  <a:pt x="24" y="1059"/>
                  <a:pt x="24" y="1062"/>
                </a:cubicBezTo>
                <a:cubicBezTo>
                  <a:pt x="22" y="1061"/>
                  <a:pt x="22" y="1061"/>
                  <a:pt x="22" y="1061"/>
                </a:cubicBezTo>
                <a:cubicBezTo>
                  <a:pt x="25" y="1063"/>
                  <a:pt x="27" y="1072"/>
                  <a:pt x="27" y="1076"/>
                </a:cubicBezTo>
                <a:cubicBezTo>
                  <a:pt x="26" y="1077"/>
                  <a:pt x="26" y="1077"/>
                  <a:pt x="26" y="1077"/>
                </a:cubicBezTo>
                <a:cubicBezTo>
                  <a:pt x="31" y="1087"/>
                  <a:pt x="31" y="1087"/>
                  <a:pt x="31" y="1087"/>
                </a:cubicBezTo>
                <a:cubicBezTo>
                  <a:pt x="28" y="1092"/>
                  <a:pt x="25" y="1080"/>
                  <a:pt x="27" y="1091"/>
                </a:cubicBezTo>
                <a:cubicBezTo>
                  <a:pt x="22" y="1088"/>
                  <a:pt x="22" y="1088"/>
                  <a:pt x="22" y="1088"/>
                </a:cubicBezTo>
                <a:cubicBezTo>
                  <a:pt x="24" y="1095"/>
                  <a:pt x="22" y="1097"/>
                  <a:pt x="23" y="1102"/>
                </a:cubicBezTo>
                <a:cubicBezTo>
                  <a:pt x="26" y="1099"/>
                  <a:pt x="25" y="1096"/>
                  <a:pt x="27" y="1098"/>
                </a:cubicBezTo>
                <a:cubicBezTo>
                  <a:pt x="22" y="1104"/>
                  <a:pt x="29" y="1108"/>
                  <a:pt x="31" y="1113"/>
                </a:cubicBezTo>
                <a:cubicBezTo>
                  <a:pt x="31" y="1111"/>
                  <a:pt x="31" y="1109"/>
                  <a:pt x="28" y="1107"/>
                </a:cubicBezTo>
                <a:cubicBezTo>
                  <a:pt x="28" y="1104"/>
                  <a:pt x="31" y="1106"/>
                  <a:pt x="31" y="1104"/>
                </a:cubicBezTo>
                <a:cubicBezTo>
                  <a:pt x="28" y="1099"/>
                  <a:pt x="28" y="1099"/>
                  <a:pt x="28" y="1099"/>
                </a:cubicBezTo>
                <a:cubicBezTo>
                  <a:pt x="32" y="1098"/>
                  <a:pt x="32" y="1098"/>
                  <a:pt x="32" y="1098"/>
                </a:cubicBezTo>
                <a:cubicBezTo>
                  <a:pt x="29" y="1091"/>
                  <a:pt x="29" y="1091"/>
                  <a:pt x="29" y="1091"/>
                </a:cubicBezTo>
                <a:cubicBezTo>
                  <a:pt x="33" y="1091"/>
                  <a:pt x="30" y="1084"/>
                  <a:pt x="34" y="1087"/>
                </a:cubicBezTo>
                <a:cubicBezTo>
                  <a:pt x="32" y="1082"/>
                  <a:pt x="35" y="1079"/>
                  <a:pt x="31" y="1074"/>
                </a:cubicBezTo>
                <a:cubicBezTo>
                  <a:pt x="33" y="1071"/>
                  <a:pt x="34" y="1080"/>
                  <a:pt x="34" y="1076"/>
                </a:cubicBezTo>
                <a:cubicBezTo>
                  <a:pt x="31" y="1056"/>
                  <a:pt x="31" y="1035"/>
                  <a:pt x="33" y="1013"/>
                </a:cubicBezTo>
                <a:cubicBezTo>
                  <a:pt x="35" y="1015"/>
                  <a:pt x="35" y="1015"/>
                  <a:pt x="35" y="1015"/>
                </a:cubicBezTo>
                <a:cubicBezTo>
                  <a:pt x="33" y="1013"/>
                  <a:pt x="31" y="1010"/>
                  <a:pt x="30" y="1009"/>
                </a:cubicBezTo>
                <a:cubicBezTo>
                  <a:pt x="33" y="1005"/>
                  <a:pt x="37" y="991"/>
                  <a:pt x="31" y="986"/>
                </a:cubicBezTo>
                <a:cubicBezTo>
                  <a:pt x="32" y="986"/>
                  <a:pt x="33" y="987"/>
                  <a:pt x="33" y="987"/>
                </a:cubicBezTo>
                <a:cubicBezTo>
                  <a:pt x="32" y="980"/>
                  <a:pt x="36" y="967"/>
                  <a:pt x="36" y="957"/>
                </a:cubicBezTo>
                <a:cubicBezTo>
                  <a:pt x="30" y="953"/>
                  <a:pt x="40" y="942"/>
                  <a:pt x="31" y="938"/>
                </a:cubicBezTo>
                <a:cubicBezTo>
                  <a:pt x="33" y="940"/>
                  <a:pt x="33" y="940"/>
                  <a:pt x="33" y="940"/>
                </a:cubicBezTo>
                <a:cubicBezTo>
                  <a:pt x="31" y="944"/>
                  <a:pt x="27" y="935"/>
                  <a:pt x="25" y="934"/>
                </a:cubicBezTo>
                <a:cubicBezTo>
                  <a:pt x="31" y="931"/>
                  <a:pt x="29" y="934"/>
                  <a:pt x="34" y="931"/>
                </a:cubicBezTo>
                <a:cubicBezTo>
                  <a:pt x="32" y="935"/>
                  <a:pt x="32" y="935"/>
                  <a:pt x="32" y="935"/>
                </a:cubicBezTo>
                <a:cubicBezTo>
                  <a:pt x="37" y="934"/>
                  <a:pt x="37" y="934"/>
                  <a:pt x="37" y="934"/>
                </a:cubicBezTo>
                <a:cubicBezTo>
                  <a:pt x="25" y="921"/>
                  <a:pt x="42" y="910"/>
                  <a:pt x="34" y="902"/>
                </a:cubicBezTo>
                <a:cubicBezTo>
                  <a:pt x="34" y="902"/>
                  <a:pt x="35" y="902"/>
                  <a:pt x="35" y="903"/>
                </a:cubicBezTo>
                <a:cubicBezTo>
                  <a:pt x="38" y="897"/>
                  <a:pt x="32" y="894"/>
                  <a:pt x="31" y="890"/>
                </a:cubicBezTo>
                <a:cubicBezTo>
                  <a:pt x="33" y="889"/>
                  <a:pt x="34" y="892"/>
                  <a:pt x="36" y="894"/>
                </a:cubicBezTo>
                <a:cubicBezTo>
                  <a:pt x="38" y="885"/>
                  <a:pt x="32" y="869"/>
                  <a:pt x="35" y="859"/>
                </a:cubicBezTo>
                <a:cubicBezTo>
                  <a:pt x="32" y="855"/>
                  <a:pt x="31" y="860"/>
                  <a:pt x="29" y="856"/>
                </a:cubicBezTo>
                <a:cubicBezTo>
                  <a:pt x="30" y="853"/>
                  <a:pt x="32" y="851"/>
                  <a:pt x="34" y="855"/>
                </a:cubicBezTo>
                <a:cubicBezTo>
                  <a:pt x="39" y="846"/>
                  <a:pt x="30" y="825"/>
                  <a:pt x="35" y="812"/>
                </a:cubicBezTo>
                <a:cubicBezTo>
                  <a:pt x="32" y="805"/>
                  <a:pt x="30" y="809"/>
                  <a:pt x="28" y="798"/>
                </a:cubicBezTo>
                <a:cubicBezTo>
                  <a:pt x="30" y="801"/>
                  <a:pt x="36" y="796"/>
                  <a:pt x="36" y="802"/>
                </a:cubicBezTo>
                <a:cubicBezTo>
                  <a:pt x="36" y="802"/>
                  <a:pt x="36" y="802"/>
                  <a:pt x="36" y="802"/>
                </a:cubicBezTo>
                <a:cubicBezTo>
                  <a:pt x="38" y="803"/>
                  <a:pt x="38" y="803"/>
                  <a:pt x="38" y="803"/>
                </a:cubicBezTo>
                <a:cubicBezTo>
                  <a:pt x="39" y="792"/>
                  <a:pt x="39" y="777"/>
                  <a:pt x="33" y="771"/>
                </a:cubicBezTo>
                <a:cubicBezTo>
                  <a:pt x="38" y="771"/>
                  <a:pt x="34" y="769"/>
                  <a:pt x="36" y="765"/>
                </a:cubicBezTo>
                <a:cubicBezTo>
                  <a:pt x="36" y="764"/>
                  <a:pt x="36" y="765"/>
                  <a:pt x="35" y="766"/>
                </a:cubicBezTo>
                <a:cubicBezTo>
                  <a:pt x="31" y="762"/>
                  <a:pt x="35" y="760"/>
                  <a:pt x="35" y="757"/>
                </a:cubicBezTo>
                <a:cubicBezTo>
                  <a:pt x="36" y="758"/>
                  <a:pt x="36" y="758"/>
                  <a:pt x="36" y="758"/>
                </a:cubicBezTo>
                <a:cubicBezTo>
                  <a:pt x="33" y="750"/>
                  <a:pt x="33" y="750"/>
                  <a:pt x="33" y="750"/>
                </a:cubicBezTo>
                <a:cubicBezTo>
                  <a:pt x="33" y="749"/>
                  <a:pt x="34" y="747"/>
                  <a:pt x="36" y="747"/>
                </a:cubicBezTo>
                <a:cubicBezTo>
                  <a:pt x="32" y="747"/>
                  <a:pt x="32" y="747"/>
                  <a:pt x="32" y="747"/>
                </a:cubicBezTo>
                <a:cubicBezTo>
                  <a:pt x="32" y="743"/>
                  <a:pt x="37" y="745"/>
                  <a:pt x="36" y="740"/>
                </a:cubicBezTo>
                <a:cubicBezTo>
                  <a:pt x="33" y="741"/>
                  <a:pt x="33" y="741"/>
                  <a:pt x="33" y="741"/>
                </a:cubicBezTo>
                <a:cubicBezTo>
                  <a:pt x="35" y="737"/>
                  <a:pt x="31" y="732"/>
                  <a:pt x="35" y="731"/>
                </a:cubicBezTo>
                <a:cubicBezTo>
                  <a:pt x="36" y="731"/>
                  <a:pt x="35" y="732"/>
                  <a:pt x="35" y="733"/>
                </a:cubicBezTo>
                <a:cubicBezTo>
                  <a:pt x="41" y="728"/>
                  <a:pt x="34" y="719"/>
                  <a:pt x="36" y="713"/>
                </a:cubicBezTo>
                <a:cubicBezTo>
                  <a:pt x="31" y="715"/>
                  <a:pt x="31" y="715"/>
                  <a:pt x="31" y="715"/>
                </a:cubicBezTo>
                <a:cubicBezTo>
                  <a:pt x="29" y="708"/>
                  <a:pt x="32" y="711"/>
                  <a:pt x="34" y="711"/>
                </a:cubicBezTo>
                <a:cubicBezTo>
                  <a:pt x="34" y="707"/>
                  <a:pt x="35" y="706"/>
                  <a:pt x="36" y="700"/>
                </a:cubicBezTo>
                <a:cubicBezTo>
                  <a:pt x="35" y="698"/>
                  <a:pt x="34" y="699"/>
                  <a:pt x="32" y="698"/>
                </a:cubicBezTo>
                <a:cubicBezTo>
                  <a:pt x="34" y="692"/>
                  <a:pt x="34" y="692"/>
                  <a:pt x="34" y="692"/>
                </a:cubicBezTo>
                <a:cubicBezTo>
                  <a:pt x="37" y="696"/>
                  <a:pt x="37" y="696"/>
                  <a:pt x="37" y="696"/>
                </a:cubicBezTo>
                <a:cubicBezTo>
                  <a:pt x="29" y="687"/>
                  <a:pt x="38" y="674"/>
                  <a:pt x="30" y="668"/>
                </a:cubicBezTo>
                <a:cubicBezTo>
                  <a:pt x="32" y="665"/>
                  <a:pt x="34" y="671"/>
                  <a:pt x="35" y="669"/>
                </a:cubicBezTo>
                <a:cubicBezTo>
                  <a:pt x="38" y="659"/>
                  <a:pt x="29" y="646"/>
                  <a:pt x="33" y="638"/>
                </a:cubicBezTo>
                <a:cubicBezTo>
                  <a:pt x="37" y="624"/>
                  <a:pt x="34" y="608"/>
                  <a:pt x="36" y="592"/>
                </a:cubicBezTo>
                <a:cubicBezTo>
                  <a:pt x="35" y="592"/>
                  <a:pt x="35" y="592"/>
                  <a:pt x="35" y="592"/>
                </a:cubicBezTo>
                <a:cubicBezTo>
                  <a:pt x="36" y="581"/>
                  <a:pt x="36" y="581"/>
                  <a:pt x="36" y="581"/>
                </a:cubicBezTo>
                <a:cubicBezTo>
                  <a:pt x="33" y="578"/>
                  <a:pt x="34" y="571"/>
                  <a:pt x="30" y="566"/>
                </a:cubicBezTo>
                <a:cubicBezTo>
                  <a:pt x="31" y="567"/>
                  <a:pt x="33" y="566"/>
                  <a:pt x="34" y="567"/>
                </a:cubicBezTo>
                <a:cubicBezTo>
                  <a:pt x="34" y="562"/>
                  <a:pt x="32" y="557"/>
                  <a:pt x="34" y="554"/>
                </a:cubicBezTo>
                <a:cubicBezTo>
                  <a:pt x="35" y="556"/>
                  <a:pt x="35" y="556"/>
                  <a:pt x="35" y="556"/>
                </a:cubicBezTo>
                <a:cubicBezTo>
                  <a:pt x="36" y="545"/>
                  <a:pt x="36" y="531"/>
                  <a:pt x="33" y="525"/>
                </a:cubicBezTo>
                <a:cubicBezTo>
                  <a:pt x="33" y="522"/>
                  <a:pt x="36" y="522"/>
                  <a:pt x="38" y="521"/>
                </a:cubicBezTo>
                <a:cubicBezTo>
                  <a:pt x="38" y="515"/>
                  <a:pt x="36" y="511"/>
                  <a:pt x="34" y="506"/>
                </a:cubicBezTo>
                <a:cubicBezTo>
                  <a:pt x="34" y="505"/>
                  <a:pt x="35" y="503"/>
                  <a:pt x="36" y="502"/>
                </a:cubicBezTo>
                <a:cubicBezTo>
                  <a:pt x="33" y="500"/>
                  <a:pt x="33" y="500"/>
                  <a:pt x="33" y="500"/>
                </a:cubicBezTo>
                <a:cubicBezTo>
                  <a:pt x="33" y="497"/>
                  <a:pt x="36" y="499"/>
                  <a:pt x="37" y="497"/>
                </a:cubicBezTo>
                <a:cubicBezTo>
                  <a:pt x="32" y="488"/>
                  <a:pt x="36" y="477"/>
                  <a:pt x="36" y="470"/>
                </a:cubicBezTo>
                <a:cubicBezTo>
                  <a:pt x="34" y="471"/>
                  <a:pt x="34" y="471"/>
                  <a:pt x="34" y="471"/>
                </a:cubicBezTo>
                <a:cubicBezTo>
                  <a:pt x="33" y="468"/>
                  <a:pt x="35" y="463"/>
                  <a:pt x="37" y="466"/>
                </a:cubicBezTo>
                <a:cubicBezTo>
                  <a:pt x="39" y="453"/>
                  <a:pt x="32" y="447"/>
                  <a:pt x="32" y="429"/>
                </a:cubicBezTo>
                <a:cubicBezTo>
                  <a:pt x="39" y="427"/>
                  <a:pt x="31" y="413"/>
                  <a:pt x="38" y="411"/>
                </a:cubicBezTo>
                <a:cubicBezTo>
                  <a:pt x="36" y="403"/>
                  <a:pt x="39" y="398"/>
                  <a:pt x="35" y="393"/>
                </a:cubicBezTo>
                <a:cubicBezTo>
                  <a:pt x="35" y="393"/>
                  <a:pt x="36" y="392"/>
                  <a:pt x="36" y="394"/>
                </a:cubicBezTo>
                <a:cubicBezTo>
                  <a:pt x="39" y="391"/>
                  <a:pt x="36" y="381"/>
                  <a:pt x="35" y="373"/>
                </a:cubicBezTo>
                <a:cubicBezTo>
                  <a:pt x="37" y="373"/>
                  <a:pt x="37" y="373"/>
                  <a:pt x="37" y="373"/>
                </a:cubicBezTo>
                <a:cubicBezTo>
                  <a:pt x="32" y="370"/>
                  <a:pt x="33" y="357"/>
                  <a:pt x="29" y="355"/>
                </a:cubicBezTo>
                <a:cubicBezTo>
                  <a:pt x="30" y="354"/>
                  <a:pt x="31" y="356"/>
                  <a:pt x="32" y="357"/>
                </a:cubicBezTo>
                <a:cubicBezTo>
                  <a:pt x="36" y="353"/>
                  <a:pt x="29" y="350"/>
                  <a:pt x="30" y="345"/>
                </a:cubicBezTo>
                <a:cubicBezTo>
                  <a:pt x="32" y="346"/>
                  <a:pt x="33" y="344"/>
                  <a:pt x="34" y="345"/>
                </a:cubicBezTo>
                <a:cubicBezTo>
                  <a:pt x="39" y="329"/>
                  <a:pt x="30" y="305"/>
                  <a:pt x="34" y="283"/>
                </a:cubicBezTo>
                <a:cubicBezTo>
                  <a:pt x="34" y="277"/>
                  <a:pt x="29" y="285"/>
                  <a:pt x="29" y="277"/>
                </a:cubicBezTo>
                <a:cubicBezTo>
                  <a:pt x="31" y="275"/>
                  <a:pt x="34" y="281"/>
                  <a:pt x="35" y="276"/>
                </a:cubicBezTo>
                <a:cubicBezTo>
                  <a:pt x="32" y="272"/>
                  <a:pt x="33" y="271"/>
                  <a:pt x="33" y="266"/>
                </a:cubicBezTo>
                <a:cubicBezTo>
                  <a:pt x="34" y="267"/>
                  <a:pt x="36" y="266"/>
                  <a:pt x="37" y="270"/>
                </a:cubicBezTo>
                <a:cubicBezTo>
                  <a:pt x="39" y="267"/>
                  <a:pt x="33" y="258"/>
                  <a:pt x="37" y="252"/>
                </a:cubicBezTo>
                <a:cubicBezTo>
                  <a:pt x="35" y="252"/>
                  <a:pt x="34" y="251"/>
                  <a:pt x="34" y="250"/>
                </a:cubicBezTo>
                <a:cubicBezTo>
                  <a:pt x="29" y="242"/>
                  <a:pt x="38" y="231"/>
                  <a:pt x="35" y="231"/>
                </a:cubicBezTo>
                <a:cubicBezTo>
                  <a:pt x="35" y="231"/>
                  <a:pt x="35" y="228"/>
                  <a:pt x="34" y="230"/>
                </a:cubicBezTo>
                <a:cubicBezTo>
                  <a:pt x="34" y="227"/>
                  <a:pt x="35" y="223"/>
                  <a:pt x="37" y="224"/>
                </a:cubicBezTo>
                <a:cubicBezTo>
                  <a:pt x="36" y="222"/>
                  <a:pt x="34" y="221"/>
                  <a:pt x="34" y="218"/>
                </a:cubicBezTo>
                <a:cubicBezTo>
                  <a:pt x="37" y="220"/>
                  <a:pt x="37" y="220"/>
                  <a:pt x="37" y="220"/>
                </a:cubicBezTo>
                <a:cubicBezTo>
                  <a:pt x="36" y="218"/>
                  <a:pt x="34" y="217"/>
                  <a:pt x="34" y="215"/>
                </a:cubicBezTo>
                <a:cubicBezTo>
                  <a:pt x="32" y="217"/>
                  <a:pt x="32" y="217"/>
                  <a:pt x="32" y="217"/>
                </a:cubicBezTo>
                <a:cubicBezTo>
                  <a:pt x="35" y="214"/>
                  <a:pt x="29" y="207"/>
                  <a:pt x="34" y="207"/>
                </a:cubicBezTo>
                <a:cubicBezTo>
                  <a:pt x="34" y="209"/>
                  <a:pt x="34" y="209"/>
                  <a:pt x="34" y="209"/>
                </a:cubicBezTo>
                <a:cubicBezTo>
                  <a:pt x="37" y="202"/>
                  <a:pt x="37" y="202"/>
                  <a:pt x="37" y="202"/>
                </a:cubicBezTo>
                <a:cubicBezTo>
                  <a:pt x="35" y="200"/>
                  <a:pt x="33" y="197"/>
                  <a:pt x="33" y="193"/>
                </a:cubicBezTo>
                <a:cubicBezTo>
                  <a:pt x="39" y="191"/>
                  <a:pt x="35" y="182"/>
                  <a:pt x="35" y="176"/>
                </a:cubicBezTo>
                <a:cubicBezTo>
                  <a:pt x="37" y="176"/>
                  <a:pt x="37" y="176"/>
                  <a:pt x="37" y="176"/>
                </a:cubicBezTo>
                <a:cubicBezTo>
                  <a:pt x="34" y="172"/>
                  <a:pt x="36" y="161"/>
                  <a:pt x="35" y="163"/>
                </a:cubicBezTo>
                <a:cubicBezTo>
                  <a:pt x="35" y="159"/>
                  <a:pt x="36" y="153"/>
                  <a:pt x="38" y="155"/>
                </a:cubicBezTo>
                <a:cubicBezTo>
                  <a:pt x="37" y="152"/>
                  <a:pt x="37" y="144"/>
                  <a:pt x="33" y="143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1" y="132"/>
                  <a:pt x="40" y="122"/>
                  <a:pt x="33" y="122"/>
                </a:cubicBezTo>
                <a:cubicBezTo>
                  <a:pt x="34" y="118"/>
                  <a:pt x="36" y="119"/>
                  <a:pt x="37" y="116"/>
                </a:cubicBezTo>
                <a:cubicBezTo>
                  <a:pt x="34" y="111"/>
                  <a:pt x="34" y="105"/>
                  <a:pt x="35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94"/>
                  <a:pt x="33" y="88"/>
                  <a:pt x="32" y="80"/>
                </a:cubicBezTo>
                <a:cubicBezTo>
                  <a:pt x="38" y="78"/>
                  <a:pt x="38" y="78"/>
                  <a:pt x="38" y="78"/>
                </a:cubicBezTo>
                <a:cubicBezTo>
                  <a:pt x="37" y="74"/>
                  <a:pt x="33" y="73"/>
                  <a:pt x="34" y="69"/>
                </a:cubicBezTo>
                <a:cubicBezTo>
                  <a:pt x="35" y="68"/>
                  <a:pt x="35" y="69"/>
                  <a:pt x="35" y="70"/>
                </a:cubicBezTo>
                <a:cubicBezTo>
                  <a:pt x="34" y="66"/>
                  <a:pt x="36" y="61"/>
                  <a:pt x="37" y="58"/>
                </a:cubicBezTo>
                <a:cubicBezTo>
                  <a:pt x="33" y="53"/>
                  <a:pt x="34" y="48"/>
                  <a:pt x="30" y="43"/>
                </a:cubicBezTo>
                <a:cubicBezTo>
                  <a:pt x="35" y="38"/>
                  <a:pt x="32" y="50"/>
                  <a:pt x="37" y="46"/>
                </a:cubicBezTo>
                <a:cubicBezTo>
                  <a:pt x="39" y="37"/>
                  <a:pt x="37" y="29"/>
                  <a:pt x="34" y="20"/>
                </a:cubicBezTo>
                <a:cubicBezTo>
                  <a:pt x="35" y="19"/>
                  <a:pt x="36" y="20"/>
                  <a:pt x="37" y="20"/>
                </a:cubicBezTo>
                <a:cubicBezTo>
                  <a:pt x="37" y="20"/>
                  <a:pt x="24" y="2"/>
                  <a:pt x="19" y="5"/>
                </a:cubicBezTo>
                <a:cubicBezTo>
                  <a:pt x="15" y="3"/>
                  <a:pt x="13" y="0"/>
                  <a:pt x="10" y="8"/>
                </a:cubicBezTo>
                <a:cubicBezTo>
                  <a:pt x="12" y="11"/>
                  <a:pt x="15" y="18"/>
                  <a:pt x="11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6" y="30"/>
                  <a:pt x="7" y="21"/>
                  <a:pt x="7" y="34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3"/>
                  <a:pt x="11" y="35"/>
                  <a:pt x="10" y="38"/>
                </a:cubicBezTo>
                <a:cubicBezTo>
                  <a:pt x="9" y="39"/>
                  <a:pt x="8" y="37"/>
                  <a:pt x="7" y="36"/>
                </a:cubicBezTo>
                <a:cubicBezTo>
                  <a:pt x="12" y="46"/>
                  <a:pt x="12" y="46"/>
                  <a:pt x="12" y="46"/>
                </a:cubicBezTo>
                <a:cubicBezTo>
                  <a:pt x="10" y="47"/>
                  <a:pt x="9" y="46"/>
                  <a:pt x="7" y="44"/>
                </a:cubicBezTo>
                <a:cubicBezTo>
                  <a:pt x="7" y="54"/>
                  <a:pt x="14" y="42"/>
                  <a:pt x="13" y="54"/>
                </a:cubicBezTo>
                <a:cubicBezTo>
                  <a:pt x="11" y="56"/>
                  <a:pt x="10" y="53"/>
                  <a:pt x="9" y="52"/>
                </a:cubicBezTo>
                <a:cubicBezTo>
                  <a:pt x="6" y="57"/>
                  <a:pt x="9" y="61"/>
                  <a:pt x="11" y="66"/>
                </a:cubicBezTo>
                <a:cubicBezTo>
                  <a:pt x="7" y="66"/>
                  <a:pt x="8" y="63"/>
                  <a:pt x="6" y="67"/>
                </a:cubicBezTo>
                <a:cubicBezTo>
                  <a:pt x="7" y="66"/>
                  <a:pt x="10" y="66"/>
                  <a:pt x="11" y="69"/>
                </a:cubicBezTo>
                <a:cubicBezTo>
                  <a:pt x="7" y="68"/>
                  <a:pt x="9" y="72"/>
                  <a:pt x="8" y="76"/>
                </a:cubicBezTo>
                <a:cubicBezTo>
                  <a:pt x="9" y="75"/>
                  <a:pt x="11" y="75"/>
                  <a:pt x="11" y="77"/>
                </a:cubicBezTo>
                <a:cubicBezTo>
                  <a:pt x="12" y="78"/>
                  <a:pt x="11" y="80"/>
                  <a:pt x="11" y="82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4"/>
                  <a:pt x="13" y="87"/>
                  <a:pt x="11" y="92"/>
                </a:cubicBezTo>
                <a:cubicBezTo>
                  <a:pt x="10" y="91"/>
                  <a:pt x="10" y="91"/>
                  <a:pt x="10" y="90"/>
                </a:cubicBezTo>
                <a:cubicBezTo>
                  <a:pt x="8" y="94"/>
                  <a:pt x="6" y="99"/>
                  <a:pt x="9" y="105"/>
                </a:cubicBezTo>
                <a:cubicBezTo>
                  <a:pt x="8" y="105"/>
                  <a:pt x="8" y="105"/>
                  <a:pt x="8" y="105"/>
                </a:cubicBezTo>
                <a:cubicBezTo>
                  <a:pt x="12" y="116"/>
                  <a:pt x="14" y="101"/>
                  <a:pt x="17" y="115"/>
                </a:cubicBezTo>
                <a:cubicBezTo>
                  <a:pt x="16" y="119"/>
                  <a:pt x="6" y="112"/>
                  <a:pt x="10" y="123"/>
                </a:cubicBezTo>
                <a:cubicBezTo>
                  <a:pt x="13" y="118"/>
                  <a:pt x="17" y="129"/>
                  <a:pt x="18" y="135"/>
                </a:cubicBezTo>
                <a:cubicBezTo>
                  <a:pt x="12" y="129"/>
                  <a:pt x="12" y="129"/>
                  <a:pt x="12" y="129"/>
                </a:cubicBezTo>
                <a:cubicBezTo>
                  <a:pt x="12" y="131"/>
                  <a:pt x="13" y="135"/>
                  <a:pt x="13" y="136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20" y="136"/>
                  <a:pt x="13" y="144"/>
                  <a:pt x="17" y="148"/>
                </a:cubicBezTo>
                <a:cubicBezTo>
                  <a:pt x="9" y="143"/>
                  <a:pt x="11" y="142"/>
                  <a:pt x="3" y="141"/>
                </a:cubicBezTo>
                <a:cubicBezTo>
                  <a:pt x="7" y="145"/>
                  <a:pt x="11" y="150"/>
                  <a:pt x="10" y="157"/>
                </a:cubicBezTo>
                <a:cubicBezTo>
                  <a:pt x="4" y="151"/>
                  <a:pt x="4" y="151"/>
                  <a:pt x="4" y="151"/>
                </a:cubicBezTo>
                <a:cubicBezTo>
                  <a:pt x="3" y="161"/>
                  <a:pt x="12" y="173"/>
                  <a:pt x="17" y="181"/>
                </a:cubicBezTo>
                <a:cubicBezTo>
                  <a:pt x="12" y="179"/>
                  <a:pt x="11" y="182"/>
                  <a:pt x="7" y="178"/>
                </a:cubicBezTo>
                <a:cubicBezTo>
                  <a:pt x="8" y="188"/>
                  <a:pt x="8" y="188"/>
                  <a:pt x="8" y="188"/>
                </a:cubicBezTo>
                <a:cubicBezTo>
                  <a:pt x="3" y="185"/>
                  <a:pt x="3" y="185"/>
                  <a:pt x="3" y="185"/>
                </a:cubicBezTo>
                <a:cubicBezTo>
                  <a:pt x="8" y="189"/>
                  <a:pt x="5" y="193"/>
                  <a:pt x="11" y="193"/>
                </a:cubicBezTo>
                <a:cubicBezTo>
                  <a:pt x="10" y="192"/>
                  <a:pt x="9" y="192"/>
                  <a:pt x="10" y="190"/>
                </a:cubicBezTo>
                <a:cubicBezTo>
                  <a:pt x="12" y="190"/>
                  <a:pt x="15" y="192"/>
                  <a:pt x="15" y="197"/>
                </a:cubicBezTo>
                <a:cubicBezTo>
                  <a:pt x="14" y="200"/>
                  <a:pt x="13" y="195"/>
                  <a:pt x="11" y="196"/>
                </a:cubicBezTo>
                <a:cubicBezTo>
                  <a:pt x="14" y="199"/>
                  <a:pt x="9" y="199"/>
                  <a:pt x="11" y="202"/>
                </a:cubicBezTo>
                <a:cubicBezTo>
                  <a:pt x="14" y="199"/>
                  <a:pt x="14" y="199"/>
                  <a:pt x="14" y="199"/>
                </a:cubicBezTo>
                <a:cubicBezTo>
                  <a:pt x="18" y="202"/>
                  <a:pt x="14" y="205"/>
                  <a:pt x="16" y="208"/>
                </a:cubicBezTo>
                <a:cubicBezTo>
                  <a:pt x="14" y="204"/>
                  <a:pt x="12" y="205"/>
                  <a:pt x="10" y="207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11" y="209"/>
                  <a:pt x="13" y="212"/>
                  <a:pt x="11" y="214"/>
                </a:cubicBezTo>
                <a:cubicBezTo>
                  <a:pt x="6" y="212"/>
                  <a:pt x="6" y="212"/>
                  <a:pt x="6" y="212"/>
                </a:cubicBezTo>
                <a:cubicBezTo>
                  <a:pt x="10" y="215"/>
                  <a:pt x="10" y="215"/>
                  <a:pt x="10" y="215"/>
                </a:cubicBezTo>
                <a:cubicBezTo>
                  <a:pt x="9" y="217"/>
                  <a:pt x="7" y="217"/>
                  <a:pt x="6" y="215"/>
                </a:cubicBezTo>
                <a:cubicBezTo>
                  <a:pt x="3" y="226"/>
                  <a:pt x="17" y="215"/>
                  <a:pt x="13" y="229"/>
                </a:cubicBezTo>
                <a:cubicBezTo>
                  <a:pt x="11" y="229"/>
                  <a:pt x="9" y="227"/>
                  <a:pt x="11" y="223"/>
                </a:cubicBezTo>
                <a:cubicBezTo>
                  <a:pt x="8" y="223"/>
                  <a:pt x="6" y="224"/>
                  <a:pt x="5" y="228"/>
                </a:cubicBezTo>
                <a:cubicBezTo>
                  <a:pt x="4" y="228"/>
                  <a:pt x="4" y="228"/>
                  <a:pt x="4" y="228"/>
                </a:cubicBezTo>
                <a:cubicBezTo>
                  <a:pt x="4" y="235"/>
                  <a:pt x="4" y="245"/>
                  <a:pt x="7" y="2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Freeform 372"/>
          <p:cNvSpPr>
            <a:spLocks/>
          </p:cNvSpPr>
          <p:nvPr/>
        </p:nvSpPr>
        <p:spPr bwMode="auto">
          <a:xfrm rot="2700000" flipH="1" flipV="1">
            <a:off x="5427892" y="3005666"/>
            <a:ext cx="87296" cy="475426"/>
          </a:xfrm>
          <a:custGeom>
            <a:avLst/>
            <a:gdLst/>
            <a:ahLst/>
            <a:cxnLst>
              <a:cxn ang="0">
                <a:pos x="4" y="284"/>
              </a:cxn>
              <a:cxn ang="0">
                <a:pos x="5" y="309"/>
              </a:cxn>
              <a:cxn ang="0">
                <a:pos x="2" y="334"/>
              </a:cxn>
              <a:cxn ang="0">
                <a:pos x="8" y="376"/>
              </a:cxn>
              <a:cxn ang="0">
                <a:pos x="4" y="443"/>
              </a:cxn>
              <a:cxn ang="0">
                <a:pos x="8" y="470"/>
              </a:cxn>
              <a:cxn ang="0">
                <a:pos x="6" y="493"/>
              </a:cxn>
              <a:cxn ang="0">
                <a:pos x="8" y="516"/>
              </a:cxn>
              <a:cxn ang="0">
                <a:pos x="4" y="558"/>
              </a:cxn>
              <a:cxn ang="0">
                <a:pos x="5" y="590"/>
              </a:cxn>
              <a:cxn ang="0">
                <a:pos x="10" y="604"/>
              </a:cxn>
              <a:cxn ang="0">
                <a:pos x="8" y="634"/>
              </a:cxn>
              <a:cxn ang="0">
                <a:pos x="22" y="684"/>
              </a:cxn>
              <a:cxn ang="0">
                <a:pos x="11" y="697"/>
              </a:cxn>
              <a:cxn ang="0">
                <a:pos x="22" y="734"/>
              </a:cxn>
              <a:cxn ang="0">
                <a:pos x="13" y="771"/>
              </a:cxn>
              <a:cxn ang="0">
                <a:pos x="9" y="807"/>
              </a:cxn>
              <a:cxn ang="0">
                <a:pos x="15" y="858"/>
              </a:cxn>
              <a:cxn ang="0">
                <a:pos x="21" y="907"/>
              </a:cxn>
              <a:cxn ang="0">
                <a:pos x="26" y="971"/>
              </a:cxn>
              <a:cxn ang="0">
                <a:pos x="19" y="1018"/>
              </a:cxn>
              <a:cxn ang="0">
                <a:pos x="23" y="1043"/>
              </a:cxn>
              <a:cxn ang="0">
                <a:pos x="22" y="1057"/>
              </a:cxn>
              <a:cxn ang="0">
                <a:pos x="31" y="1087"/>
              </a:cxn>
              <a:cxn ang="0">
                <a:pos x="31" y="1113"/>
              </a:cxn>
              <a:cxn ang="0">
                <a:pos x="29" y="1091"/>
              </a:cxn>
              <a:cxn ang="0">
                <a:pos x="35" y="1015"/>
              </a:cxn>
              <a:cxn ang="0">
                <a:pos x="31" y="938"/>
              </a:cxn>
              <a:cxn ang="0">
                <a:pos x="37" y="934"/>
              </a:cxn>
              <a:cxn ang="0">
                <a:pos x="35" y="859"/>
              </a:cxn>
              <a:cxn ang="0">
                <a:pos x="36" y="802"/>
              </a:cxn>
              <a:cxn ang="0">
                <a:pos x="35" y="766"/>
              </a:cxn>
              <a:cxn ang="0">
                <a:pos x="32" y="747"/>
              </a:cxn>
              <a:cxn ang="0">
                <a:pos x="36" y="713"/>
              </a:cxn>
              <a:cxn ang="0">
                <a:pos x="34" y="692"/>
              </a:cxn>
              <a:cxn ang="0">
                <a:pos x="36" y="592"/>
              </a:cxn>
              <a:cxn ang="0">
                <a:pos x="34" y="554"/>
              </a:cxn>
              <a:cxn ang="0">
                <a:pos x="36" y="502"/>
              </a:cxn>
              <a:cxn ang="0">
                <a:pos x="37" y="466"/>
              </a:cxn>
              <a:cxn ang="0">
                <a:pos x="35" y="373"/>
              </a:cxn>
              <a:cxn ang="0">
                <a:pos x="34" y="345"/>
              </a:cxn>
              <a:cxn ang="0">
                <a:pos x="37" y="270"/>
              </a:cxn>
              <a:cxn ang="0">
                <a:pos x="37" y="224"/>
              </a:cxn>
              <a:cxn ang="0">
                <a:pos x="34" y="207"/>
              </a:cxn>
              <a:cxn ang="0">
                <a:pos x="37" y="176"/>
              </a:cxn>
              <a:cxn ang="0">
                <a:pos x="33" y="122"/>
              </a:cxn>
              <a:cxn ang="0">
                <a:pos x="38" y="78"/>
              </a:cxn>
              <a:cxn ang="0">
                <a:pos x="37" y="46"/>
              </a:cxn>
              <a:cxn ang="0">
                <a:pos x="11" y="20"/>
              </a:cxn>
              <a:cxn ang="0">
                <a:pos x="7" y="36"/>
              </a:cxn>
              <a:cxn ang="0">
                <a:pos x="11" y="66"/>
              </a:cxn>
              <a:cxn ang="0">
                <a:pos x="11" y="82"/>
              </a:cxn>
              <a:cxn ang="0">
                <a:pos x="8" y="105"/>
              </a:cxn>
              <a:cxn ang="0">
                <a:pos x="13" y="136"/>
              </a:cxn>
              <a:cxn ang="0">
                <a:pos x="4" y="151"/>
              </a:cxn>
              <a:cxn ang="0">
                <a:pos x="11" y="193"/>
              </a:cxn>
              <a:cxn ang="0">
                <a:pos x="14" y="199"/>
              </a:cxn>
              <a:cxn ang="0">
                <a:pos x="6" y="212"/>
              </a:cxn>
              <a:cxn ang="0">
                <a:pos x="5" y="228"/>
              </a:cxn>
            </a:cxnLst>
            <a:rect l="0" t="0" r="r" b="b"/>
            <a:pathLst>
              <a:path w="42" h="1113">
                <a:moveTo>
                  <a:pt x="7" y="249"/>
                </a:moveTo>
                <a:cubicBezTo>
                  <a:pt x="6" y="251"/>
                  <a:pt x="4" y="249"/>
                  <a:pt x="3" y="248"/>
                </a:cubicBezTo>
                <a:cubicBezTo>
                  <a:pt x="1" y="256"/>
                  <a:pt x="6" y="259"/>
                  <a:pt x="3" y="267"/>
                </a:cubicBezTo>
                <a:cubicBezTo>
                  <a:pt x="5" y="263"/>
                  <a:pt x="5" y="263"/>
                  <a:pt x="5" y="263"/>
                </a:cubicBezTo>
                <a:cubicBezTo>
                  <a:pt x="7" y="269"/>
                  <a:pt x="8" y="279"/>
                  <a:pt x="4" y="284"/>
                </a:cubicBezTo>
                <a:cubicBezTo>
                  <a:pt x="3" y="282"/>
                  <a:pt x="3" y="282"/>
                  <a:pt x="3" y="282"/>
                </a:cubicBezTo>
                <a:cubicBezTo>
                  <a:pt x="6" y="287"/>
                  <a:pt x="0" y="295"/>
                  <a:pt x="3" y="298"/>
                </a:cubicBezTo>
                <a:cubicBezTo>
                  <a:pt x="5" y="296"/>
                  <a:pt x="6" y="298"/>
                  <a:pt x="7" y="294"/>
                </a:cubicBezTo>
                <a:cubicBezTo>
                  <a:pt x="10" y="308"/>
                  <a:pt x="10" y="308"/>
                  <a:pt x="10" y="308"/>
                </a:cubicBezTo>
                <a:cubicBezTo>
                  <a:pt x="5" y="309"/>
                  <a:pt x="5" y="309"/>
                  <a:pt x="5" y="309"/>
                </a:cubicBezTo>
                <a:cubicBezTo>
                  <a:pt x="7" y="316"/>
                  <a:pt x="7" y="316"/>
                  <a:pt x="7" y="316"/>
                </a:cubicBezTo>
                <a:cubicBezTo>
                  <a:pt x="9" y="314"/>
                  <a:pt x="5" y="325"/>
                  <a:pt x="10" y="325"/>
                </a:cubicBezTo>
                <a:cubicBezTo>
                  <a:pt x="8" y="329"/>
                  <a:pt x="6" y="324"/>
                  <a:pt x="4" y="322"/>
                </a:cubicBezTo>
                <a:cubicBezTo>
                  <a:pt x="6" y="326"/>
                  <a:pt x="4" y="326"/>
                  <a:pt x="7" y="330"/>
                </a:cubicBezTo>
                <a:cubicBezTo>
                  <a:pt x="2" y="334"/>
                  <a:pt x="2" y="334"/>
                  <a:pt x="2" y="334"/>
                </a:cubicBezTo>
                <a:cubicBezTo>
                  <a:pt x="5" y="344"/>
                  <a:pt x="5" y="344"/>
                  <a:pt x="5" y="344"/>
                </a:cubicBezTo>
                <a:cubicBezTo>
                  <a:pt x="5" y="344"/>
                  <a:pt x="5" y="344"/>
                  <a:pt x="4" y="344"/>
                </a:cubicBezTo>
                <a:cubicBezTo>
                  <a:pt x="8" y="348"/>
                  <a:pt x="2" y="356"/>
                  <a:pt x="9" y="362"/>
                </a:cubicBezTo>
                <a:cubicBezTo>
                  <a:pt x="8" y="361"/>
                  <a:pt x="8" y="361"/>
                  <a:pt x="8" y="361"/>
                </a:cubicBezTo>
                <a:cubicBezTo>
                  <a:pt x="11" y="365"/>
                  <a:pt x="9" y="373"/>
                  <a:pt x="8" y="376"/>
                </a:cubicBezTo>
                <a:cubicBezTo>
                  <a:pt x="9" y="381"/>
                  <a:pt x="12" y="378"/>
                  <a:pt x="14" y="378"/>
                </a:cubicBezTo>
                <a:cubicBezTo>
                  <a:pt x="13" y="393"/>
                  <a:pt x="13" y="388"/>
                  <a:pt x="19" y="401"/>
                </a:cubicBezTo>
                <a:cubicBezTo>
                  <a:pt x="13" y="409"/>
                  <a:pt x="10" y="392"/>
                  <a:pt x="6" y="402"/>
                </a:cubicBezTo>
                <a:cubicBezTo>
                  <a:pt x="8" y="403"/>
                  <a:pt x="11" y="410"/>
                  <a:pt x="12" y="418"/>
                </a:cubicBezTo>
                <a:cubicBezTo>
                  <a:pt x="10" y="425"/>
                  <a:pt x="8" y="436"/>
                  <a:pt x="4" y="443"/>
                </a:cubicBezTo>
                <a:cubicBezTo>
                  <a:pt x="8" y="442"/>
                  <a:pt x="8" y="442"/>
                  <a:pt x="8" y="442"/>
                </a:cubicBezTo>
                <a:cubicBezTo>
                  <a:pt x="10" y="452"/>
                  <a:pt x="10" y="452"/>
                  <a:pt x="10" y="452"/>
                </a:cubicBezTo>
                <a:cubicBezTo>
                  <a:pt x="5" y="447"/>
                  <a:pt x="5" y="447"/>
                  <a:pt x="5" y="447"/>
                </a:cubicBezTo>
                <a:cubicBezTo>
                  <a:pt x="6" y="448"/>
                  <a:pt x="8" y="453"/>
                  <a:pt x="10" y="456"/>
                </a:cubicBezTo>
                <a:cubicBezTo>
                  <a:pt x="13" y="467"/>
                  <a:pt x="2" y="462"/>
                  <a:pt x="8" y="470"/>
                </a:cubicBezTo>
                <a:cubicBezTo>
                  <a:pt x="7" y="471"/>
                  <a:pt x="7" y="471"/>
                  <a:pt x="7" y="471"/>
                </a:cubicBezTo>
                <a:cubicBezTo>
                  <a:pt x="9" y="473"/>
                  <a:pt x="8" y="480"/>
                  <a:pt x="9" y="488"/>
                </a:cubicBezTo>
                <a:cubicBezTo>
                  <a:pt x="5" y="485"/>
                  <a:pt x="5" y="485"/>
                  <a:pt x="5" y="485"/>
                </a:cubicBezTo>
                <a:cubicBezTo>
                  <a:pt x="6" y="480"/>
                  <a:pt x="6" y="480"/>
                  <a:pt x="6" y="480"/>
                </a:cubicBezTo>
                <a:cubicBezTo>
                  <a:pt x="1" y="483"/>
                  <a:pt x="6" y="488"/>
                  <a:pt x="6" y="493"/>
                </a:cubicBezTo>
                <a:cubicBezTo>
                  <a:pt x="8" y="498"/>
                  <a:pt x="12" y="496"/>
                  <a:pt x="13" y="498"/>
                </a:cubicBezTo>
                <a:cubicBezTo>
                  <a:pt x="13" y="500"/>
                  <a:pt x="14" y="503"/>
                  <a:pt x="13" y="505"/>
                </a:cubicBezTo>
                <a:cubicBezTo>
                  <a:pt x="11" y="509"/>
                  <a:pt x="7" y="505"/>
                  <a:pt x="5" y="504"/>
                </a:cubicBezTo>
                <a:cubicBezTo>
                  <a:pt x="10" y="507"/>
                  <a:pt x="10" y="509"/>
                  <a:pt x="12" y="517"/>
                </a:cubicBezTo>
                <a:cubicBezTo>
                  <a:pt x="9" y="518"/>
                  <a:pt x="8" y="517"/>
                  <a:pt x="8" y="516"/>
                </a:cubicBezTo>
                <a:cubicBezTo>
                  <a:pt x="8" y="518"/>
                  <a:pt x="9" y="520"/>
                  <a:pt x="11" y="520"/>
                </a:cubicBezTo>
                <a:cubicBezTo>
                  <a:pt x="9" y="523"/>
                  <a:pt x="9" y="523"/>
                  <a:pt x="9" y="523"/>
                </a:cubicBezTo>
                <a:cubicBezTo>
                  <a:pt x="5" y="533"/>
                  <a:pt x="18" y="533"/>
                  <a:pt x="16" y="545"/>
                </a:cubicBezTo>
                <a:cubicBezTo>
                  <a:pt x="14" y="542"/>
                  <a:pt x="17" y="555"/>
                  <a:pt x="14" y="559"/>
                </a:cubicBezTo>
                <a:cubicBezTo>
                  <a:pt x="13" y="554"/>
                  <a:pt x="7" y="560"/>
                  <a:pt x="4" y="558"/>
                </a:cubicBezTo>
                <a:cubicBezTo>
                  <a:pt x="2" y="567"/>
                  <a:pt x="9" y="562"/>
                  <a:pt x="11" y="569"/>
                </a:cubicBezTo>
                <a:cubicBezTo>
                  <a:pt x="5" y="566"/>
                  <a:pt x="5" y="566"/>
                  <a:pt x="5" y="566"/>
                </a:cubicBezTo>
                <a:cubicBezTo>
                  <a:pt x="7" y="574"/>
                  <a:pt x="8" y="568"/>
                  <a:pt x="10" y="576"/>
                </a:cubicBezTo>
                <a:cubicBezTo>
                  <a:pt x="8" y="573"/>
                  <a:pt x="8" y="579"/>
                  <a:pt x="6" y="574"/>
                </a:cubicBezTo>
                <a:cubicBezTo>
                  <a:pt x="6" y="584"/>
                  <a:pt x="6" y="582"/>
                  <a:pt x="5" y="590"/>
                </a:cubicBezTo>
                <a:cubicBezTo>
                  <a:pt x="11" y="591"/>
                  <a:pt x="11" y="591"/>
                  <a:pt x="11" y="591"/>
                </a:cubicBezTo>
                <a:cubicBezTo>
                  <a:pt x="12" y="594"/>
                  <a:pt x="9" y="595"/>
                  <a:pt x="8" y="596"/>
                </a:cubicBezTo>
                <a:cubicBezTo>
                  <a:pt x="8" y="594"/>
                  <a:pt x="8" y="593"/>
                  <a:pt x="8" y="593"/>
                </a:cubicBezTo>
                <a:cubicBezTo>
                  <a:pt x="3" y="596"/>
                  <a:pt x="10" y="598"/>
                  <a:pt x="6" y="602"/>
                </a:cubicBezTo>
                <a:cubicBezTo>
                  <a:pt x="8" y="601"/>
                  <a:pt x="10" y="600"/>
                  <a:pt x="10" y="604"/>
                </a:cubicBezTo>
                <a:cubicBezTo>
                  <a:pt x="7" y="603"/>
                  <a:pt x="7" y="609"/>
                  <a:pt x="6" y="609"/>
                </a:cubicBezTo>
                <a:cubicBezTo>
                  <a:pt x="8" y="607"/>
                  <a:pt x="7" y="617"/>
                  <a:pt x="11" y="617"/>
                </a:cubicBezTo>
                <a:cubicBezTo>
                  <a:pt x="8" y="622"/>
                  <a:pt x="8" y="616"/>
                  <a:pt x="6" y="616"/>
                </a:cubicBezTo>
                <a:cubicBezTo>
                  <a:pt x="10" y="619"/>
                  <a:pt x="7" y="630"/>
                  <a:pt x="9" y="633"/>
                </a:cubicBezTo>
                <a:cubicBezTo>
                  <a:pt x="8" y="634"/>
                  <a:pt x="8" y="634"/>
                  <a:pt x="8" y="634"/>
                </a:cubicBezTo>
                <a:cubicBezTo>
                  <a:pt x="11" y="638"/>
                  <a:pt x="12" y="645"/>
                  <a:pt x="16" y="654"/>
                </a:cubicBezTo>
                <a:cubicBezTo>
                  <a:pt x="12" y="651"/>
                  <a:pt x="12" y="651"/>
                  <a:pt x="12" y="651"/>
                </a:cubicBezTo>
                <a:cubicBezTo>
                  <a:pt x="11" y="660"/>
                  <a:pt x="19" y="656"/>
                  <a:pt x="19" y="663"/>
                </a:cubicBezTo>
                <a:cubicBezTo>
                  <a:pt x="15" y="662"/>
                  <a:pt x="20" y="675"/>
                  <a:pt x="14" y="672"/>
                </a:cubicBezTo>
                <a:cubicBezTo>
                  <a:pt x="17" y="676"/>
                  <a:pt x="18" y="681"/>
                  <a:pt x="22" y="684"/>
                </a:cubicBezTo>
                <a:cubicBezTo>
                  <a:pt x="20" y="688"/>
                  <a:pt x="16" y="676"/>
                  <a:pt x="15" y="682"/>
                </a:cubicBezTo>
                <a:cubicBezTo>
                  <a:pt x="17" y="688"/>
                  <a:pt x="17" y="688"/>
                  <a:pt x="17" y="688"/>
                </a:cubicBezTo>
                <a:cubicBezTo>
                  <a:pt x="15" y="689"/>
                  <a:pt x="15" y="689"/>
                  <a:pt x="15" y="689"/>
                </a:cubicBezTo>
                <a:cubicBezTo>
                  <a:pt x="17" y="689"/>
                  <a:pt x="17" y="694"/>
                  <a:pt x="18" y="694"/>
                </a:cubicBezTo>
                <a:cubicBezTo>
                  <a:pt x="15" y="695"/>
                  <a:pt x="13" y="698"/>
                  <a:pt x="11" y="697"/>
                </a:cubicBezTo>
                <a:cubicBezTo>
                  <a:pt x="12" y="701"/>
                  <a:pt x="9" y="707"/>
                  <a:pt x="11" y="710"/>
                </a:cubicBezTo>
                <a:cubicBezTo>
                  <a:pt x="10" y="710"/>
                  <a:pt x="10" y="710"/>
                  <a:pt x="10" y="710"/>
                </a:cubicBezTo>
                <a:cubicBezTo>
                  <a:pt x="16" y="714"/>
                  <a:pt x="11" y="722"/>
                  <a:pt x="17" y="724"/>
                </a:cubicBezTo>
                <a:cubicBezTo>
                  <a:pt x="14" y="726"/>
                  <a:pt x="14" y="726"/>
                  <a:pt x="14" y="726"/>
                </a:cubicBezTo>
                <a:cubicBezTo>
                  <a:pt x="14" y="732"/>
                  <a:pt x="20" y="731"/>
                  <a:pt x="22" y="734"/>
                </a:cubicBezTo>
                <a:cubicBezTo>
                  <a:pt x="22" y="736"/>
                  <a:pt x="22" y="739"/>
                  <a:pt x="22" y="742"/>
                </a:cubicBezTo>
                <a:cubicBezTo>
                  <a:pt x="18" y="734"/>
                  <a:pt x="17" y="745"/>
                  <a:pt x="15" y="747"/>
                </a:cubicBezTo>
                <a:cubicBezTo>
                  <a:pt x="15" y="750"/>
                  <a:pt x="16" y="759"/>
                  <a:pt x="19" y="761"/>
                </a:cubicBezTo>
                <a:cubicBezTo>
                  <a:pt x="16" y="758"/>
                  <a:pt x="13" y="760"/>
                  <a:pt x="13" y="754"/>
                </a:cubicBezTo>
                <a:cubicBezTo>
                  <a:pt x="7" y="757"/>
                  <a:pt x="14" y="764"/>
                  <a:pt x="13" y="771"/>
                </a:cubicBezTo>
                <a:cubicBezTo>
                  <a:pt x="11" y="771"/>
                  <a:pt x="11" y="771"/>
                  <a:pt x="11" y="771"/>
                </a:cubicBezTo>
                <a:cubicBezTo>
                  <a:pt x="13" y="781"/>
                  <a:pt x="17" y="782"/>
                  <a:pt x="22" y="786"/>
                </a:cubicBezTo>
                <a:cubicBezTo>
                  <a:pt x="18" y="787"/>
                  <a:pt x="18" y="786"/>
                  <a:pt x="14" y="783"/>
                </a:cubicBezTo>
                <a:cubicBezTo>
                  <a:pt x="12" y="790"/>
                  <a:pt x="15" y="801"/>
                  <a:pt x="14" y="809"/>
                </a:cubicBezTo>
                <a:cubicBezTo>
                  <a:pt x="12" y="812"/>
                  <a:pt x="10" y="810"/>
                  <a:pt x="9" y="807"/>
                </a:cubicBezTo>
                <a:cubicBezTo>
                  <a:pt x="12" y="816"/>
                  <a:pt x="9" y="826"/>
                  <a:pt x="15" y="831"/>
                </a:cubicBezTo>
                <a:cubicBezTo>
                  <a:pt x="12" y="829"/>
                  <a:pt x="13" y="834"/>
                  <a:pt x="12" y="837"/>
                </a:cubicBezTo>
                <a:cubicBezTo>
                  <a:pt x="13" y="837"/>
                  <a:pt x="15" y="838"/>
                  <a:pt x="15" y="838"/>
                </a:cubicBezTo>
                <a:cubicBezTo>
                  <a:pt x="17" y="843"/>
                  <a:pt x="19" y="854"/>
                  <a:pt x="17" y="860"/>
                </a:cubicBezTo>
                <a:cubicBezTo>
                  <a:pt x="15" y="858"/>
                  <a:pt x="15" y="858"/>
                  <a:pt x="15" y="858"/>
                </a:cubicBezTo>
                <a:cubicBezTo>
                  <a:pt x="15" y="871"/>
                  <a:pt x="25" y="877"/>
                  <a:pt x="20" y="892"/>
                </a:cubicBezTo>
                <a:cubicBezTo>
                  <a:pt x="19" y="894"/>
                  <a:pt x="15" y="889"/>
                  <a:pt x="16" y="894"/>
                </a:cubicBezTo>
                <a:cubicBezTo>
                  <a:pt x="18" y="897"/>
                  <a:pt x="22" y="896"/>
                  <a:pt x="21" y="903"/>
                </a:cubicBezTo>
                <a:cubicBezTo>
                  <a:pt x="17" y="903"/>
                  <a:pt x="17" y="903"/>
                  <a:pt x="17" y="903"/>
                </a:cubicBezTo>
                <a:cubicBezTo>
                  <a:pt x="21" y="907"/>
                  <a:pt x="21" y="907"/>
                  <a:pt x="21" y="907"/>
                </a:cubicBezTo>
                <a:cubicBezTo>
                  <a:pt x="24" y="905"/>
                  <a:pt x="23" y="897"/>
                  <a:pt x="27" y="902"/>
                </a:cubicBezTo>
                <a:cubicBezTo>
                  <a:pt x="23" y="909"/>
                  <a:pt x="30" y="908"/>
                  <a:pt x="26" y="915"/>
                </a:cubicBezTo>
                <a:cubicBezTo>
                  <a:pt x="26" y="914"/>
                  <a:pt x="23" y="911"/>
                  <a:pt x="21" y="910"/>
                </a:cubicBezTo>
                <a:cubicBezTo>
                  <a:pt x="17" y="926"/>
                  <a:pt x="25" y="932"/>
                  <a:pt x="20" y="948"/>
                </a:cubicBezTo>
                <a:cubicBezTo>
                  <a:pt x="23" y="956"/>
                  <a:pt x="24" y="966"/>
                  <a:pt x="26" y="971"/>
                </a:cubicBezTo>
                <a:cubicBezTo>
                  <a:pt x="23" y="971"/>
                  <a:pt x="19" y="971"/>
                  <a:pt x="16" y="967"/>
                </a:cubicBezTo>
                <a:cubicBezTo>
                  <a:pt x="16" y="974"/>
                  <a:pt x="24" y="977"/>
                  <a:pt x="19" y="982"/>
                </a:cubicBezTo>
                <a:cubicBezTo>
                  <a:pt x="24" y="985"/>
                  <a:pt x="22" y="1000"/>
                  <a:pt x="29" y="1002"/>
                </a:cubicBezTo>
                <a:cubicBezTo>
                  <a:pt x="28" y="1002"/>
                  <a:pt x="29" y="1009"/>
                  <a:pt x="25" y="1002"/>
                </a:cubicBezTo>
                <a:cubicBezTo>
                  <a:pt x="28" y="1011"/>
                  <a:pt x="19" y="1014"/>
                  <a:pt x="19" y="1018"/>
                </a:cubicBezTo>
                <a:cubicBezTo>
                  <a:pt x="19" y="1021"/>
                  <a:pt x="24" y="1016"/>
                  <a:pt x="24" y="1021"/>
                </a:cubicBezTo>
                <a:cubicBezTo>
                  <a:pt x="23" y="1022"/>
                  <a:pt x="23" y="1022"/>
                  <a:pt x="22" y="1022"/>
                </a:cubicBezTo>
                <a:cubicBezTo>
                  <a:pt x="24" y="1024"/>
                  <a:pt x="24" y="1024"/>
                  <a:pt x="24" y="1024"/>
                </a:cubicBezTo>
                <a:cubicBezTo>
                  <a:pt x="22" y="1027"/>
                  <a:pt x="20" y="1022"/>
                  <a:pt x="19" y="1022"/>
                </a:cubicBezTo>
                <a:cubicBezTo>
                  <a:pt x="17" y="1029"/>
                  <a:pt x="23" y="1034"/>
                  <a:pt x="23" y="1043"/>
                </a:cubicBezTo>
                <a:cubicBezTo>
                  <a:pt x="22" y="1042"/>
                  <a:pt x="22" y="1042"/>
                  <a:pt x="22" y="1042"/>
                </a:cubicBezTo>
                <a:cubicBezTo>
                  <a:pt x="22" y="1051"/>
                  <a:pt x="22" y="1051"/>
                  <a:pt x="22" y="1051"/>
                </a:cubicBezTo>
                <a:cubicBezTo>
                  <a:pt x="21" y="1050"/>
                  <a:pt x="21" y="1050"/>
                  <a:pt x="21" y="1050"/>
                </a:cubicBezTo>
                <a:cubicBezTo>
                  <a:pt x="24" y="1058"/>
                  <a:pt x="24" y="1058"/>
                  <a:pt x="24" y="1058"/>
                </a:cubicBezTo>
                <a:cubicBezTo>
                  <a:pt x="22" y="1057"/>
                  <a:pt x="22" y="1057"/>
                  <a:pt x="22" y="1057"/>
                </a:cubicBezTo>
                <a:cubicBezTo>
                  <a:pt x="23" y="1059"/>
                  <a:pt x="24" y="1059"/>
                  <a:pt x="24" y="1062"/>
                </a:cubicBezTo>
                <a:cubicBezTo>
                  <a:pt x="22" y="1061"/>
                  <a:pt x="22" y="1061"/>
                  <a:pt x="22" y="1061"/>
                </a:cubicBezTo>
                <a:cubicBezTo>
                  <a:pt x="25" y="1063"/>
                  <a:pt x="27" y="1072"/>
                  <a:pt x="27" y="1076"/>
                </a:cubicBezTo>
                <a:cubicBezTo>
                  <a:pt x="26" y="1077"/>
                  <a:pt x="26" y="1077"/>
                  <a:pt x="26" y="1077"/>
                </a:cubicBezTo>
                <a:cubicBezTo>
                  <a:pt x="31" y="1087"/>
                  <a:pt x="31" y="1087"/>
                  <a:pt x="31" y="1087"/>
                </a:cubicBezTo>
                <a:cubicBezTo>
                  <a:pt x="28" y="1092"/>
                  <a:pt x="25" y="1080"/>
                  <a:pt x="27" y="1091"/>
                </a:cubicBezTo>
                <a:cubicBezTo>
                  <a:pt x="22" y="1088"/>
                  <a:pt x="22" y="1088"/>
                  <a:pt x="22" y="1088"/>
                </a:cubicBezTo>
                <a:cubicBezTo>
                  <a:pt x="24" y="1095"/>
                  <a:pt x="22" y="1097"/>
                  <a:pt x="23" y="1102"/>
                </a:cubicBezTo>
                <a:cubicBezTo>
                  <a:pt x="26" y="1099"/>
                  <a:pt x="25" y="1096"/>
                  <a:pt x="27" y="1098"/>
                </a:cubicBezTo>
                <a:cubicBezTo>
                  <a:pt x="22" y="1104"/>
                  <a:pt x="29" y="1108"/>
                  <a:pt x="31" y="1113"/>
                </a:cubicBezTo>
                <a:cubicBezTo>
                  <a:pt x="31" y="1111"/>
                  <a:pt x="31" y="1109"/>
                  <a:pt x="28" y="1107"/>
                </a:cubicBezTo>
                <a:cubicBezTo>
                  <a:pt x="28" y="1104"/>
                  <a:pt x="31" y="1106"/>
                  <a:pt x="31" y="1104"/>
                </a:cubicBezTo>
                <a:cubicBezTo>
                  <a:pt x="28" y="1099"/>
                  <a:pt x="28" y="1099"/>
                  <a:pt x="28" y="1099"/>
                </a:cubicBezTo>
                <a:cubicBezTo>
                  <a:pt x="32" y="1098"/>
                  <a:pt x="32" y="1098"/>
                  <a:pt x="32" y="1098"/>
                </a:cubicBezTo>
                <a:cubicBezTo>
                  <a:pt x="29" y="1091"/>
                  <a:pt x="29" y="1091"/>
                  <a:pt x="29" y="1091"/>
                </a:cubicBezTo>
                <a:cubicBezTo>
                  <a:pt x="33" y="1091"/>
                  <a:pt x="30" y="1084"/>
                  <a:pt x="34" y="1087"/>
                </a:cubicBezTo>
                <a:cubicBezTo>
                  <a:pt x="32" y="1082"/>
                  <a:pt x="35" y="1079"/>
                  <a:pt x="31" y="1074"/>
                </a:cubicBezTo>
                <a:cubicBezTo>
                  <a:pt x="33" y="1071"/>
                  <a:pt x="34" y="1080"/>
                  <a:pt x="34" y="1076"/>
                </a:cubicBezTo>
                <a:cubicBezTo>
                  <a:pt x="31" y="1056"/>
                  <a:pt x="31" y="1035"/>
                  <a:pt x="33" y="1013"/>
                </a:cubicBezTo>
                <a:cubicBezTo>
                  <a:pt x="35" y="1015"/>
                  <a:pt x="35" y="1015"/>
                  <a:pt x="35" y="1015"/>
                </a:cubicBezTo>
                <a:cubicBezTo>
                  <a:pt x="33" y="1013"/>
                  <a:pt x="31" y="1010"/>
                  <a:pt x="30" y="1009"/>
                </a:cubicBezTo>
                <a:cubicBezTo>
                  <a:pt x="33" y="1005"/>
                  <a:pt x="37" y="991"/>
                  <a:pt x="31" y="986"/>
                </a:cubicBezTo>
                <a:cubicBezTo>
                  <a:pt x="32" y="986"/>
                  <a:pt x="33" y="987"/>
                  <a:pt x="33" y="987"/>
                </a:cubicBezTo>
                <a:cubicBezTo>
                  <a:pt x="32" y="980"/>
                  <a:pt x="36" y="967"/>
                  <a:pt x="36" y="957"/>
                </a:cubicBezTo>
                <a:cubicBezTo>
                  <a:pt x="30" y="953"/>
                  <a:pt x="40" y="942"/>
                  <a:pt x="31" y="938"/>
                </a:cubicBezTo>
                <a:cubicBezTo>
                  <a:pt x="33" y="940"/>
                  <a:pt x="33" y="940"/>
                  <a:pt x="33" y="940"/>
                </a:cubicBezTo>
                <a:cubicBezTo>
                  <a:pt x="31" y="944"/>
                  <a:pt x="27" y="935"/>
                  <a:pt x="25" y="934"/>
                </a:cubicBezTo>
                <a:cubicBezTo>
                  <a:pt x="31" y="931"/>
                  <a:pt x="29" y="934"/>
                  <a:pt x="34" y="931"/>
                </a:cubicBezTo>
                <a:cubicBezTo>
                  <a:pt x="32" y="935"/>
                  <a:pt x="32" y="935"/>
                  <a:pt x="32" y="935"/>
                </a:cubicBezTo>
                <a:cubicBezTo>
                  <a:pt x="37" y="934"/>
                  <a:pt x="37" y="934"/>
                  <a:pt x="37" y="934"/>
                </a:cubicBezTo>
                <a:cubicBezTo>
                  <a:pt x="25" y="921"/>
                  <a:pt x="42" y="910"/>
                  <a:pt x="34" y="902"/>
                </a:cubicBezTo>
                <a:cubicBezTo>
                  <a:pt x="34" y="902"/>
                  <a:pt x="35" y="902"/>
                  <a:pt x="35" y="903"/>
                </a:cubicBezTo>
                <a:cubicBezTo>
                  <a:pt x="38" y="897"/>
                  <a:pt x="32" y="894"/>
                  <a:pt x="31" y="890"/>
                </a:cubicBezTo>
                <a:cubicBezTo>
                  <a:pt x="33" y="889"/>
                  <a:pt x="34" y="892"/>
                  <a:pt x="36" y="894"/>
                </a:cubicBezTo>
                <a:cubicBezTo>
                  <a:pt x="38" y="885"/>
                  <a:pt x="32" y="869"/>
                  <a:pt x="35" y="859"/>
                </a:cubicBezTo>
                <a:cubicBezTo>
                  <a:pt x="32" y="855"/>
                  <a:pt x="31" y="860"/>
                  <a:pt x="29" y="856"/>
                </a:cubicBezTo>
                <a:cubicBezTo>
                  <a:pt x="30" y="853"/>
                  <a:pt x="32" y="851"/>
                  <a:pt x="34" y="855"/>
                </a:cubicBezTo>
                <a:cubicBezTo>
                  <a:pt x="39" y="846"/>
                  <a:pt x="30" y="825"/>
                  <a:pt x="35" y="812"/>
                </a:cubicBezTo>
                <a:cubicBezTo>
                  <a:pt x="32" y="805"/>
                  <a:pt x="30" y="809"/>
                  <a:pt x="28" y="798"/>
                </a:cubicBezTo>
                <a:cubicBezTo>
                  <a:pt x="30" y="801"/>
                  <a:pt x="36" y="796"/>
                  <a:pt x="36" y="802"/>
                </a:cubicBezTo>
                <a:cubicBezTo>
                  <a:pt x="36" y="802"/>
                  <a:pt x="36" y="802"/>
                  <a:pt x="36" y="802"/>
                </a:cubicBezTo>
                <a:cubicBezTo>
                  <a:pt x="38" y="803"/>
                  <a:pt x="38" y="803"/>
                  <a:pt x="38" y="803"/>
                </a:cubicBezTo>
                <a:cubicBezTo>
                  <a:pt x="39" y="792"/>
                  <a:pt x="39" y="777"/>
                  <a:pt x="33" y="771"/>
                </a:cubicBezTo>
                <a:cubicBezTo>
                  <a:pt x="38" y="771"/>
                  <a:pt x="34" y="769"/>
                  <a:pt x="36" y="765"/>
                </a:cubicBezTo>
                <a:cubicBezTo>
                  <a:pt x="36" y="764"/>
                  <a:pt x="36" y="765"/>
                  <a:pt x="35" y="766"/>
                </a:cubicBezTo>
                <a:cubicBezTo>
                  <a:pt x="31" y="762"/>
                  <a:pt x="35" y="760"/>
                  <a:pt x="35" y="757"/>
                </a:cubicBezTo>
                <a:cubicBezTo>
                  <a:pt x="36" y="758"/>
                  <a:pt x="36" y="758"/>
                  <a:pt x="36" y="758"/>
                </a:cubicBezTo>
                <a:cubicBezTo>
                  <a:pt x="33" y="750"/>
                  <a:pt x="33" y="750"/>
                  <a:pt x="33" y="750"/>
                </a:cubicBezTo>
                <a:cubicBezTo>
                  <a:pt x="33" y="749"/>
                  <a:pt x="34" y="747"/>
                  <a:pt x="36" y="747"/>
                </a:cubicBezTo>
                <a:cubicBezTo>
                  <a:pt x="32" y="747"/>
                  <a:pt x="32" y="747"/>
                  <a:pt x="32" y="747"/>
                </a:cubicBezTo>
                <a:cubicBezTo>
                  <a:pt x="32" y="743"/>
                  <a:pt x="37" y="745"/>
                  <a:pt x="36" y="740"/>
                </a:cubicBezTo>
                <a:cubicBezTo>
                  <a:pt x="33" y="741"/>
                  <a:pt x="33" y="741"/>
                  <a:pt x="33" y="741"/>
                </a:cubicBezTo>
                <a:cubicBezTo>
                  <a:pt x="35" y="737"/>
                  <a:pt x="31" y="732"/>
                  <a:pt x="35" y="731"/>
                </a:cubicBezTo>
                <a:cubicBezTo>
                  <a:pt x="36" y="731"/>
                  <a:pt x="35" y="732"/>
                  <a:pt x="35" y="733"/>
                </a:cubicBezTo>
                <a:cubicBezTo>
                  <a:pt x="41" y="728"/>
                  <a:pt x="34" y="719"/>
                  <a:pt x="36" y="713"/>
                </a:cubicBezTo>
                <a:cubicBezTo>
                  <a:pt x="31" y="715"/>
                  <a:pt x="31" y="715"/>
                  <a:pt x="31" y="715"/>
                </a:cubicBezTo>
                <a:cubicBezTo>
                  <a:pt x="29" y="708"/>
                  <a:pt x="32" y="711"/>
                  <a:pt x="34" y="711"/>
                </a:cubicBezTo>
                <a:cubicBezTo>
                  <a:pt x="34" y="707"/>
                  <a:pt x="35" y="706"/>
                  <a:pt x="36" y="700"/>
                </a:cubicBezTo>
                <a:cubicBezTo>
                  <a:pt x="35" y="698"/>
                  <a:pt x="34" y="699"/>
                  <a:pt x="32" y="698"/>
                </a:cubicBezTo>
                <a:cubicBezTo>
                  <a:pt x="34" y="692"/>
                  <a:pt x="34" y="692"/>
                  <a:pt x="34" y="692"/>
                </a:cubicBezTo>
                <a:cubicBezTo>
                  <a:pt x="37" y="696"/>
                  <a:pt x="37" y="696"/>
                  <a:pt x="37" y="696"/>
                </a:cubicBezTo>
                <a:cubicBezTo>
                  <a:pt x="29" y="687"/>
                  <a:pt x="38" y="674"/>
                  <a:pt x="30" y="668"/>
                </a:cubicBezTo>
                <a:cubicBezTo>
                  <a:pt x="32" y="665"/>
                  <a:pt x="34" y="671"/>
                  <a:pt x="35" y="669"/>
                </a:cubicBezTo>
                <a:cubicBezTo>
                  <a:pt x="38" y="659"/>
                  <a:pt x="29" y="646"/>
                  <a:pt x="33" y="638"/>
                </a:cubicBezTo>
                <a:cubicBezTo>
                  <a:pt x="37" y="624"/>
                  <a:pt x="34" y="608"/>
                  <a:pt x="36" y="592"/>
                </a:cubicBezTo>
                <a:cubicBezTo>
                  <a:pt x="35" y="592"/>
                  <a:pt x="35" y="592"/>
                  <a:pt x="35" y="592"/>
                </a:cubicBezTo>
                <a:cubicBezTo>
                  <a:pt x="36" y="581"/>
                  <a:pt x="36" y="581"/>
                  <a:pt x="36" y="581"/>
                </a:cubicBezTo>
                <a:cubicBezTo>
                  <a:pt x="33" y="578"/>
                  <a:pt x="34" y="571"/>
                  <a:pt x="30" y="566"/>
                </a:cubicBezTo>
                <a:cubicBezTo>
                  <a:pt x="31" y="567"/>
                  <a:pt x="33" y="566"/>
                  <a:pt x="34" y="567"/>
                </a:cubicBezTo>
                <a:cubicBezTo>
                  <a:pt x="34" y="562"/>
                  <a:pt x="32" y="557"/>
                  <a:pt x="34" y="554"/>
                </a:cubicBezTo>
                <a:cubicBezTo>
                  <a:pt x="35" y="556"/>
                  <a:pt x="35" y="556"/>
                  <a:pt x="35" y="556"/>
                </a:cubicBezTo>
                <a:cubicBezTo>
                  <a:pt x="36" y="545"/>
                  <a:pt x="36" y="531"/>
                  <a:pt x="33" y="525"/>
                </a:cubicBezTo>
                <a:cubicBezTo>
                  <a:pt x="33" y="522"/>
                  <a:pt x="36" y="522"/>
                  <a:pt x="38" y="521"/>
                </a:cubicBezTo>
                <a:cubicBezTo>
                  <a:pt x="38" y="515"/>
                  <a:pt x="36" y="511"/>
                  <a:pt x="34" y="506"/>
                </a:cubicBezTo>
                <a:cubicBezTo>
                  <a:pt x="34" y="505"/>
                  <a:pt x="35" y="503"/>
                  <a:pt x="36" y="502"/>
                </a:cubicBezTo>
                <a:cubicBezTo>
                  <a:pt x="33" y="500"/>
                  <a:pt x="33" y="500"/>
                  <a:pt x="33" y="500"/>
                </a:cubicBezTo>
                <a:cubicBezTo>
                  <a:pt x="33" y="497"/>
                  <a:pt x="36" y="499"/>
                  <a:pt x="37" y="497"/>
                </a:cubicBezTo>
                <a:cubicBezTo>
                  <a:pt x="32" y="488"/>
                  <a:pt x="36" y="477"/>
                  <a:pt x="36" y="470"/>
                </a:cubicBezTo>
                <a:cubicBezTo>
                  <a:pt x="34" y="471"/>
                  <a:pt x="34" y="471"/>
                  <a:pt x="34" y="471"/>
                </a:cubicBezTo>
                <a:cubicBezTo>
                  <a:pt x="33" y="468"/>
                  <a:pt x="35" y="463"/>
                  <a:pt x="37" y="466"/>
                </a:cubicBezTo>
                <a:cubicBezTo>
                  <a:pt x="39" y="453"/>
                  <a:pt x="32" y="447"/>
                  <a:pt x="32" y="429"/>
                </a:cubicBezTo>
                <a:cubicBezTo>
                  <a:pt x="39" y="427"/>
                  <a:pt x="31" y="413"/>
                  <a:pt x="38" y="411"/>
                </a:cubicBezTo>
                <a:cubicBezTo>
                  <a:pt x="36" y="403"/>
                  <a:pt x="39" y="398"/>
                  <a:pt x="35" y="393"/>
                </a:cubicBezTo>
                <a:cubicBezTo>
                  <a:pt x="35" y="393"/>
                  <a:pt x="36" y="392"/>
                  <a:pt x="36" y="394"/>
                </a:cubicBezTo>
                <a:cubicBezTo>
                  <a:pt x="39" y="391"/>
                  <a:pt x="36" y="381"/>
                  <a:pt x="35" y="373"/>
                </a:cubicBezTo>
                <a:cubicBezTo>
                  <a:pt x="37" y="373"/>
                  <a:pt x="37" y="373"/>
                  <a:pt x="37" y="373"/>
                </a:cubicBezTo>
                <a:cubicBezTo>
                  <a:pt x="32" y="370"/>
                  <a:pt x="33" y="357"/>
                  <a:pt x="29" y="355"/>
                </a:cubicBezTo>
                <a:cubicBezTo>
                  <a:pt x="30" y="354"/>
                  <a:pt x="31" y="356"/>
                  <a:pt x="32" y="357"/>
                </a:cubicBezTo>
                <a:cubicBezTo>
                  <a:pt x="36" y="353"/>
                  <a:pt x="29" y="350"/>
                  <a:pt x="30" y="345"/>
                </a:cubicBezTo>
                <a:cubicBezTo>
                  <a:pt x="32" y="346"/>
                  <a:pt x="33" y="344"/>
                  <a:pt x="34" y="345"/>
                </a:cubicBezTo>
                <a:cubicBezTo>
                  <a:pt x="39" y="329"/>
                  <a:pt x="30" y="305"/>
                  <a:pt x="34" y="283"/>
                </a:cubicBezTo>
                <a:cubicBezTo>
                  <a:pt x="34" y="277"/>
                  <a:pt x="29" y="285"/>
                  <a:pt x="29" y="277"/>
                </a:cubicBezTo>
                <a:cubicBezTo>
                  <a:pt x="31" y="275"/>
                  <a:pt x="34" y="281"/>
                  <a:pt x="35" y="276"/>
                </a:cubicBezTo>
                <a:cubicBezTo>
                  <a:pt x="32" y="272"/>
                  <a:pt x="33" y="271"/>
                  <a:pt x="33" y="266"/>
                </a:cubicBezTo>
                <a:cubicBezTo>
                  <a:pt x="34" y="267"/>
                  <a:pt x="36" y="266"/>
                  <a:pt x="37" y="270"/>
                </a:cubicBezTo>
                <a:cubicBezTo>
                  <a:pt x="39" y="267"/>
                  <a:pt x="33" y="258"/>
                  <a:pt x="37" y="252"/>
                </a:cubicBezTo>
                <a:cubicBezTo>
                  <a:pt x="35" y="252"/>
                  <a:pt x="34" y="251"/>
                  <a:pt x="34" y="250"/>
                </a:cubicBezTo>
                <a:cubicBezTo>
                  <a:pt x="29" y="242"/>
                  <a:pt x="38" y="231"/>
                  <a:pt x="35" y="231"/>
                </a:cubicBezTo>
                <a:cubicBezTo>
                  <a:pt x="35" y="231"/>
                  <a:pt x="35" y="228"/>
                  <a:pt x="34" y="230"/>
                </a:cubicBezTo>
                <a:cubicBezTo>
                  <a:pt x="34" y="227"/>
                  <a:pt x="35" y="223"/>
                  <a:pt x="37" y="224"/>
                </a:cubicBezTo>
                <a:cubicBezTo>
                  <a:pt x="36" y="222"/>
                  <a:pt x="34" y="221"/>
                  <a:pt x="34" y="218"/>
                </a:cubicBezTo>
                <a:cubicBezTo>
                  <a:pt x="37" y="220"/>
                  <a:pt x="37" y="220"/>
                  <a:pt x="37" y="220"/>
                </a:cubicBezTo>
                <a:cubicBezTo>
                  <a:pt x="36" y="218"/>
                  <a:pt x="34" y="217"/>
                  <a:pt x="34" y="215"/>
                </a:cubicBezTo>
                <a:cubicBezTo>
                  <a:pt x="32" y="217"/>
                  <a:pt x="32" y="217"/>
                  <a:pt x="32" y="217"/>
                </a:cubicBezTo>
                <a:cubicBezTo>
                  <a:pt x="35" y="214"/>
                  <a:pt x="29" y="207"/>
                  <a:pt x="34" y="207"/>
                </a:cubicBezTo>
                <a:cubicBezTo>
                  <a:pt x="34" y="209"/>
                  <a:pt x="34" y="209"/>
                  <a:pt x="34" y="209"/>
                </a:cubicBezTo>
                <a:cubicBezTo>
                  <a:pt x="37" y="202"/>
                  <a:pt x="37" y="202"/>
                  <a:pt x="37" y="202"/>
                </a:cubicBezTo>
                <a:cubicBezTo>
                  <a:pt x="35" y="200"/>
                  <a:pt x="33" y="197"/>
                  <a:pt x="33" y="193"/>
                </a:cubicBezTo>
                <a:cubicBezTo>
                  <a:pt x="39" y="191"/>
                  <a:pt x="35" y="182"/>
                  <a:pt x="35" y="176"/>
                </a:cubicBezTo>
                <a:cubicBezTo>
                  <a:pt x="37" y="176"/>
                  <a:pt x="37" y="176"/>
                  <a:pt x="37" y="176"/>
                </a:cubicBezTo>
                <a:cubicBezTo>
                  <a:pt x="34" y="172"/>
                  <a:pt x="36" y="161"/>
                  <a:pt x="35" y="163"/>
                </a:cubicBezTo>
                <a:cubicBezTo>
                  <a:pt x="35" y="159"/>
                  <a:pt x="36" y="153"/>
                  <a:pt x="38" y="155"/>
                </a:cubicBezTo>
                <a:cubicBezTo>
                  <a:pt x="37" y="152"/>
                  <a:pt x="37" y="144"/>
                  <a:pt x="33" y="143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1" y="132"/>
                  <a:pt x="40" y="122"/>
                  <a:pt x="33" y="122"/>
                </a:cubicBezTo>
                <a:cubicBezTo>
                  <a:pt x="34" y="118"/>
                  <a:pt x="36" y="119"/>
                  <a:pt x="37" y="116"/>
                </a:cubicBezTo>
                <a:cubicBezTo>
                  <a:pt x="34" y="111"/>
                  <a:pt x="34" y="105"/>
                  <a:pt x="35" y="100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6" y="94"/>
                  <a:pt x="33" y="88"/>
                  <a:pt x="32" y="80"/>
                </a:cubicBezTo>
                <a:cubicBezTo>
                  <a:pt x="38" y="78"/>
                  <a:pt x="38" y="78"/>
                  <a:pt x="38" y="78"/>
                </a:cubicBezTo>
                <a:cubicBezTo>
                  <a:pt x="37" y="74"/>
                  <a:pt x="33" y="73"/>
                  <a:pt x="34" y="69"/>
                </a:cubicBezTo>
                <a:cubicBezTo>
                  <a:pt x="35" y="68"/>
                  <a:pt x="35" y="69"/>
                  <a:pt x="35" y="70"/>
                </a:cubicBezTo>
                <a:cubicBezTo>
                  <a:pt x="34" y="66"/>
                  <a:pt x="36" y="61"/>
                  <a:pt x="37" y="58"/>
                </a:cubicBezTo>
                <a:cubicBezTo>
                  <a:pt x="33" y="53"/>
                  <a:pt x="34" y="48"/>
                  <a:pt x="30" y="43"/>
                </a:cubicBezTo>
                <a:cubicBezTo>
                  <a:pt x="35" y="38"/>
                  <a:pt x="32" y="50"/>
                  <a:pt x="37" y="46"/>
                </a:cubicBezTo>
                <a:cubicBezTo>
                  <a:pt x="39" y="37"/>
                  <a:pt x="37" y="29"/>
                  <a:pt x="34" y="20"/>
                </a:cubicBezTo>
                <a:cubicBezTo>
                  <a:pt x="35" y="19"/>
                  <a:pt x="36" y="20"/>
                  <a:pt x="37" y="20"/>
                </a:cubicBezTo>
                <a:cubicBezTo>
                  <a:pt x="37" y="20"/>
                  <a:pt x="24" y="2"/>
                  <a:pt x="19" y="5"/>
                </a:cubicBezTo>
                <a:cubicBezTo>
                  <a:pt x="15" y="3"/>
                  <a:pt x="13" y="0"/>
                  <a:pt x="10" y="8"/>
                </a:cubicBezTo>
                <a:cubicBezTo>
                  <a:pt x="12" y="11"/>
                  <a:pt x="15" y="18"/>
                  <a:pt x="11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6" y="30"/>
                  <a:pt x="7" y="21"/>
                  <a:pt x="7" y="34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3"/>
                  <a:pt x="11" y="35"/>
                  <a:pt x="10" y="38"/>
                </a:cubicBezTo>
                <a:cubicBezTo>
                  <a:pt x="9" y="39"/>
                  <a:pt x="8" y="37"/>
                  <a:pt x="7" y="36"/>
                </a:cubicBezTo>
                <a:cubicBezTo>
                  <a:pt x="12" y="46"/>
                  <a:pt x="12" y="46"/>
                  <a:pt x="12" y="46"/>
                </a:cubicBezTo>
                <a:cubicBezTo>
                  <a:pt x="10" y="47"/>
                  <a:pt x="9" y="46"/>
                  <a:pt x="7" y="44"/>
                </a:cubicBezTo>
                <a:cubicBezTo>
                  <a:pt x="7" y="54"/>
                  <a:pt x="14" y="42"/>
                  <a:pt x="13" y="54"/>
                </a:cubicBezTo>
                <a:cubicBezTo>
                  <a:pt x="11" y="56"/>
                  <a:pt x="10" y="53"/>
                  <a:pt x="9" y="52"/>
                </a:cubicBezTo>
                <a:cubicBezTo>
                  <a:pt x="6" y="57"/>
                  <a:pt x="9" y="61"/>
                  <a:pt x="11" y="66"/>
                </a:cubicBezTo>
                <a:cubicBezTo>
                  <a:pt x="7" y="66"/>
                  <a:pt x="8" y="63"/>
                  <a:pt x="6" y="67"/>
                </a:cubicBezTo>
                <a:cubicBezTo>
                  <a:pt x="7" y="66"/>
                  <a:pt x="10" y="66"/>
                  <a:pt x="11" y="69"/>
                </a:cubicBezTo>
                <a:cubicBezTo>
                  <a:pt x="7" y="68"/>
                  <a:pt x="9" y="72"/>
                  <a:pt x="8" y="76"/>
                </a:cubicBezTo>
                <a:cubicBezTo>
                  <a:pt x="9" y="75"/>
                  <a:pt x="11" y="75"/>
                  <a:pt x="11" y="77"/>
                </a:cubicBezTo>
                <a:cubicBezTo>
                  <a:pt x="12" y="78"/>
                  <a:pt x="11" y="80"/>
                  <a:pt x="11" y="82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4"/>
                  <a:pt x="13" y="87"/>
                  <a:pt x="11" y="92"/>
                </a:cubicBezTo>
                <a:cubicBezTo>
                  <a:pt x="10" y="91"/>
                  <a:pt x="10" y="91"/>
                  <a:pt x="10" y="90"/>
                </a:cubicBezTo>
                <a:cubicBezTo>
                  <a:pt x="8" y="94"/>
                  <a:pt x="6" y="99"/>
                  <a:pt x="9" y="105"/>
                </a:cubicBezTo>
                <a:cubicBezTo>
                  <a:pt x="8" y="105"/>
                  <a:pt x="8" y="105"/>
                  <a:pt x="8" y="105"/>
                </a:cubicBezTo>
                <a:cubicBezTo>
                  <a:pt x="12" y="116"/>
                  <a:pt x="14" y="101"/>
                  <a:pt x="17" y="115"/>
                </a:cubicBezTo>
                <a:cubicBezTo>
                  <a:pt x="16" y="119"/>
                  <a:pt x="6" y="112"/>
                  <a:pt x="10" y="123"/>
                </a:cubicBezTo>
                <a:cubicBezTo>
                  <a:pt x="13" y="118"/>
                  <a:pt x="17" y="129"/>
                  <a:pt x="18" y="135"/>
                </a:cubicBezTo>
                <a:cubicBezTo>
                  <a:pt x="12" y="129"/>
                  <a:pt x="12" y="129"/>
                  <a:pt x="12" y="129"/>
                </a:cubicBezTo>
                <a:cubicBezTo>
                  <a:pt x="12" y="131"/>
                  <a:pt x="13" y="135"/>
                  <a:pt x="13" y="136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20" y="136"/>
                  <a:pt x="13" y="144"/>
                  <a:pt x="17" y="148"/>
                </a:cubicBezTo>
                <a:cubicBezTo>
                  <a:pt x="9" y="143"/>
                  <a:pt x="11" y="142"/>
                  <a:pt x="3" y="141"/>
                </a:cubicBezTo>
                <a:cubicBezTo>
                  <a:pt x="7" y="145"/>
                  <a:pt x="11" y="150"/>
                  <a:pt x="10" y="157"/>
                </a:cubicBezTo>
                <a:cubicBezTo>
                  <a:pt x="4" y="151"/>
                  <a:pt x="4" y="151"/>
                  <a:pt x="4" y="151"/>
                </a:cubicBezTo>
                <a:cubicBezTo>
                  <a:pt x="3" y="161"/>
                  <a:pt x="12" y="173"/>
                  <a:pt x="17" y="181"/>
                </a:cubicBezTo>
                <a:cubicBezTo>
                  <a:pt x="12" y="179"/>
                  <a:pt x="11" y="182"/>
                  <a:pt x="7" y="178"/>
                </a:cubicBezTo>
                <a:cubicBezTo>
                  <a:pt x="8" y="188"/>
                  <a:pt x="8" y="188"/>
                  <a:pt x="8" y="188"/>
                </a:cubicBezTo>
                <a:cubicBezTo>
                  <a:pt x="3" y="185"/>
                  <a:pt x="3" y="185"/>
                  <a:pt x="3" y="185"/>
                </a:cubicBezTo>
                <a:cubicBezTo>
                  <a:pt x="8" y="189"/>
                  <a:pt x="5" y="193"/>
                  <a:pt x="11" y="193"/>
                </a:cubicBezTo>
                <a:cubicBezTo>
                  <a:pt x="10" y="192"/>
                  <a:pt x="9" y="192"/>
                  <a:pt x="10" y="190"/>
                </a:cubicBezTo>
                <a:cubicBezTo>
                  <a:pt x="12" y="190"/>
                  <a:pt x="15" y="192"/>
                  <a:pt x="15" y="197"/>
                </a:cubicBezTo>
                <a:cubicBezTo>
                  <a:pt x="14" y="200"/>
                  <a:pt x="13" y="195"/>
                  <a:pt x="11" y="196"/>
                </a:cubicBezTo>
                <a:cubicBezTo>
                  <a:pt x="14" y="199"/>
                  <a:pt x="9" y="199"/>
                  <a:pt x="11" y="202"/>
                </a:cubicBezTo>
                <a:cubicBezTo>
                  <a:pt x="14" y="199"/>
                  <a:pt x="14" y="199"/>
                  <a:pt x="14" y="199"/>
                </a:cubicBezTo>
                <a:cubicBezTo>
                  <a:pt x="18" y="202"/>
                  <a:pt x="14" y="205"/>
                  <a:pt x="16" y="208"/>
                </a:cubicBezTo>
                <a:cubicBezTo>
                  <a:pt x="14" y="204"/>
                  <a:pt x="12" y="205"/>
                  <a:pt x="10" y="207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11" y="209"/>
                  <a:pt x="13" y="212"/>
                  <a:pt x="11" y="214"/>
                </a:cubicBezTo>
                <a:cubicBezTo>
                  <a:pt x="6" y="212"/>
                  <a:pt x="6" y="212"/>
                  <a:pt x="6" y="212"/>
                </a:cubicBezTo>
                <a:cubicBezTo>
                  <a:pt x="10" y="215"/>
                  <a:pt x="10" y="215"/>
                  <a:pt x="10" y="215"/>
                </a:cubicBezTo>
                <a:cubicBezTo>
                  <a:pt x="9" y="217"/>
                  <a:pt x="7" y="217"/>
                  <a:pt x="6" y="215"/>
                </a:cubicBezTo>
                <a:cubicBezTo>
                  <a:pt x="3" y="226"/>
                  <a:pt x="17" y="215"/>
                  <a:pt x="13" y="229"/>
                </a:cubicBezTo>
                <a:cubicBezTo>
                  <a:pt x="11" y="229"/>
                  <a:pt x="9" y="227"/>
                  <a:pt x="11" y="223"/>
                </a:cubicBezTo>
                <a:cubicBezTo>
                  <a:pt x="8" y="223"/>
                  <a:pt x="6" y="224"/>
                  <a:pt x="5" y="228"/>
                </a:cubicBezTo>
                <a:cubicBezTo>
                  <a:pt x="4" y="228"/>
                  <a:pt x="4" y="228"/>
                  <a:pt x="4" y="228"/>
                </a:cubicBezTo>
                <a:cubicBezTo>
                  <a:pt x="4" y="235"/>
                  <a:pt x="4" y="245"/>
                  <a:pt x="7" y="2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3" descr="\\NAS\charteo\07 Produktion\03_Charts_und_Diagramme\Grafiken-Metapher\Blackboard\zur_Bearbeitung\Grundlagen\Arm.png"/>
          <p:cNvPicPr>
            <a:picLocks noChangeAspect="1" noChangeArrowheads="1"/>
          </p:cNvPicPr>
          <p:nvPr/>
        </p:nvPicPr>
        <p:blipFill>
          <a:blip r:embed="rId4" cstate="print"/>
          <a:srcRect r="44627" b="61427"/>
          <a:stretch>
            <a:fillRect/>
          </a:stretch>
        </p:blipFill>
        <p:spPr bwMode="auto">
          <a:xfrm>
            <a:off x="5842427" y="4207376"/>
            <a:ext cx="3301573" cy="2649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5333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Milestones</a:t>
            </a:r>
            <a:endParaRPr lang="en-GB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806" y="1844824"/>
            <a:ext cx="8229600" cy="3960439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dirty="0" smtClean="0"/>
              <a:t>2002: Documentary network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2008-11: 1</a:t>
            </a:r>
            <a:r>
              <a:rPr lang="en-US" baseline="30000" dirty="0" smtClean="0"/>
              <a:t>st</a:t>
            </a:r>
            <a:r>
              <a:rPr lang="en-US" dirty="0" smtClean="0"/>
              <a:t> Framework Partnership Agreement (FPA) – grant/broader work plan/consortium/national representative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2010: Internal evaluation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2012-15: 2</a:t>
            </a:r>
            <a:r>
              <a:rPr lang="en-US" baseline="30000" dirty="0" smtClean="0"/>
              <a:t>nd</a:t>
            </a:r>
            <a:r>
              <a:rPr lang="en-US" dirty="0" smtClean="0"/>
              <a:t> FPA (focused on reporting)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2016-19: 3</a:t>
            </a:r>
            <a:r>
              <a:rPr lang="en-US" baseline="30000" dirty="0" smtClean="0"/>
              <a:t>rd</a:t>
            </a:r>
            <a:r>
              <a:rPr lang="en-US" dirty="0" smtClean="0"/>
              <a:t> FPA (validation/quality tools)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2016: External evaluation</a:t>
            </a:r>
          </a:p>
          <a:p>
            <a:pPr marL="0" indent="0">
              <a:buNone/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indent="0">
              <a:buNone/>
            </a:pPr>
            <a:r>
              <a:rPr lang="de-DE" dirty="0"/>
              <a:t/>
            </a:r>
            <a:br>
              <a:rPr lang="de-DE" dirty="0"/>
            </a:b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490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ReferNet actors - interaction?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/>
          <a:lstStyle/>
          <a:p>
            <a:endParaRPr lang="en-US" noProof="1"/>
          </a:p>
        </p:txBody>
      </p:sp>
      <p:sp>
        <p:nvSpPr>
          <p:cNvPr id="48" name="Rechteck 47"/>
          <p:cNvSpPr/>
          <p:nvPr/>
        </p:nvSpPr>
        <p:spPr>
          <a:xfrm>
            <a:off x="5616594" y="5217572"/>
            <a:ext cx="23949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 err="1" smtClean="0">
                <a:solidFill>
                  <a:srgbClr val="080808"/>
                </a:solidFill>
              </a:rPr>
              <a:t>Cedefop</a:t>
            </a:r>
            <a:r>
              <a:rPr lang="en-US" altLang="en-US" sz="2000" dirty="0" smtClean="0">
                <a:solidFill>
                  <a:srgbClr val="080808"/>
                </a:solidFill>
              </a:rPr>
              <a:t> </a:t>
            </a:r>
            <a:endParaRPr lang="en-US" sz="2000" dirty="0"/>
          </a:p>
        </p:txBody>
      </p:sp>
      <p:sp>
        <p:nvSpPr>
          <p:cNvPr id="47" name="Rechteck 46"/>
          <p:cNvSpPr/>
          <p:nvPr/>
        </p:nvSpPr>
        <p:spPr>
          <a:xfrm>
            <a:off x="6581288" y="1693209"/>
            <a:ext cx="2397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 smtClean="0">
                <a:solidFill>
                  <a:srgbClr val="080808"/>
                </a:solidFill>
              </a:rPr>
              <a:t>National representatives</a:t>
            </a:r>
            <a:endParaRPr lang="en-US" altLang="en-US" sz="2000" dirty="0">
              <a:solidFill>
                <a:srgbClr val="080808"/>
              </a:solidFill>
            </a:endParaRPr>
          </a:p>
        </p:txBody>
      </p:sp>
      <p:sp>
        <p:nvSpPr>
          <p:cNvPr id="45" name="Rechteck 44"/>
          <p:cNvSpPr/>
          <p:nvPr/>
        </p:nvSpPr>
        <p:spPr>
          <a:xfrm>
            <a:off x="62027" y="2046322"/>
            <a:ext cx="24711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en-US" sz="2000" dirty="0" smtClean="0">
                <a:solidFill>
                  <a:srgbClr val="080808"/>
                </a:solidFill>
              </a:rPr>
              <a:t>30 national partners</a:t>
            </a:r>
            <a:br>
              <a:rPr lang="en-US" altLang="en-US" sz="2000" dirty="0" smtClean="0">
                <a:solidFill>
                  <a:srgbClr val="080808"/>
                </a:solidFill>
              </a:rPr>
            </a:br>
            <a:r>
              <a:rPr lang="en-US" altLang="en-US" sz="2000" dirty="0" smtClean="0">
                <a:solidFill>
                  <a:srgbClr val="080808"/>
                </a:solidFill>
              </a:rPr>
              <a:t>+ consortium</a:t>
            </a:r>
          </a:p>
          <a:p>
            <a:pPr algn="r"/>
            <a:r>
              <a:rPr lang="en-US" altLang="en-US" sz="2000" dirty="0" smtClean="0">
                <a:solidFill>
                  <a:srgbClr val="080808"/>
                </a:solidFill>
              </a:rPr>
              <a:t> + subcontractors</a:t>
            </a:r>
            <a:endParaRPr lang="en-US" altLang="en-US" sz="2000" dirty="0">
              <a:solidFill>
                <a:srgbClr val="080808"/>
              </a:solidFill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1639450" y="1985597"/>
            <a:ext cx="5655956" cy="4305144"/>
            <a:chOff x="1758614" y="1985597"/>
            <a:chExt cx="5655956" cy="4305144"/>
          </a:xfrm>
        </p:grpSpPr>
        <p:grpSp>
          <p:nvGrpSpPr>
            <p:cNvPr id="7" name="Gruppieren 6"/>
            <p:cNvGrpSpPr/>
            <p:nvPr/>
          </p:nvGrpSpPr>
          <p:grpSpPr>
            <a:xfrm>
              <a:off x="1758614" y="2074425"/>
              <a:ext cx="5655956" cy="4216316"/>
              <a:chOff x="1758614" y="2074425"/>
              <a:chExt cx="5655956" cy="4216316"/>
            </a:xfrm>
          </p:grpSpPr>
          <p:grpSp>
            <p:nvGrpSpPr>
              <p:cNvPr id="5" name="Gruppieren 4"/>
              <p:cNvGrpSpPr/>
              <p:nvPr/>
            </p:nvGrpSpPr>
            <p:grpSpPr>
              <a:xfrm>
                <a:off x="2963622" y="2074425"/>
                <a:ext cx="3793091" cy="4216316"/>
                <a:chOff x="2813177" y="1983324"/>
                <a:chExt cx="3793091" cy="4216316"/>
              </a:xfrm>
              <a:effectLst>
                <a:outerShdw blurRad="266700" dir="13500000" sy="23000" kx="1200000" algn="br" rotWithShape="0">
                  <a:prstClr val="black">
                    <a:alpha val="15000"/>
                  </a:prstClr>
                </a:outerShdw>
              </a:effectLst>
            </p:grpSpPr>
            <p:grpSp>
              <p:nvGrpSpPr>
                <p:cNvPr id="28" name="Gruppieren 27"/>
                <p:cNvGrpSpPr/>
                <p:nvPr/>
              </p:nvGrpSpPr>
              <p:grpSpPr>
                <a:xfrm>
                  <a:off x="2813177" y="2044350"/>
                  <a:ext cx="3793091" cy="824727"/>
                  <a:chOff x="3109582" y="4124291"/>
                  <a:chExt cx="3793091" cy="824727"/>
                </a:xfrm>
                <a:effectLst>
                  <a:outerShdw blurRad="127000" algn="ctr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12" name="Freeform 12"/>
                  <p:cNvSpPr>
                    <a:spLocks/>
                  </p:cNvSpPr>
                  <p:nvPr/>
                </p:nvSpPr>
                <p:spPr bwMode="auto">
                  <a:xfrm>
                    <a:off x="3109582" y="4124291"/>
                    <a:ext cx="3793091" cy="824727"/>
                  </a:xfrm>
                  <a:custGeom>
                    <a:avLst/>
                    <a:gdLst>
                      <a:gd name="T0" fmla="*/ 0 w 2318"/>
                      <a:gd name="T1" fmla="*/ 0 h 504"/>
                      <a:gd name="T2" fmla="*/ 5 w 2318"/>
                      <a:gd name="T3" fmla="*/ 4 h 504"/>
                      <a:gd name="T4" fmla="*/ 9 w 2318"/>
                      <a:gd name="T5" fmla="*/ 4 h 504"/>
                      <a:gd name="T6" fmla="*/ 2318 w 2318"/>
                      <a:gd name="T7" fmla="*/ 504 h 504"/>
                      <a:gd name="T8" fmla="*/ 1998 w 2318"/>
                      <a:gd name="T9" fmla="*/ 0 h 504"/>
                      <a:gd name="T10" fmla="*/ 0 w 2318"/>
                      <a:gd name="T11" fmla="*/ 0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318" h="504">
                        <a:moveTo>
                          <a:pt x="0" y="0"/>
                        </a:moveTo>
                        <a:lnTo>
                          <a:pt x="5" y="4"/>
                        </a:lnTo>
                        <a:lnTo>
                          <a:pt x="9" y="4"/>
                        </a:lnTo>
                        <a:lnTo>
                          <a:pt x="2318" y="504"/>
                        </a:lnTo>
                        <a:lnTo>
                          <a:pt x="1998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CFCFC"/>
                      </a:gs>
                      <a:gs pos="100000">
                        <a:srgbClr val="F7F7F7"/>
                      </a:gs>
                    </a:gsLst>
                    <a:lin ang="13500000" scaled="1"/>
                  </a:gradFill>
                  <a:ln w="6350" cap="flat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3" name="Freeform 13"/>
                  <p:cNvSpPr>
                    <a:spLocks/>
                  </p:cNvSpPr>
                  <p:nvPr/>
                </p:nvSpPr>
                <p:spPr bwMode="auto">
                  <a:xfrm>
                    <a:off x="3117764" y="4130836"/>
                    <a:ext cx="3784909" cy="818182"/>
                  </a:xfrm>
                  <a:custGeom>
                    <a:avLst/>
                    <a:gdLst>
                      <a:gd name="T0" fmla="*/ 0 w 2313"/>
                      <a:gd name="T1" fmla="*/ 0 h 500"/>
                      <a:gd name="T2" fmla="*/ 319 w 2313"/>
                      <a:gd name="T3" fmla="*/ 500 h 500"/>
                      <a:gd name="T4" fmla="*/ 2313 w 2313"/>
                      <a:gd name="T5" fmla="*/ 500 h 500"/>
                      <a:gd name="T6" fmla="*/ 4 w 2313"/>
                      <a:gd name="T7" fmla="*/ 0 h 500"/>
                      <a:gd name="T8" fmla="*/ 0 w 2313"/>
                      <a:gd name="T9" fmla="*/ 0 h 500"/>
                      <a:gd name="connsiteX0" fmla="*/ 0 w 10000"/>
                      <a:gd name="connsiteY0" fmla="*/ 0 h 10000"/>
                      <a:gd name="connsiteX1" fmla="*/ 1278 w 10000"/>
                      <a:gd name="connsiteY1" fmla="*/ 10000 h 10000"/>
                      <a:gd name="connsiteX2" fmla="*/ 10000 w 10000"/>
                      <a:gd name="connsiteY2" fmla="*/ 10000 h 10000"/>
                      <a:gd name="connsiteX3" fmla="*/ 17 w 10000"/>
                      <a:gd name="connsiteY3" fmla="*/ 0 h 10000"/>
                      <a:gd name="connsiteX4" fmla="*/ 0 w 10000"/>
                      <a:gd name="connsiteY4" fmla="*/ 0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00" h="10000">
                        <a:moveTo>
                          <a:pt x="0" y="0"/>
                        </a:moveTo>
                        <a:lnTo>
                          <a:pt x="1278" y="10000"/>
                        </a:lnTo>
                        <a:lnTo>
                          <a:pt x="10000" y="10000"/>
                        </a:lnTo>
                        <a:lnTo>
                          <a:pt x="1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E0E0E0">
                          <a:lumMod val="96000"/>
                        </a:srgbClr>
                      </a:gs>
                      <a:gs pos="100000">
                        <a:srgbClr val="818181">
                          <a:lumMod val="66000"/>
                          <a:lumOff val="34000"/>
                        </a:srgbClr>
                      </a:gs>
                    </a:gsLst>
                    <a:lin ang="2700000" scaled="1"/>
                    <a:tileRect/>
                  </a:gradFill>
                  <a:ln w="6350" cap="flat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07" name="Gruppieren 106"/>
                <p:cNvGrpSpPr/>
                <p:nvPr/>
              </p:nvGrpSpPr>
              <p:grpSpPr>
                <a:xfrm rot="14400000">
                  <a:off x="1510753" y="3478169"/>
                  <a:ext cx="3814417" cy="824727"/>
                  <a:chOff x="3088256" y="4124291"/>
                  <a:chExt cx="3814417" cy="824727"/>
                </a:xfrm>
                <a:effectLst>
                  <a:outerShdw blurRad="127000" algn="ctr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108" name="Freeform 12"/>
                  <p:cNvSpPr>
                    <a:spLocks/>
                  </p:cNvSpPr>
                  <p:nvPr/>
                </p:nvSpPr>
                <p:spPr bwMode="auto">
                  <a:xfrm>
                    <a:off x="3109582" y="4124291"/>
                    <a:ext cx="3793091" cy="824727"/>
                  </a:xfrm>
                  <a:custGeom>
                    <a:avLst/>
                    <a:gdLst>
                      <a:gd name="T0" fmla="*/ 0 w 2318"/>
                      <a:gd name="T1" fmla="*/ 0 h 504"/>
                      <a:gd name="T2" fmla="*/ 5 w 2318"/>
                      <a:gd name="T3" fmla="*/ 4 h 504"/>
                      <a:gd name="T4" fmla="*/ 9 w 2318"/>
                      <a:gd name="T5" fmla="*/ 4 h 504"/>
                      <a:gd name="T6" fmla="*/ 2318 w 2318"/>
                      <a:gd name="T7" fmla="*/ 504 h 504"/>
                      <a:gd name="T8" fmla="*/ 1998 w 2318"/>
                      <a:gd name="T9" fmla="*/ 0 h 504"/>
                      <a:gd name="T10" fmla="*/ 0 w 2318"/>
                      <a:gd name="T11" fmla="*/ 0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318" h="504">
                        <a:moveTo>
                          <a:pt x="0" y="0"/>
                        </a:moveTo>
                        <a:lnTo>
                          <a:pt x="5" y="4"/>
                        </a:lnTo>
                        <a:lnTo>
                          <a:pt x="9" y="4"/>
                        </a:lnTo>
                        <a:lnTo>
                          <a:pt x="2318" y="504"/>
                        </a:lnTo>
                        <a:lnTo>
                          <a:pt x="1998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CFCFC"/>
                      </a:gs>
                      <a:gs pos="100000">
                        <a:srgbClr val="F7F7F7"/>
                      </a:gs>
                    </a:gsLst>
                    <a:lin ang="13500000" scaled="1"/>
                  </a:gradFill>
                  <a:ln w="6350" cap="flat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09" name="Freeform 13"/>
                  <p:cNvSpPr>
                    <a:spLocks/>
                  </p:cNvSpPr>
                  <p:nvPr/>
                </p:nvSpPr>
                <p:spPr bwMode="auto">
                  <a:xfrm>
                    <a:off x="3088256" y="4124802"/>
                    <a:ext cx="3784909" cy="822600"/>
                  </a:xfrm>
                  <a:custGeom>
                    <a:avLst/>
                    <a:gdLst>
                      <a:gd name="T0" fmla="*/ 0 w 2313"/>
                      <a:gd name="T1" fmla="*/ 0 h 500"/>
                      <a:gd name="T2" fmla="*/ 319 w 2313"/>
                      <a:gd name="T3" fmla="*/ 500 h 500"/>
                      <a:gd name="T4" fmla="*/ 2313 w 2313"/>
                      <a:gd name="T5" fmla="*/ 500 h 500"/>
                      <a:gd name="T6" fmla="*/ 4 w 2313"/>
                      <a:gd name="T7" fmla="*/ 0 h 500"/>
                      <a:gd name="T8" fmla="*/ 0 w 2313"/>
                      <a:gd name="T9" fmla="*/ 0 h 500"/>
                      <a:gd name="connsiteX0" fmla="*/ 0 w 10000"/>
                      <a:gd name="connsiteY0" fmla="*/ 0 h 10054"/>
                      <a:gd name="connsiteX1" fmla="*/ 1198 w 10000"/>
                      <a:gd name="connsiteY1" fmla="*/ 10054 h 10054"/>
                      <a:gd name="connsiteX2" fmla="*/ 10000 w 10000"/>
                      <a:gd name="connsiteY2" fmla="*/ 10000 h 10054"/>
                      <a:gd name="connsiteX3" fmla="*/ 17 w 10000"/>
                      <a:gd name="connsiteY3" fmla="*/ 0 h 10054"/>
                      <a:gd name="connsiteX4" fmla="*/ 0 w 10000"/>
                      <a:gd name="connsiteY4" fmla="*/ 0 h 100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00" h="10054">
                        <a:moveTo>
                          <a:pt x="0" y="0"/>
                        </a:moveTo>
                        <a:lnTo>
                          <a:pt x="1198" y="10054"/>
                        </a:lnTo>
                        <a:lnTo>
                          <a:pt x="10000" y="10000"/>
                        </a:lnTo>
                        <a:lnTo>
                          <a:pt x="1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E0E0E0">
                          <a:lumMod val="96000"/>
                        </a:srgbClr>
                      </a:gs>
                      <a:gs pos="100000">
                        <a:srgbClr val="818181">
                          <a:lumMod val="66000"/>
                          <a:lumOff val="34000"/>
                        </a:srgbClr>
                      </a:gs>
                    </a:gsLst>
                    <a:lin ang="2700000" scaled="1"/>
                    <a:tileRect/>
                  </a:gradFill>
                  <a:ln w="6350" cap="flat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02" name="Gruppieren 101"/>
                <p:cNvGrpSpPr/>
                <p:nvPr/>
              </p:nvGrpSpPr>
              <p:grpSpPr>
                <a:xfrm rot="7200000">
                  <a:off x="3423102" y="3889463"/>
                  <a:ext cx="3793091" cy="827263"/>
                  <a:chOff x="3109582" y="4124291"/>
                  <a:chExt cx="3793091" cy="827263"/>
                </a:xfrm>
                <a:effectLst>
                  <a:outerShdw blurRad="127000" algn="ctr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105" name="Freeform 12"/>
                  <p:cNvSpPr>
                    <a:spLocks/>
                  </p:cNvSpPr>
                  <p:nvPr/>
                </p:nvSpPr>
                <p:spPr bwMode="auto">
                  <a:xfrm>
                    <a:off x="3109582" y="4124291"/>
                    <a:ext cx="3793091" cy="824727"/>
                  </a:xfrm>
                  <a:custGeom>
                    <a:avLst/>
                    <a:gdLst>
                      <a:gd name="T0" fmla="*/ 0 w 2318"/>
                      <a:gd name="T1" fmla="*/ 0 h 504"/>
                      <a:gd name="T2" fmla="*/ 5 w 2318"/>
                      <a:gd name="T3" fmla="*/ 4 h 504"/>
                      <a:gd name="T4" fmla="*/ 9 w 2318"/>
                      <a:gd name="T5" fmla="*/ 4 h 504"/>
                      <a:gd name="T6" fmla="*/ 2318 w 2318"/>
                      <a:gd name="T7" fmla="*/ 504 h 504"/>
                      <a:gd name="T8" fmla="*/ 1998 w 2318"/>
                      <a:gd name="T9" fmla="*/ 0 h 504"/>
                      <a:gd name="T10" fmla="*/ 0 w 2318"/>
                      <a:gd name="T11" fmla="*/ 0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318" h="504">
                        <a:moveTo>
                          <a:pt x="0" y="0"/>
                        </a:moveTo>
                        <a:lnTo>
                          <a:pt x="5" y="4"/>
                        </a:lnTo>
                        <a:lnTo>
                          <a:pt x="9" y="4"/>
                        </a:lnTo>
                        <a:lnTo>
                          <a:pt x="2318" y="504"/>
                        </a:lnTo>
                        <a:lnTo>
                          <a:pt x="1998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CFCFC"/>
                      </a:gs>
                      <a:gs pos="100000">
                        <a:srgbClr val="F7F7F7"/>
                      </a:gs>
                    </a:gsLst>
                    <a:lin ang="13500000" scaled="1"/>
                  </a:gradFill>
                  <a:ln w="6350" cap="flat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06" name="Freeform 13"/>
                  <p:cNvSpPr>
                    <a:spLocks/>
                  </p:cNvSpPr>
                  <p:nvPr/>
                </p:nvSpPr>
                <p:spPr bwMode="auto">
                  <a:xfrm>
                    <a:off x="3117764" y="4130836"/>
                    <a:ext cx="3784909" cy="820718"/>
                  </a:xfrm>
                  <a:custGeom>
                    <a:avLst/>
                    <a:gdLst>
                      <a:gd name="T0" fmla="*/ 0 w 2313"/>
                      <a:gd name="T1" fmla="*/ 0 h 500"/>
                      <a:gd name="T2" fmla="*/ 319 w 2313"/>
                      <a:gd name="T3" fmla="*/ 500 h 500"/>
                      <a:gd name="T4" fmla="*/ 2313 w 2313"/>
                      <a:gd name="T5" fmla="*/ 500 h 500"/>
                      <a:gd name="T6" fmla="*/ 4 w 2313"/>
                      <a:gd name="T7" fmla="*/ 0 h 500"/>
                      <a:gd name="T8" fmla="*/ 0 w 2313"/>
                      <a:gd name="T9" fmla="*/ 0 h 500"/>
                      <a:gd name="connsiteX0" fmla="*/ 0 w 10000"/>
                      <a:gd name="connsiteY0" fmla="*/ 0 h 10031"/>
                      <a:gd name="connsiteX1" fmla="*/ 1267 w 10000"/>
                      <a:gd name="connsiteY1" fmla="*/ 10031 h 10031"/>
                      <a:gd name="connsiteX2" fmla="*/ 10000 w 10000"/>
                      <a:gd name="connsiteY2" fmla="*/ 10000 h 10031"/>
                      <a:gd name="connsiteX3" fmla="*/ 17 w 10000"/>
                      <a:gd name="connsiteY3" fmla="*/ 0 h 10031"/>
                      <a:gd name="connsiteX4" fmla="*/ 0 w 10000"/>
                      <a:gd name="connsiteY4" fmla="*/ 0 h 10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00" h="10031">
                        <a:moveTo>
                          <a:pt x="0" y="0"/>
                        </a:moveTo>
                        <a:lnTo>
                          <a:pt x="1267" y="10031"/>
                        </a:lnTo>
                        <a:lnTo>
                          <a:pt x="10000" y="10000"/>
                        </a:lnTo>
                        <a:lnTo>
                          <a:pt x="1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E0E0E0">
                          <a:lumMod val="96000"/>
                        </a:srgbClr>
                      </a:gs>
                      <a:gs pos="100000">
                        <a:srgbClr val="818181">
                          <a:lumMod val="66000"/>
                          <a:lumOff val="34000"/>
                        </a:srgbClr>
                      </a:gs>
                    </a:gsLst>
                    <a:lin ang="2700000" scaled="1"/>
                    <a:tileRect/>
                  </a:gradFill>
                  <a:ln w="6350" cap="flat">
                    <a:noFill/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34" name="Ellipse 30"/>
              <p:cNvSpPr/>
              <p:nvPr/>
            </p:nvSpPr>
            <p:spPr bwMode="gray">
              <a:xfrm>
                <a:off x="1758614" y="5318824"/>
                <a:ext cx="5655956" cy="861550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00">
                      <a:alpha val="4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0" name="Textfeld 39"/>
            <p:cNvSpPr txBox="1"/>
            <p:nvPr/>
          </p:nvSpPr>
          <p:spPr>
            <a:xfrm>
              <a:off x="5616594" y="1985597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4000" b="1" dirty="0">
                <a:solidFill>
                  <a:srgbClr val="7B572F"/>
                </a:solidFill>
              </a:endParaRPr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2533202" y="2548715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4000" b="1" dirty="0">
                <a:solidFill>
                  <a:srgbClr val="FF9900"/>
                </a:solidFill>
              </a:endParaRPr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4494227" y="5101077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4000" b="1" dirty="0">
                <a:solidFill>
                  <a:srgbClr val="4ABBC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028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ReferNet</a:t>
            </a:r>
            <a:r>
              <a:rPr lang="en-GB" dirty="0" smtClean="0"/>
              <a:t> national </a:t>
            </a:r>
            <a:r>
              <a:rPr lang="en-GB" dirty="0"/>
              <a:t>p</a:t>
            </a:r>
            <a:r>
              <a:rPr lang="en-GB" dirty="0" smtClean="0"/>
              <a:t>artners</a:t>
            </a:r>
            <a:endParaRPr lang="en-GB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797957"/>
              </p:ext>
            </p:extLst>
          </p:nvPr>
        </p:nvGraphicFramePr>
        <p:xfrm>
          <a:off x="2339752" y="20608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1760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representatives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828833"/>
              </p:ext>
            </p:extLst>
          </p:nvPr>
        </p:nvGraphicFramePr>
        <p:xfrm>
          <a:off x="2267744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609600" y="49411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*Other Ministries: Ministries in </a:t>
            </a: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 of labour and social policies, employment, labour market and social affairs, national economy or Business, Innovation and Skills </a:t>
            </a:r>
          </a:p>
        </p:txBody>
      </p:sp>
    </p:spTree>
    <p:extLst>
      <p:ext uri="{BB962C8B-B14F-4D97-AF65-F5344CB8AC3E}">
        <p14:creationId xmlns:p14="http://schemas.microsoft.com/office/powerpoint/2010/main" val="498704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43" name="Freeform 39"/>
          <p:cNvSpPr>
            <a:spLocks/>
          </p:cNvSpPr>
          <p:nvPr/>
        </p:nvSpPr>
        <p:spPr bwMode="auto">
          <a:xfrm>
            <a:off x="660082" y="2416728"/>
            <a:ext cx="2738438" cy="2194265"/>
          </a:xfrm>
          <a:custGeom>
            <a:avLst/>
            <a:gdLst/>
            <a:ahLst/>
            <a:cxnLst>
              <a:cxn ang="0">
                <a:pos x="206" y="291"/>
              </a:cxn>
              <a:cxn ang="0">
                <a:pos x="3" y="705"/>
              </a:cxn>
              <a:cxn ang="0">
                <a:pos x="6" y="828"/>
              </a:cxn>
              <a:cxn ang="0">
                <a:pos x="8" y="853"/>
              </a:cxn>
              <a:cxn ang="0">
                <a:pos x="143" y="1150"/>
              </a:cxn>
              <a:cxn ang="0">
                <a:pos x="336" y="1329"/>
              </a:cxn>
              <a:cxn ang="0">
                <a:pos x="503" y="1414"/>
              </a:cxn>
              <a:cxn ang="0">
                <a:pos x="550" y="1429"/>
              </a:cxn>
              <a:cxn ang="0">
                <a:pos x="733" y="1488"/>
              </a:cxn>
              <a:cxn ang="0">
                <a:pos x="1471" y="1392"/>
              </a:cxn>
              <a:cxn ang="0">
                <a:pos x="1535" y="1356"/>
              </a:cxn>
              <a:cxn ang="0">
                <a:pos x="1871" y="987"/>
              </a:cxn>
              <a:cxn ang="0">
                <a:pos x="1687" y="273"/>
              </a:cxn>
              <a:cxn ang="0">
                <a:pos x="1440" y="112"/>
              </a:cxn>
              <a:cxn ang="0">
                <a:pos x="1361" y="108"/>
              </a:cxn>
              <a:cxn ang="0">
                <a:pos x="1611" y="247"/>
              </a:cxn>
              <a:cxn ang="0">
                <a:pos x="1714" y="344"/>
              </a:cxn>
              <a:cxn ang="0">
                <a:pos x="1876" y="650"/>
              </a:cxn>
              <a:cxn ang="0">
                <a:pos x="1880" y="860"/>
              </a:cxn>
              <a:cxn ang="0">
                <a:pos x="1869" y="904"/>
              </a:cxn>
              <a:cxn ang="0">
                <a:pos x="1756" y="1140"/>
              </a:cxn>
              <a:cxn ang="0">
                <a:pos x="1689" y="1205"/>
              </a:cxn>
              <a:cxn ang="0">
                <a:pos x="1476" y="1355"/>
              </a:cxn>
              <a:cxn ang="0">
                <a:pos x="1214" y="1448"/>
              </a:cxn>
              <a:cxn ang="0">
                <a:pos x="1115" y="1467"/>
              </a:cxn>
              <a:cxn ang="0">
                <a:pos x="1006" y="1477"/>
              </a:cxn>
              <a:cxn ang="0">
                <a:pos x="906" y="1474"/>
              </a:cxn>
              <a:cxn ang="0">
                <a:pos x="832" y="1472"/>
              </a:cxn>
              <a:cxn ang="0">
                <a:pos x="647" y="1433"/>
              </a:cxn>
              <a:cxn ang="0">
                <a:pos x="562" y="1406"/>
              </a:cxn>
              <a:cxn ang="0">
                <a:pos x="472" y="1371"/>
              </a:cxn>
              <a:cxn ang="0">
                <a:pos x="444" y="1353"/>
              </a:cxn>
              <a:cxn ang="0">
                <a:pos x="253" y="1223"/>
              </a:cxn>
              <a:cxn ang="0">
                <a:pos x="184" y="1145"/>
              </a:cxn>
              <a:cxn ang="0">
                <a:pos x="31" y="783"/>
              </a:cxn>
              <a:cxn ang="0">
                <a:pos x="55" y="605"/>
              </a:cxn>
              <a:cxn ang="0">
                <a:pos x="88" y="513"/>
              </a:cxn>
              <a:cxn ang="0">
                <a:pos x="96" y="493"/>
              </a:cxn>
              <a:cxn ang="0">
                <a:pos x="268" y="272"/>
              </a:cxn>
              <a:cxn ang="0">
                <a:pos x="255" y="290"/>
              </a:cxn>
              <a:cxn ang="0">
                <a:pos x="417" y="172"/>
              </a:cxn>
              <a:cxn ang="0">
                <a:pos x="567" y="103"/>
              </a:cxn>
              <a:cxn ang="0">
                <a:pos x="601" y="93"/>
              </a:cxn>
              <a:cxn ang="0">
                <a:pos x="716" y="61"/>
              </a:cxn>
              <a:cxn ang="0">
                <a:pos x="810" y="38"/>
              </a:cxn>
              <a:cxn ang="0">
                <a:pos x="1157" y="26"/>
              </a:cxn>
              <a:cxn ang="0">
                <a:pos x="568" y="73"/>
              </a:cxn>
            </a:cxnLst>
            <a:rect l="0" t="0" r="r" b="b"/>
            <a:pathLst>
              <a:path w="1913" h="1533">
                <a:moveTo>
                  <a:pt x="568" y="73"/>
                </a:moveTo>
                <a:cubicBezTo>
                  <a:pt x="481" y="104"/>
                  <a:pt x="429" y="130"/>
                  <a:pt x="377" y="159"/>
                </a:cubicBezTo>
                <a:cubicBezTo>
                  <a:pt x="326" y="190"/>
                  <a:pt x="274" y="223"/>
                  <a:pt x="206" y="291"/>
                </a:cubicBezTo>
                <a:cubicBezTo>
                  <a:pt x="140" y="355"/>
                  <a:pt x="82" y="437"/>
                  <a:pt x="48" y="521"/>
                </a:cubicBezTo>
                <a:cubicBezTo>
                  <a:pt x="34" y="562"/>
                  <a:pt x="9" y="634"/>
                  <a:pt x="7" y="685"/>
                </a:cubicBezTo>
                <a:cubicBezTo>
                  <a:pt x="3" y="705"/>
                  <a:pt x="3" y="705"/>
                  <a:pt x="3" y="705"/>
                </a:cubicBezTo>
                <a:cubicBezTo>
                  <a:pt x="2" y="722"/>
                  <a:pt x="3" y="743"/>
                  <a:pt x="1" y="760"/>
                </a:cubicBezTo>
                <a:cubicBezTo>
                  <a:pt x="0" y="759"/>
                  <a:pt x="0" y="759"/>
                  <a:pt x="0" y="759"/>
                </a:cubicBezTo>
                <a:cubicBezTo>
                  <a:pt x="2" y="785"/>
                  <a:pt x="3" y="815"/>
                  <a:pt x="6" y="828"/>
                </a:cubicBezTo>
                <a:cubicBezTo>
                  <a:pt x="5" y="827"/>
                  <a:pt x="5" y="827"/>
                  <a:pt x="5" y="827"/>
                </a:cubicBezTo>
                <a:cubicBezTo>
                  <a:pt x="6" y="837"/>
                  <a:pt x="8" y="847"/>
                  <a:pt x="10" y="858"/>
                </a:cubicBezTo>
                <a:cubicBezTo>
                  <a:pt x="8" y="853"/>
                  <a:pt x="8" y="853"/>
                  <a:pt x="8" y="853"/>
                </a:cubicBezTo>
                <a:cubicBezTo>
                  <a:pt x="17" y="897"/>
                  <a:pt x="30" y="943"/>
                  <a:pt x="44" y="981"/>
                </a:cubicBezTo>
                <a:cubicBezTo>
                  <a:pt x="45" y="977"/>
                  <a:pt x="45" y="977"/>
                  <a:pt x="45" y="977"/>
                </a:cubicBezTo>
                <a:cubicBezTo>
                  <a:pt x="77" y="1060"/>
                  <a:pt x="99" y="1085"/>
                  <a:pt x="143" y="1150"/>
                </a:cubicBezTo>
                <a:cubicBezTo>
                  <a:pt x="142" y="1150"/>
                  <a:pt x="142" y="1150"/>
                  <a:pt x="142" y="1150"/>
                </a:cubicBezTo>
                <a:cubicBezTo>
                  <a:pt x="209" y="1223"/>
                  <a:pt x="246" y="1270"/>
                  <a:pt x="333" y="1325"/>
                </a:cubicBezTo>
                <a:cubicBezTo>
                  <a:pt x="322" y="1318"/>
                  <a:pt x="337" y="1329"/>
                  <a:pt x="336" y="1329"/>
                </a:cubicBezTo>
                <a:cubicBezTo>
                  <a:pt x="376" y="1355"/>
                  <a:pt x="420" y="1379"/>
                  <a:pt x="423" y="1375"/>
                </a:cubicBezTo>
                <a:cubicBezTo>
                  <a:pt x="454" y="1391"/>
                  <a:pt x="447" y="1389"/>
                  <a:pt x="451" y="1393"/>
                </a:cubicBezTo>
                <a:cubicBezTo>
                  <a:pt x="451" y="1391"/>
                  <a:pt x="478" y="1403"/>
                  <a:pt x="503" y="1414"/>
                </a:cubicBezTo>
                <a:cubicBezTo>
                  <a:pt x="491" y="1409"/>
                  <a:pt x="491" y="1409"/>
                  <a:pt x="491" y="1409"/>
                </a:cubicBezTo>
                <a:cubicBezTo>
                  <a:pt x="515" y="1420"/>
                  <a:pt x="539" y="1429"/>
                  <a:pt x="563" y="1437"/>
                </a:cubicBezTo>
                <a:cubicBezTo>
                  <a:pt x="550" y="1429"/>
                  <a:pt x="550" y="1429"/>
                  <a:pt x="550" y="1429"/>
                </a:cubicBezTo>
                <a:cubicBezTo>
                  <a:pt x="588" y="1443"/>
                  <a:pt x="558" y="1437"/>
                  <a:pt x="595" y="1448"/>
                </a:cubicBezTo>
                <a:cubicBezTo>
                  <a:pt x="596" y="1445"/>
                  <a:pt x="596" y="1445"/>
                  <a:pt x="596" y="1445"/>
                </a:cubicBezTo>
                <a:cubicBezTo>
                  <a:pt x="649" y="1463"/>
                  <a:pt x="680" y="1475"/>
                  <a:pt x="733" y="1488"/>
                </a:cubicBezTo>
                <a:cubicBezTo>
                  <a:pt x="956" y="1533"/>
                  <a:pt x="1205" y="1500"/>
                  <a:pt x="1402" y="1423"/>
                </a:cubicBezTo>
                <a:cubicBezTo>
                  <a:pt x="1411" y="1422"/>
                  <a:pt x="1411" y="1422"/>
                  <a:pt x="1411" y="1422"/>
                </a:cubicBezTo>
                <a:cubicBezTo>
                  <a:pt x="1416" y="1424"/>
                  <a:pt x="1462" y="1394"/>
                  <a:pt x="1471" y="1392"/>
                </a:cubicBezTo>
                <a:cubicBezTo>
                  <a:pt x="1478" y="1389"/>
                  <a:pt x="1485" y="1384"/>
                  <a:pt x="1492" y="1380"/>
                </a:cubicBezTo>
                <a:cubicBezTo>
                  <a:pt x="1498" y="1377"/>
                  <a:pt x="1511" y="1371"/>
                  <a:pt x="1501" y="1377"/>
                </a:cubicBezTo>
                <a:cubicBezTo>
                  <a:pt x="1521" y="1367"/>
                  <a:pt x="1521" y="1366"/>
                  <a:pt x="1535" y="1356"/>
                </a:cubicBezTo>
                <a:cubicBezTo>
                  <a:pt x="1557" y="1346"/>
                  <a:pt x="1557" y="1346"/>
                  <a:pt x="1557" y="1346"/>
                </a:cubicBezTo>
                <a:cubicBezTo>
                  <a:pt x="1633" y="1298"/>
                  <a:pt x="1691" y="1247"/>
                  <a:pt x="1753" y="1175"/>
                </a:cubicBezTo>
                <a:cubicBezTo>
                  <a:pt x="1792" y="1134"/>
                  <a:pt x="1840" y="1066"/>
                  <a:pt x="1871" y="987"/>
                </a:cubicBezTo>
                <a:cubicBezTo>
                  <a:pt x="1903" y="909"/>
                  <a:pt x="1913" y="823"/>
                  <a:pt x="1912" y="762"/>
                </a:cubicBezTo>
                <a:cubicBezTo>
                  <a:pt x="1910" y="675"/>
                  <a:pt x="1892" y="581"/>
                  <a:pt x="1853" y="495"/>
                </a:cubicBezTo>
                <a:cubicBezTo>
                  <a:pt x="1814" y="409"/>
                  <a:pt x="1754" y="331"/>
                  <a:pt x="1687" y="273"/>
                </a:cubicBezTo>
                <a:cubicBezTo>
                  <a:pt x="1683" y="269"/>
                  <a:pt x="1671" y="260"/>
                  <a:pt x="1671" y="260"/>
                </a:cubicBezTo>
                <a:cubicBezTo>
                  <a:pt x="1630" y="224"/>
                  <a:pt x="1586" y="193"/>
                  <a:pt x="1540" y="165"/>
                </a:cubicBezTo>
                <a:cubicBezTo>
                  <a:pt x="1540" y="165"/>
                  <a:pt x="1499" y="138"/>
                  <a:pt x="1440" y="112"/>
                </a:cubicBezTo>
                <a:cubicBezTo>
                  <a:pt x="1382" y="85"/>
                  <a:pt x="1306" y="60"/>
                  <a:pt x="1247" y="48"/>
                </a:cubicBezTo>
                <a:cubicBezTo>
                  <a:pt x="1187" y="35"/>
                  <a:pt x="1145" y="32"/>
                  <a:pt x="1155" y="37"/>
                </a:cubicBezTo>
                <a:cubicBezTo>
                  <a:pt x="1163" y="44"/>
                  <a:pt x="1227" y="52"/>
                  <a:pt x="1361" y="108"/>
                </a:cubicBezTo>
                <a:cubicBezTo>
                  <a:pt x="1357" y="108"/>
                  <a:pt x="1357" y="108"/>
                  <a:pt x="1357" y="108"/>
                </a:cubicBezTo>
                <a:cubicBezTo>
                  <a:pt x="1437" y="140"/>
                  <a:pt x="1485" y="166"/>
                  <a:pt x="1537" y="194"/>
                </a:cubicBezTo>
                <a:cubicBezTo>
                  <a:pt x="1543" y="202"/>
                  <a:pt x="1597" y="233"/>
                  <a:pt x="1611" y="247"/>
                </a:cubicBezTo>
                <a:cubicBezTo>
                  <a:pt x="1609" y="246"/>
                  <a:pt x="1609" y="246"/>
                  <a:pt x="1609" y="246"/>
                </a:cubicBezTo>
                <a:cubicBezTo>
                  <a:pt x="1653" y="275"/>
                  <a:pt x="1690" y="318"/>
                  <a:pt x="1725" y="354"/>
                </a:cubicBezTo>
                <a:cubicBezTo>
                  <a:pt x="1724" y="352"/>
                  <a:pt x="1722" y="352"/>
                  <a:pt x="1714" y="344"/>
                </a:cubicBezTo>
                <a:cubicBezTo>
                  <a:pt x="1740" y="370"/>
                  <a:pt x="1771" y="410"/>
                  <a:pt x="1769" y="414"/>
                </a:cubicBezTo>
                <a:cubicBezTo>
                  <a:pt x="1823" y="484"/>
                  <a:pt x="1866" y="599"/>
                  <a:pt x="1877" y="654"/>
                </a:cubicBezTo>
                <a:cubicBezTo>
                  <a:pt x="1876" y="650"/>
                  <a:pt x="1876" y="650"/>
                  <a:pt x="1876" y="650"/>
                </a:cubicBezTo>
                <a:cubicBezTo>
                  <a:pt x="1884" y="681"/>
                  <a:pt x="1883" y="691"/>
                  <a:pt x="1887" y="727"/>
                </a:cubicBezTo>
                <a:cubicBezTo>
                  <a:pt x="1887" y="728"/>
                  <a:pt x="1887" y="731"/>
                  <a:pt x="1887" y="731"/>
                </a:cubicBezTo>
                <a:cubicBezTo>
                  <a:pt x="1893" y="765"/>
                  <a:pt x="1884" y="832"/>
                  <a:pt x="1880" y="860"/>
                </a:cubicBezTo>
                <a:cubicBezTo>
                  <a:pt x="1878" y="862"/>
                  <a:pt x="1878" y="862"/>
                  <a:pt x="1878" y="862"/>
                </a:cubicBezTo>
                <a:cubicBezTo>
                  <a:pt x="1874" y="884"/>
                  <a:pt x="1868" y="907"/>
                  <a:pt x="1862" y="929"/>
                </a:cubicBezTo>
                <a:cubicBezTo>
                  <a:pt x="1865" y="921"/>
                  <a:pt x="1867" y="912"/>
                  <a:pt x="1869" y="904"/>
                </a:cubicBezTo>
                <a:cubicBezTo>
                  <a:pt x="1872" y="914"/>
                  <a:pt x="1853" y="954"/>
                  <a:pt x="1835" y="1001"/>
                </a:cubicBezTo>
                <a:cubicBezTo>
                  <a:pt x="1815" y="1043"/>
                  <a:pt x="1799" y="1091"/>
                  <a:pt x="1767" y="1130"/>
                </a:cubicBezTo>
                <a:cubicBezTo>
                  <a:pt x="1754" y="1150"/>
                  <a:pt x="1777" y="1111"/>
                  <a:pt x="1756" y="1140"/>
                </a:cubicBezTo>
                <a:cubicBezTo>
                  <a:pt x="1754" y="1139"/>
                  <a:pt x="1765" y="1126"/>
                  <a:pt x="1758" y="1132"/>
                </a:cubicBezTo>
                <a:cubicBezTo>
                  <a:pt x="1738" y="1160"/>
                  <a:pt x="1720" y="1174"/>
                  <a:pt x="1692" y="1205"/>
                </a:cubicBezTo>
                <a:cubicBezTo>
                  <a:pt x="1689" y="1205"/>
                  <a:pt x="1689" y="1205"/>
                  <a:pt x="1689" y="1205"/>
                </a:cubicBezTo>
                <a:cubicBezTo>
                  <a:pt x="1652" y="1247"/>
                  <a:pt x="1609" y="1273"/>
                  <a:pt x="1581" y="1296"/>
                </a:cubicBezTo>
                <a:cubicBezTo>
                  <a:pt x="1535" y="1330"/>
                  <a:pt x="1547" y="1313"/>
                  <a:pt x="1497" y="1346"/>
                </a:cubicBezTo>
                <a:cubicBezTo>
                  <a:pt x="1476" y="1355"/>
                  <a:pt x="1476" y="1355"/>
                  <a:pt x="1476" y="1355"/>
                </a:cubicBezTo>
                <a:cubicBezTo>
                  <a:pt x="1453" y="1366"/>
                  <a:pt x="1461" y="1366"/>
                  <a:pt x="1435" y="1378"/>
                </a:cubicBezTo>
                <a:cubicBezTo>
                  <a:pt x="1436" y="1376"/>
                  <a:pt x="1402" y="1391"/>
                  <a:pt x="1416" y="1383"/>
                </a:cubicBezTo>
                <a:cubicBezTo>
                  <a:pt x="1357" y="1405"/>
                  <a:pt x="1297" y="1435"/>
                  <a:pt x="1214" y="1448"/>
                </a:cubicBezTo>
                <a:cubicBezTo>
                  <a:pt x="1197" y="1456"/>
                  <a:pt x="1154" y="1461"/>
                  <a:pt x="1141" y="1466"/>
                </a:cubicBezTo>
                <a:cubicBezTo>
                  <a:pt x="1139" y="1465"/>
                  <a:pt x="1057" y="1476"/>
                  <a:pt x="1104" y="1468"/>
                </a:cubicBezTo>
                <a:cubicBezTo>
                  <a:pt x="1108" y="1467"/>
                  <a:pt x="1115" y="1466"/>
                  <a:pt x="1115" y="1467"/>
                </a:cubicBezTo>
                <a:cubicBezTo>
                  <a:pt x="1120" y="1464"/>
                  <a:pt x="1120" y="1464"/>
                  <a:pt x="1120" y="1464"/>
                </a:cubicBezTo>
                <a:cubicBezTo>
                  <a:pt x="1072" y="1467"/>
                  <a:pt x="1034" y="1475"/>
                  <a:pt x="986" y="1476"/>
                </a:cubicBezTo>
                <a:cubicBezTo>
                  <a:pt x="1000" y="1476"/>
                  <a:pt x="1019" y="1475"/>
                  <a:pt x="1006" y="1477"/>
                </a:cubicBezTo>
                <a:cubicBezTo>
                  <a:pt x="962" y="1478"/>
                  <a:pt x="962" y="1478"/>
                  <a:pt x="962" y="1478"/>
                </a:cubicBezTo>
                <a:cubicBezTo>
                  <a:pt x="971" y="1476"/>
                  <a:pt x="971" y="1476"/>
                  <a:pt x="971" y="1476"/>
                </a:cubicBezTo>
                <a:cubicBezTo>
                  <a:pt x="950" y="1476"/>
                  <a:pt x="928" y="1475"/>
                  <a:pt x="906" y="1474"/>
                </a:cubicBezTo>
                <a:cubicBezTo>
                  <a:pt x="915" y="1476"/>
                  <a:pt x="915" y="1476"/>
                  <a:pt x="915" y="1476"/>
                </a:cubicBezTo>
                <a:cubicBezTo>
                  <a:pt x="883" y="1474"/>
                  <a:pt x="872" y="1470"/>
                  <a:pt x="835" y="1469"/>
                </a:cubicBezTo>
                <a:cubicBezTo>
                  <a:pt x="819" y="1469"/>
                  <a:pt x="865" y="1475"/>
                  <a:pt x="832" y="1472"/>
                </a:cubicBezTo>
                <a:cubicBezTo>
                  <a:pt x="789" y="1466"/>
                  <a:pt x="726" y="1454"/>
                  <a:pt x="673" y="1439"/>
                </a:cubicBezTo>
                <a:cubicBezTo>
                  <a:pt x="677" y="1443"/>
                  <a:pt x="663" y="1439"/>
                  <a:pt x="648" y="1436"/>
                </a:cubicBezTo>
                <a:cubicBezTo>
                  <a:pt x="647" y="1433"/>
                  <a:pt x="647" y="1433"/>
                  <a:pt x="647" y="1433"/>
                </a:cubicBezTo>
                <a:cubicBezTo>
                  <a:pt x="591" y="1419"/>
                  <a:pt x="627" y="1424"/>
                  <a:pt x="572" y="1407"/>
                </a:cubicBezTo>
                <a:cubicBezTo>
                  <a:pt x="578" y="1408"/>
                  <a:pt x="578" y="1408"/>
                  <a:pt x="578" y="1408"/>
                </a:cubicBezTo>
                <a:cubicBezTo>
                  <a:pt x="562" y="1406"/>
                  <a:pt x="562" y="1406"/>
                  <a:pt x="562" y="1406"/>
                </a:cubicBezTo>
                <a:cubicBezTo>
                  <a:pt x="512" y="1391"/>
                  <a:pt x="537" y="1393"/>
                  <a:pt x="482" y="1374"/>
                </a:cubicBezTo>
                <a:cubicBezTo>
                  <a:pt x="503" y="1383"/>
                  <a:pt x="490" y="1383"/>
                  <a:pt x="465" y="1370"/>
                </a:cubicBezTo>
                <a:cubicBezTo>
                  <a:pt x="472" y="1371"/>
                  <a:pt x="472" y="1371"/>
                  <a:pt x="472" y="1371"/>
                </a:cubicBezTo>
                <a:cubicBezTo>
                  <a:pt x="458" y="1365"/>
                  <a:pt x="453" y="1363"/>
                  <a:pt x="444" y="1358"/>
                </a:cubicBezTo>
                <a:cubicBezTo>
                  <a:pt x="453" y="1361"/>
                  <a:pt x="449" y="1358"/>
                  <a:pt x="429" y="1347"/>
                </a:cubicBezTo>
                <a:cubicBezTo>
                  <a:pt x="444" y="1353"/>
                  <a:pt x="444" y="1353"/>
                  <a:pt x="444" y="1353"/>
                </a:cubicBezTo>
                <a:cubicBezTo>
                  <a:pt x="404" y="1335"/>
                  <a:pt x="404" y="1335"/>
                  <a:pt x="404" y="1335"/>
                </a:cubicBezTo>
                <a:cubicBezTo>
                  <a:pt x="377" y="1316"/>
                  <a:pt x="331" y="1289"/>
                  <a:pt x="322" y="1278"/>
                </a:cubicBezTo>
                <a:cubicBezTo>
                  <a:pt x="322" y="1278"/>
                  <a:pt x="267" y="1233"/>
                  <a:pt x="253" y="1223"/>
                </a:cubicBezTo>
                <a:cubicBezTo>
                  <a:pt x="265" y="1231"/>
                  <a:pt x="237" y="1204"/>
                  <a:pt x="246" y="1210"/>
                </a:cubicBezTo>
                <a:cubicBezTo>
                  <a:pt x="232" y="1199"/>
                  <a:pt x="192" y="1161"/>
                  <a:pt x="181" y="1142"/>
                </a:cubicBezTo>
                <a:cubicBezTo>
                  <a:pt x="184" y="1145"/>
                  <a:pt x="184" y="1145"/>
                  <a:pt x="184" y="1145"/>
                </a:cubicBezTo>
                <a:cubicBezTo>
                  <a:pt x="135" y="1081"/>
                  <a:pt x="101" y="1033"/>
                  <a:pt x="77" y="965"/>
                </a:cubicBezTo>
                <a:cubicBezTo>
                  <a:pt x="76" y="969"/>
                  <a:pt x="64" y="933"/>
                  <a:pt x="64" y="943"/>
                </a:cubicBezTo>
                <a:cubicBezTo>
                  <a:pt x="37" y="872"/>
                  <a:pt x="41" y="809"/>
                  <a:pt x="31" y="783"/>
                </a:cubicBezTo>
                <a:cubicBezTo>
                  <a:pt x="29" y="748"/>
                  <a:pt x="34" y="742"/>
                  <a:pt x="34" y="725"/>
                </a:cubicBezTo>
                <a:cubicBezTo>
                  <a:pt x="34" y="733"/>
                  <a:pt x="34" y="733"/>
                  <a:pt x="34" y="733"/>
                </a:cubicBezTo>
                <a:cubicBezTo>
                  <a:pt x="38" y="669"/>
                  <a:pt x="43" y="651"/>
                  <a:pt x="55" y="605"/>
                </a:cubicBezTo>
                <a:cubicBezTo>
                  <a:pt x="60" y="582"/>
                  <a:pt x="57" y="576"/>
                  <a:pt x="74" y="537"/>
                </a:cubicBezTo>
                <a:cubicBezTo>
                  <a:pt x="70" y="550"/>
                  <a:pt x="76" y="534"/>
                  <a:pt x="83" y="519"/>
                </a:cubicBezTo>
                <a:cubicBezTo>
                  <a:pt x="79" y="529"/>
                  <a:pt x="78" y="532"/>
                  <a:pt x="88" y="513"/>
                </a:cubicBezTo>
                <a:cubicBezTo>
                  <a:pt x="88" y="510"/>
                  <a:pt x="90" y="506"/>
                  <a:pt x="92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104" y="478"/>
                  <a:pt x="101" y="482"/>
                  <a:pt x="96" y="493"/>
                </a:cubicBezTo>
                <a:cubicBezTo>
                  <a:pt x="96" y="492"/>
                  <a:pt x="95" y="493"/>
                  <a:pt x="93" y="496"/>
                </a:cubicBezTo>
                <a:cubicBezTo>
                  <a:pt x="106" y="472"/>
                  <a:pt x="131" y="429"/>
                  <a:pt x="136" y="428"/>
                </a:cubicBezTo>
                <a:cubicBezTo>
                  <a:pt x="180" y="361"/>
                  <a:pt x="219" y="317"/>
                  <a:pt x="268" y="272"/>
                </a:cubicBezTo>
                <a:cubicBezTo>
                  <a:pt x="275" y="268"/>
                  <a:pt x="264" y="279"/>
                  <a:pt x="250" y="293"/>
                </a:cubicBezTo>
                <a:cubicBezTo>
                  <a:pt x="262" y="282"/>
                  <a:pt x="273" y="271"/>
                  <a:pt x="285" y="261"/>
                </a:cubicBezTo>
                <a:cubicBezTo>
                  <a:pt x="286" y="263"/>
                  <a:pt x="265" y="280"/>
                  <a:pt x="255" y="290"/>
                </a:cubicBezTo>
                <a:cubicBezTo>
                  <a:pt x="299" y="255"/>
                  <a:pt x="343" y="213"/>
                  <a:pt x="402" y="182"/>
                </a:cubicBezTo>
                <a:cubicBezTo>
                  <a:pt x="413" y="174"/>
                  <a:pt x="413" y="174"/>
                  <a:pt x="413" y="174"/>
                </a:cubicBezTo>
                <a:cubicBezTo>
                  <a:pt x="417" y="172"/>
                  <a:pt x="417" y="172"/>
                  <a:pt x="417" y="172"/>
                </a:cubicBezTo>
                <a:cubicBezTo>
                  <a:pt x="416" y="171"/>
                  <a:pt x="429" y="163"/>
                  <a:pt x="437" y="158"/>
                </a:cubicBezTo>
                <a:cubicBezTo>
                  <a:pt x="447" y="155"/>
                  <a:pt x="439" y="162"/>
                  <a:pt x="468" y="147"/>
                </a:cubicBezTo>
                <a:cubicBezTo>
                  <a:pt x="492" y="137"/>
                  <a:pt x="535" y="116"/>
                  <a:pt x="567" y="103"/>
                </a:cubicBezTo>
                <a:cubicBezTo>
                  <a:pt x="550" y="109"/>
                  <a:pt x="555" y="106"/>
                  <a:pt x="562" y="103"/>
                </a:cubicBezTo>
                <a:cubicBezTo>
                  <a:pt x="578" y="97"/>
                  <a:pt x="587" y="96"/>
                  <a:pt x="599" y="91"/>
                </a:cubicBezTo>
                <a:cubicBezTo>
                  <a:pt x="601" y="93"/>
                  <a:pt x="601" y="93"/>
                  <a:pt x="601" y="93"/>
                </a:cubicBezTo>
                <a:cubicBezTo>
                  <a:pt x="594" y="93"/>
                  <a:pt x="642" y="77"/>
                  <a:pt x="647" y="75"/>
                </a:cubicBezTo>
                <a:cubicBezTo>
                  <a:pt x="657" y="74"/>
                  <a:pt x="623" y="84"/>
                  <a:pt x="620" y="87"/>
                </a:cubicBezTo>
                <a:cubicBezTo>
                  <a:pt x="683" y="69"/>
                  <a:pt x="651" y="76"/>
                  <a:pt x="716" y="61"/>
                </a:cubicBezTo>
                <a:cubicBezTo>
                  <a:pt x="750" y="52"/>
                  <a:pt x="709" y="60"/>
                  <a:pt x="725" y="55"/>
                </a:cubicBezTo>
                <a:cubicBezTo>
                  <a:pt x="756" y="48"/>
                  <a:pt x="786" y="42"/>
                  <a:pt x="821" y="39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68" y="30"/>
                  <a:pt x="904" y="28"/>
                  <a:pt x="943" y="30"/>
                </a:cubicBezTo>
                <a:cubicBezTo>
                  <a:pt x="1053" y="24"/>
                  <a:pt x="1115" y="31"/>
                  <a:pt x="1144" y="32"/>
                </a:cubicBezTo>
                <a:cubicBezTo>
                  <a:pt x="1174" y="33"/>
                  <a:pt x="1172" y="31"/>
                  <a:pt x="1157" y="26"/>
                </a:cubicBezTo>
                <a:cubicBezTo>
                  <a:pt x="1126" y="16"/>
                  <a:pt x="1038" y="6"/>
                  <a:pt x="1037" y="7"/>
                </a:cubicBezTo>
                <a:cubicBezTo>
                  <a:pt x="950" y="0"/>
                  <a:pt x="882" y="3"/>
                  <a:pt x="812" y="13"/>
                </a:cubicBezTo>
                <a:cubicBezTo>
                  <a:pt x="741" y="23"/>
                  <a:pt x="667" y="38"/>
                  <a:pt x="568" y="7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3" descr="\\NAS\charteo\07 Produktion\03_Charts_und_Diagramme\Grafiken-Metapher\Blackboard\zur_Bearbeitung\Grundlagen\Arm.png"/>
          <p:cNvPicPr>
            <a:picLocks noChangeAspect="1" noChangeArrowheads="1"/>
          </p:cNvPicPr>
          <p:nvPr/>
        </p:nvPicPr>
        <p:blipFill>
          <a:blip r:embed="rId3" cstate="print"/>
          <a:srcRect r="77649" b="69072"/>
          <a:stretch>
            <a:fillRect/>
          </a:stretch>
        </p:blipFill>
        <p:spPr bwMode="auto">
          <a:xfrm>
            <a:off x="7811252" y="4732446"/>
            <a:ext cx="1332748" cy="2123967"/>
          </a:xfrm>
          <a:prstGeom prst="rect">
            <a:avLst/>
          </a:prstGeom>
          <a:noFill/>
        </p:spPr>
      </p:pic>
      <p:grpSp>
        <p:nvGrpSpPr>
          <p:cNvPr id="417" name="Gruppieren 119"/>
          <p:cNvGrpSpPr/>
          <p:nvPr/>
        </p:nvGrpSpPr>
        <p:grpSpPr>
          <a:xfrm rot="7536172" flipH="1">
            <a:off x="3290378" y="1392625"/>
            <a:ext cx="2612757" cy="1935187"/>
            <a:chOff x="2554288" y="849313"/>
            <a:chExt cx="3275012" cy="2425699"/>
          </a:xfrm>
          <a:solidFill>
            <a:schemeClr val="bg1"/>
          </a:solidFill>
        </p:grpSpPr>
        <p:sp>
          <p:nvSpPr>
            <p:cNvPr id="418" name="Freeform 271"/>
            <p:cNvSpPr>
              <a:spLocks noEditPoints="1"/>
            </p:cNvSpPr>
            <p:nvPr/>
          </p:nvSpPr>
          <p:spPr bwMode="auto">
            <a:xfrm>
              <a:off x="2554288" y="996950"/>
              <a:ext cx="3275012" cy="2278062"/>
            </a:xfrm>
            <a:custGeom>
              <a:avLst/>
              <a:gdLst/>
              <a:ahLst/>
              <a:cxnLst>
                <a:cxn ang="0">
                  <a:pos x="986" y="106"/>
                </a:cxn>
                <a:cxn ang="0">
                  <a:pos x="1100" y="65"/>
                </a:cxn>
                <a:cxn ang="0">
                  <a:pos x="1133" y="53"/>
                </a:cxn>
                <a:cxn ang="0">
                  <a:pos x="1194" y="13"/>
                </a:cxn>
                <a:cxn ang="0">
                  <a:pos x="1166" y="8"/>
                </a:cxn>
                <a:cxn ang="0">
                  <a:pos x="1107" y="30"/>
                </a:cxn>
                <a:cxn ang="0">
                  <a:pos x="1041" y="58"/>
                </a:cxn>
                <a:cxn ang="0">
                  <a:pos x="974" y="84"/>
                </a:cxn>
                <a:cxn ang="0">
                  <a:pos x="866" y="131"/>
                </a:cxn>
                <a:cxn ang="0">
                  <a:pos x="817" y="148"/>
                </a:cxn>
                <a:cxn ang="0">
                  <a:pos x="726" y="195"/>
                </a:cxn>
                <a:cxn ang="0">
                  <a:pos x="626" y="237"/>
                </a:cxn>
                <a:cxn ang="0">
                  <a:pos x="564" y="283"/>
                </a:cxn>
                <a:cxn ang="0">
                  <a:pos x="542" y="297"/>
                </a:cxn>
                <a:cxn ang="0">
                  <a:pos x="460" y="336"/>
                </a:cxn>
                <a:cxn ang="0">
                  <a:pos x="439" y="364"/>
                </a:cxn>
                <a:cxn ang="0">
                  <a:pos x="380" y="399"/>
                </a:cxn>
                <a:cxn ang="0">
                  <a:pos x="316" y="446"/>
                </a:cxn>
                <a:cxn ang="0">
                  <a:pos x="284" y="473"/>
                </a:cxn>
                <a:cxn ang="0">
                  <a:pos x="207" y="548"/>
                </a:cxn>
                <a:cxn ang="0">
                  <a:pos x="220" y="551"/>
                </a:cxn>
                <a:cxn ang="0">
                  <a:pos x="143" y="628"/>
                </a:cxn>
                <a:cxn ang="0">
                  <a:pos x="44" y="766"/>
                </a:cxn>
                <a:cxn ang="0">
                  <a:pos x="32" y="789"/>
                </a:cxn>
                <a:cxn ang="0">
                  <a:pos x="12" y="822"/>
                </a:cxn>
                <a:cxn ang="0">
                  <a:pos x="104" y="700"/>
                </a:cxn>
                <a:cxn ang="0">
                  <a:pos x="207" y="583"/>
                </a:cxn>
                <a:cxn ang="0">
                  <a:pos x="255" y="533"/>
                </a:cxn>
                <a:cxn ang="0">
                  <a:pos x="348" y="453"/>
                </a:cxn>
                <a:cxn ang="0">
                  <a:pos x="454" y="374"/>
                </a:cxn>
                <a:cxn ang="0">
                  <a:pos x="537" y="326"/>
                </a:cxn>
                <a:cxn ang="0">
                  <a:pos x="597" y="290"/>
                </a:cxn>
                <a:cxn ang="0">
                  <a:pos x="669" y="248"/>
                </a:cxn>
                <a:cxn ang="0">
                  <a:pos x="782" y="196"/>
                </a:cxn>
                <a:cxn ang="0">
                  <a:pos x="919" y="134"/>
                </a:cxn>
                <a:cxn ang="0">
                  <a:pos x="154" y="636"/>
                </a:cxn>
                <a:cxn ang="0">
                  <a:pos x="671" y="222"/>
                </a:cxn>
                <a:cxn ang="0">
                  <a:pos x="769" y="193"/>
                </a:cxn>
                <a:cxn ang="0">
                  <a:pos x="629" y="265"/>
                </a:cxn>
                <a:cxn ang="0">
                  <a:pos x="411" y="402"/>
                </a:cxn>
                <a:cxn ang="0">
                  <a:pos x="687" y="229"/>
                </a:cxn>
                <a:cxn ang="0">
                  <a:pos x="355" y="434"/>
                </a:cxn>
                <a:cxn ang="0">
                  <a:pos x="363" y="439"/>
                </a:cxn>
                <a:cxn ang="0">
                  <a:pos x="355" y="444"/>
                </a:cxn>
                <a:cxn ang="0">
                  <a:pos x="82" y="721"/>
                </a:cxn>
                <a:cxn ang="0">
                  <a:pos x="204" y="569"/>
                </a:cxn>
                <a:cxn ang="0">
                  <a:pos x="203" y="569"/>
                </a:cxn>
                <a:cxn ang="0">
                  <a:pos x="295" y="478"/>
                </a:cxn>
                <a:cxn ang="0">
                  <a:pos x="317" y="459"/>
                </a:cxn>
                <a:cxn ang="0">
                  <a:pos x="457" y="345"/>
                </a:cxn>
                <a:cxn ang="0">
                  <a:pos x="577" y="279"/>
                </a:cxn>
                <a:cxn ang="0">
                  <a:pos x="951" y="97"/>
                </a:cxn>
                <a:cxn ang="0">
                  <a:pos x="1043" y="60"/>
                </a:cxn>
                <a:cxn ang="0">
                  <a:pos x="1113" y="38"/>
                </a:cxn>
                <a:cxn ang="0">
                  <a:pos x="1113" y="38"/>
                </a:cxn>
                <a:cxn ang="0">
                  <a:pos x="1076" y="48"/>
                </a:cxn>
                <a:cxn ang="0">
                  <a:pos x="1126" y="42"/>
                </a:cxn>
                <a:cxn ang="0">
                  <a:pos x="882" y="131"/>
                </a:cxn>
                <a:cxn ang="0">
                  <a:pos x="581" y="281"/>
                </a:cxn>
                <a:cxn ang="0">
                  <a:pos x="835" y="159"/>
                </a:cxn>
                <a:cxn ang="0">
                  <a:pos x="839" y="158"/>
                </a:cxn>
                <a:cxn ang="0">
                  <a:pos x="781" y="181"/>
                </a:cxn>
                <a:cxn ang="0">
                  <a:pos x="1013" y="93"/>
                </a:cxn>
              </a:cxnLst>
              <a:rect l="0" t="0" r="r" b="b"/>
              <a:pathLst>
                <a:path w="1207" h="840">
                  <a:moveTo>
                    <a:pt x="919" y="134"/>
                  </a:moveTo>
                  <a:cubicBezTo>
                    <a:pt x="928" y="128"/>
                    <a:pt x="939" y="128"/>
                    <a:pt x="947" y="125"/>
                  </a:cubicBezTo>
                  <a:cubicBezTo>
                    <a:pt x="944" y="124"/>
                    <a:pt x="944" y="124"/>
                    <a:pt x="944" y="124"/>
                  </a:cubicBezTo>
                  <a:cubicBezTo>
                    <a:pt x="953" y="122"/>
                    <a:pt x="953" y="122"/>
                    <a:pt x="953" y="122"/>
                  </a:cubicBezTo>
                  <a:cubicBezTo>
                    <a:pt x="952" y="120"/>
                    <a:pt x="952" y="120"/>
                    <a:pt x="952" y="120"/>
                  </a:cubicBezTo>
                  <a:cubicBezTo>
                    <a:pt x="966" y="116"/>
                    <a:pt x="982" y="108"/>
                    <a:pt x="989" y="109"/>
                  </a:cubicBezTo>
                  <a:cubicBezTo>
                    <a:pt x="986" y="106"/>
                    <a:pt x="986" y="106"/>
                    <a:pt x="986" y="106"/>
                  </a:cubicBezTo>
                  <a:cubicBezTo>
                    <a:pt x="1001" y="104"/>
                    <a:pt x="1001" y="104"/>
                    <a:pt x="1001" y="104"/>
                  </a:cubicBezTo>
                  <a:cubicBezTo>
                    <a:pt x="992" y="104"/>
                    <a:pt x="992" y="104"/>
                    <a:pt x="992" y="104"/>
                  </a:cubicBezTo>
                  <a:cubicBezTo>
                    <a:pt x="1008" y="98"/>
                    <a:pt x="1034" y="91"/>
                    <a:pt x="1038" y="90"/>
                  </a:cubicBezTo>
                  <a:cubicBezTo>
                    <a:pt x="1036" y="90"/>
                    <a:pt x="1036" y="90"/>
                    <a:pt x="1036" y="90"/>
                  </a:cubicBezTo>
                  <a:cubicBezTo>
                    <a:pt x="1038" y="88"/>
                    <a:pt x="1041" y="88"/>
                    <a:pt x="1044" y="87"/>
                  </a:cubicBezTo>
                  <a:cubicBezTo>
                    <a:pt x="1041" y="86"/>
                    <a:pt x="1041" y="86"/>
                    <a:pt x="1041" y="86"/>
                  </a:cubicBezTo>
                  <a:cubicBezTo>
                    <a:pt x="1066" y="78"/>
                    <a:pt x="1071" y="72"/>
                    <a:pt x="1100" y="65"/>
                  </a:cubicBezTo>
                  <a:cubicBezTo>
                    <a:pt x="1108" y="62"/>
                    <a:pt x="1096" y="66"/>
                    <a:pt x="1095" y="65"/>
                  </a:cubicBezTo>
                  <a:cubicBezTo>
                    <a:pt x="1099" y="62"/>
                    <a:pt x="1109" y="60"/>
                    <a:pt x="1112" y="60"/>
                  </a:cubicBezTo>
                  <a:cubicBezTo>
                    <a:pt x="1108" y="58"/>
                    <a:pt x="1097" y="63"/>
                    <a:pt x="1105" y="57"/>
                  </a:cubicBezTo>
                  <a:cubicBezTo>
                    <a:pt x="1112" y="57"/>
                    <a:pt x="1100" y="56"/>
                    <a:pt x="1111" y="53"/>
                  </a:cubicBezTo>
                  <a:cubicBezTo>
                    <a:pt x="1117" y="56"/>
                    <a:pt x="1117" y="56"/>
                    <a:pt x="1117" y="56"/>
                  </a:cubicBezTo>
                  <a:cubicBezTo>
                    <a:pt x="1123" y="53"/>
                    <a:pt x="1117" y="52"/>
                    <a:pt x="1127" y="49"/>
                  </a:cubicBezTo>
                  <a:cubicBezTo>
                    <a:pt x="1139" y="48"/>
                    <a:pt x="1115" y="58"/>
                    <a:pt x="1133" y="53"/>
                  </a:cubicBezTo>
                  <a:cubicBezTo>
                    <a:pt x="1142" y="50"/>
                    <a:pt x="1150" y="38"/>
                    <a:pt x="1168" y="36"/>
                  </a:cubicBezTo>
                  <a:cubicBezTo>
                    <a:pt x="1183" y="29"/>
                    <a:pt x="1159" y="32"/>
                    <a:pt x="1180" y="27"/>
                  </a:cubicBezTo>
                  <a:cubicBezTo>
                    <a:pt x="1166" y="28"/>
                    <a:pt x="1166" y="28"/>
                    <a:pt x="1166" y="28"/>
                  </a:cubicBezTo>
                  <a:cubicBezTo>
                    <a:pt x="1169" y="26"/>
                    <a:pt x="1166" y="25"/>
                    <a:pt x="1176" y="23"/>
                  </a:cubicBezTo>
                  <a:cubicBezTo>
                    <a:pt x="1179" y="24"/>
                    <a:pt x="1185" y="24"/>
                    <a:pt x="1190" y="23"/>
                  </a:cubicBezTo>
                  <a:cubicBezTo>
                    <a:pt x="1170" y="25"/>
                    <a:pt x="1207" y="14"/>
                    <a:pt x="1187" y="15"/>
                  </a:cubicBezTo>
                  <a:cubicBezTo>
                    <a:pt x="1194" y="13"/>
                    <a:pt x="1194" y="13"/>
                    <a:pt x="1194" y="13"/>
                  </a:cubicBezTo>
                  <a:cubicBezTo>
                    <a:pt x="1193" y="13"/>
                    <a:pt x="1193" y="13"/>
                    <a:pt x="1193" y="13"/>
                  </a:cubicBezTo>
                  <a:cubicBezTo>
                    <a:pt x="1203" y="10"/>
                    <a:pt x="1203" y="10"/>
                    <a:pt x="1203" y="10"/>
                  </a:cubicBezTo>
                  <a:cubicBezTo>
                    <a:pt x="1197" y="10"/>
                    <a:pt x="1183" y="14"/>
                    <a:pt x="1189" y="9"/>
                  </a:cubicBezTo>
                  <a:cubicBezTo>
                    <a:pt x="1202" y="5"/>
                    <a:pt x="1202" y="5"/>
                    <a:pt x="1202" y="5"/>
                  </a:cubicBezTo>
                  <a:cubicBezTo>
                    <a:pt x="1198" y="4"/>
                    <a:pt x="1203" y="2"/>
                    <a:pt x="1202" y="0"/>
                  </a:cubicBezTo>
                  <a:cubicBezTo>
                    <a:pt x="1187" y="2"/>
                    <a:pt x="1174" y="4"/>
                    <a:pt x="1160" y="6"/>
                  </a:cubicBezTo>
                  <a:cubicBezTo>
                    <a:pt x="1162" y="7"/>
                    <a:pt x="1168" y="6"/>
                    <a:pt x="1166" y="8"/>
                  </a:cubicBezTo>
                  <a:cubicBezTo>
                    <a:pt x="1156" y="12"/>
                    <a:pt x="1157" y="8"/>
                    <a:pt x="1147" y="13"/>
                  </a:cubicBezTo>
                  <a:cubicBezTo>
                    <a:pt x="1152" y="14"/>
                    <a:pt x="1152" y="14"/>
                    <a:pt x="1152" y="14"/>
                  </a:cubicBezTo>
                  <a:cubicBezTo>
                    <a:pt x="1151" y="13"/>
                    <a:pt x="1150" y="13"/>
                    <a:pt x="1152" y="12"/>
                  </a:cubicBezTo>
                  <a:cubicBezTo>
                    <a:pt x="1155" y="10"/>
                    <a:pt x="1157" y="11"/>
                    <a:pt x="1157" y="12"/>
                  </a:cubicBezTo>
                  <a:cubicBezTo>
                    <a:pt x="1155" y="15"/>
                    <a:pt x="1144" y="17"/>
                    <a:pt x="1141" y="16"/>
                  </a:cubicBezTo>
                  <a:cubicBezTo>
                    <a:pt x="1128" y="20"/>
                    <a:pt x="1139" y="21"/>
                    <a:pt x="1137" y="22"/>
                  </a:cubicBezTo>
                  <a:cubicBezTo>
                    <a:pt x="1129" y="21"/>
                    <a:pt x="1115" y="29"/>
                    <a:pt x="1107" y="30"/>
                  </a:cubicBezTo>
                  <a:cubicBezTo>
                    <a:pt x="1113" y="30"/>
                    <a:pt x="1113" y="30"/>
                    <a:pt x="1113" y="30"/>
                  </a:cubicBezTo>
                  <a:cubicBezTo>
                    <a:pt x="1104" y="36"/>
                    <a:pt x="1094" y="37"/>
                    <a:pt x="1088" y="37"/>
                  </a:cubicBezTo>
                  <a:cubicBezTo>
                    <a:pt x="1091" y="39"/>
                    <a:pt x="1091" y="39"/>
                    <a:pt x="1091" y="39"/>
                  </a:cubicBezTo>
                  <a:cubicBezTo>
                    <a:pt x="1078" y="43"/>
                    <a:pt x="1073" y="51"/>
                    <a:pt x="1061" y="48"/>
                  </a:cubicBezTo>
                  <a:cubicBezTo>
                    <a:pt x="1062" y="49"/>
                    <a:pt x="1062" y="49"/>
                    <a:pt x="1062" y="49"/>
                  </a:cubicBezTo>
                  <a:cubicBezTo>
                    <a:pt x="1057" y="51"/>
                    <a:pt x="1049" y="55"/>
                    <a:pt x="1043" y="55"/>
                  </a:cubicBezTo>
                  <a:cubicBezTo>
                    <a:pt x="1043" y="56"/>
                    <a:pt x="1043" y="57"/>
                    <a:pt x="1041" y="58"/>
                  </a:cubicBezTo>
                  <a:cubicBezTo>
                    <a:pt x="1037" y="56"/>
                    <a:pt x="1032" y="60"/>
                    <a:pt x="1024" y="64"/>
                  </a:cubicBezTo>
                  <a:cubicBezTo>
                    <a:pt x="1030" y="63"/>
                    <a:pt x="1029" y="67"/>
                    <a:pt x="1035" y="65"/>
                  </a:cubicBezTo>
                  <a:cubicBezTo>
                    <a:pt x="1024" y="73"/>
                    <a:pt x="1022" y="66"/>
                    <a:pt x="1012" y="69"/>
                  </a:cubicBezTo>
                  <a:cubicBezTo>
                    <a:pt x="1006" y="73"/>
                    <a:pt x="1018" y="69"/>
                    <a:pt x="1020" y="70"/>
                  </a:cubicBezTo>
                  <a:cubicBezTo>
                    <a:pt x="1003" y="74"/>
                    <a:pt x="990" y="89"/>
                    <a:pt x="977" y="86"/>
                  </a:cubicBezTo>
                  <a:cubicBezTo>
                    <a:pt x="983" y="82"/>
                    <a:pt x="983" y="82"/>
                    <a:pt x="983" y="82"/>
                  </a:cubicBezTo>
                  <a:cubicBezTo>
                    <a:pt x="976" y="83"/>
                    <a:pt x="973" y="84"/>
                    <a:pt x="974" y="84"/>
                  </a:cubicBezTo>
                  <a:cubicBezTo>
                    <a:pt x="976" y="83"/>
                    <a:pt x="977" y="84"/>
                    <a:pt x="978" y="84"/>
                  </a:cubicBezTo>
                  <a:cubicBezTo>
                    <a:pt x="960" y="95"/>
                    <a:pt x="946" y="90"/>
                    <a:pt x="927" y="99"/>
                  </a:cubicBezTo>
                  <a:cubicBezTo>
                    <a:pt x="929" y="100"/>
                    <a:pt x="932" y="99"/>
                    <a:pt x="933" y="100"/>
                  </a:cubicBezTo>
                  <a:cubicBezTo>
                    <a:pt x="924" y="105"/>
                    <a:pt x="921" y="97"/>
                    <a:pt x="908" y="105"/>
                  </a:cubicBezTo>
                  <a:cubicBezTo>
                    <a:pt x="911" y="106"/>
                    <a:pt x="911" y="106"/>
                    <a:pt x="911" y="106"/>
                  </a:cubicBezTo>
                  <a:cubicBezTo>
                    <a:pt x="907" y="108"/>
                    <a:pt x="903" y="108"/>
                    <a:pt x="903" y="107"/>
                  </a:cubicBezTo>
                  <a:cubicBezTo>
                    <a:pt x="905" y="113"/>
                    <a:pt x="873" y="119"/>
                    <a:pt x="866" y="131"/>
                  </a:cubicBezTo>
                  <a:cubicBezTo>
                    <a:pt x="858" y="130"/>
                    <a:pt x="837" y="137"/>
                    <a:pt x="832" y="141"/>
                  </a:cubicBezTo>
                  <a:cubicBezTo>
                    <a:pt x="824" y="148"/>
                    <a:pt x="841" y="141"/>
                    <a:pt x="839" y="146"/>
                  </a:cubicBezTo>
                  <a:cubicBezTo>
                    <a:pt x="832" y="149"/>
                    <a:pt x="827" y="147"/>
                    <a:pt x="818" y="153"/>
                  </a:cubicBezTo>
                  <a:cubicBezTo>
                    <a:pt x="816" y="150"/>
                    <a:pt x="835" y="138"/>
                    <a:pt x="815" y="144"/>
                  </a:cubicBezTo>
                  <a:cubicBezTo>
                    <a:pt x="813" y="147"/>
                    <a:pt x="813" y="147"/>
                    <a:pt x="813" y="147"/>
                  </a:cubicBezTo>
                  <a:cubicBezTo>
                    <a:pt x="815" y="146"/>
                    <a:pt x="818" y="144"/>
                    <a:pt x="820" y="143"/>
                  </a:cubicBezTo>
                  <a:cubicBezTo>
                    <a:pt x="827" y="143"/>
                    <a:pt x="818" y="147"/>
                    <a:pt x="817" y="148"/>
                  </a:cubicBezTo>
                  <a:cubicBezTo>
                    <a:pt x="796" y="157"/>
                    <a:pt x="796" y="157"/>
                    <a:pt x="796" y="157"/>
                  </a:cubicBezTo>
                  <a:cubicBezTo>
                    <a:pt x="793" y="154"/>
                    <a:pt x="806" y="149"/>
                    <a:pt x="807" y="148"/>
                  </a:cubicBezTo>
                  <a:cubicBezTo>
                    <a:pt x="791" y="156"/>
                    <a:pt x="774" y="169"/>
                    <a:pt x="758" y="174"/>
                  </a:cubicBezTo>
                  <a:cubicBezTo>
                    <a:pt x="760" y="175"/>
                    <a:pt x="760" y="175"/>
                    <a:pt x="760" y="175"/>
                  </a:cubicBezTo>
                  <a:cubicBezTo>
                    <a:pt x="740" y="181"/>
                    <a:pt x="752" y="186"/>
                    <a:pt x="734" y="188"/>
                  </a:cubicBezTo>
                  <a:cubicBezTo>
                    <a:pt x="727" y="193"/>
                    <a:pt x="739" y="190"/>
                    <a:pt x="727" y="196"/>
                  </a:cubicBezTo>
                  <a:cubicBezTo>
                    <a:pt x="724" y="198"/>
                    <a:pt x="725" y="196"/>
                    <a:pt x="726" y="195"/>
                  </a:cubicBezTo>
                  <a:cubicBezTo>
                    <a:pt x="710" y="201"/>
                    <a:pt x="721" y="201"/>
                    <a:pt x="706" y="205"/>
                  </a:cubicBezTo>
                  <a:cubicBezTo>
                    <a:pt x="710" y="207"/>
                    <a:pt x="710" y="207"/>
                    <a:pt x="710" y="207"/>
                  </a:cubicBezTo>
                  <a:cubicBezTo>
                    <a:pt x="693" y="213"/>
                    <a:pt x="674" y="215"/>
                    <a:pt x="661" y="224"/>
                  </a:cubicBezTo>
                  <a:cubicBezTo>
                    <a:pt x="663" y="226"/>
                    <a:pt x="671" y="222"/>
                    <a:pt x="676" y="222"/>
                  </a:cubicBezTo>
                  <a:cubicBezTo>
                    <a:pt x="654" y="227"/>
                    <a:pt x="631" y="245"/>
                    <a:pt x="613" y="252"/>
                  </a:cubicBezTo>
                  <a:cubicBezTo>
                    <a:pt x="616" y="247"/>
                    <a:pt x="602" y="251"/>
                    <a:pt x="612" y="243"/>
                  </a:cubicBezTo>
                  <a:cubicBezTo>
                    <a:pt x="616" y="245"/>
                    <a:pt x="620" y="240"/>
                    <a:pt x="626" y="237"/>
                  </a:cubicBezTo>
                  <a:cubicBezTo>
                    <a:pt x="613" y="235"/>
                    <a:pt x="589" y="263"/>
                    <a:pt x="582" y="258"/>
                  </a:cubicBezTo>
                  <a:cubicBezTo>
                    <a:pt x="581" y="262"/>
                    <a:pt x="581" y="262"/>
                    <a:pt x="581" y="262"/>
                  </a:cubicBezTo>
                  <a:cubicBezTo>
                    <a:pt x="579" y="263"/>
                    <a:pt x="571" y="265"/>
                    <a:pt x="575" y="262"/>
                  </a:cubicBezTo>
                  <a:cubicBezTo>
                    <a:pt x="557" y="274"/>
                    <a:pt x="557" y="274"/>
                    <a:pt x="557" y="274"/>
                  </a:cubicBezTo>
                  <a:cubicBezTo>
                    <a:pt x="565" y="272"/>
                    <a:pt x="581" y="269"/>
                    <a:pt x="584" y="264"/>
                  </a:cubicBezTo>
                  <a:cubicBezTo>
                    <a:pt x="591" y="263"/>
                    <a:pt x="578" y="270"/>
                    <a:pt x="584" y="270"/>
                  </a:cubicBezTo>
                  <a:cubicBezTo>
                    <a:pt x="569" y="273"/>
                    <a:pt x="577" y="276"/>
                    <a:pt x="564" y="283"/>
                  </a:cubicBezTo>
                  <a:cubicBezTo>
                    <a:pt x="568" y="276"/>
                    <a:pt x="549" y="286"/>
                    <a:pt x="548" y="283"/>
                  </a:cubicBezTo>
                  <a:cubicBezTo>
                    <a:pt x="544" y="287"/>
                    <a:pt x="534" y="291"/>
                    <a:pt x="530" y="292"/>
                  </a:cubicBezTo>
                  <a:cubicBezTo>
                    <a:pt x="522" y="296"/>
                    <a:pt x="507" y="309"/>
                    <a:pt x="495" y="315"/>
                  </a:cubicBezTo>
                  <a:cubicBezTo>
                    <a:pt x="500" y="314"/>
                    <a:pt x="508" y="311"/>
                    <a:pt x="509" y="313"/>
                  </a:cubicBezTo>
                  <a:cubicBezTo>
                    <a:pt x="502" y="316"/>
                    <a:pt x="496" y="320"/>
                    <a:pt x="497" y="323"/>
                  </a:cubicBezTo>
                  <a:cubicBezTo>
                    <a:pt x="520" y="315"/>
                    <a:pt x="499" y="313"/>
                    <a:pt x="520" y="304"/>
                  </a:cubicBezTo>
                  <a:cubicBezTo>
                    <a:pt x="526" y="304"/>
                    <a:pt x="532" y="302"/>
                    <a:pt x="542" y="297"/>
                  </a:cubicBezTo>
                  <a:cubicBezTo>
                    <a:pt x="538" y="302"/>
                    <a:pt x="541" y="301"/>
                    <a:pt x="540" y="304"/>
                  </a:cubicBezTo>
                  <a:cubicBezTo>
                    <a:pt x="525" y="305"/>
                    <a:pt x="510" y="323"/>
                    <a:pt x="493" y="329"/>
                  </a:cubicBezTo>
                  <a:cubicBezTo>
                    <a:pt x="485" y="331"/>
                    <a:pt x="488" y="324"/>
                    <a:pt x="473" y="333"/>
                  </a:cubicBezTo>
                  <a:cubicBezTo>
                    <a:pt x="484" y="323"/>
                    <a:pt x="484" y="323"/>
                    <a:pt x="484" y="323"/>
                  </a:cubicBezTo>
                  <a:cubicBezTo>
                    <a:pt x="471" y="334"/>
                    <a:pt x="479" y="323"/>
                    <a:pt x="468" y="330"/>
                  </a:cubicBezTo>
                  <a:cubicBezTo>
                    <a:pt x="474" y="329"/>
                    <a:pt x="474" y="329"/>
                    <a:pt x="474" y="329"/>
                  </a:cubicBezTo>
                  <a:cubicBezTo>
                    <a:pt x="467" y="334"/>
                    <a:pt x="464" y="335"/>
                    <a:pt x="460" y="336"/>
                  </a:cubicBezTo>
                  <a:cubicBezTo>
                    <a:pt x="467" y="336"/>
                    <a:pt x="467" y="336"/>
                    <a:pt x="467" y="336"/>
                  </a:cubicBezTo>
                  <a:cubicBezTo>
                    <a:pt x="464" y="338"/>
                    <a:pt x="458" y="343"/>
                    <a:pt x="456" y="342"/>
                  </a:cubicBezTo>
                  <a:cubicBezTo>
                    <a:pt x="456" y="343"/>
                    <a:pt x="456" y="344"/>
                    <a:pt x="456" y="344"/>
                  </a:cubicBezTo>
                  <a:cubicBezTo>
                    <a:pt x="455" y="344"/>
                    <a:pt x="453" y="345"/>
                    <a:pt x="449" y="348"/>
                  </a:cubicBezTo>
                  <a:cubicBezTo>
                    <a:pt x="452" y="347"/>
                    <a:pt x="453" y="345"/>
                    <a:pt x="454" y="346"/>
                  </a:cubicBezTo>
                  <a:cubicBezTo>
                    <a:pt x="437" y="357"/>
                    <a:pt x="453" y="352"/>
                    <a:pt x="442" y="359"/>
                  </a:cubicBezTo>
                  <a:cubicBezTo>
                    <a:pt x="445" y="359"/>
                    <a:pt x="442" y="361"/>
                    <a:pt x="439" y="364"/>
                  </a:cubicBezTo>
                  <a:cubicBezTo>
                    <a:pt x="436" y="359"/>
                    <a:pt x="416" y="372"/>
                    <a:pt x="409" y="374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394" y="381"/>
                    <a:pt x="394" y="381"/>
                    <a:pt x="394" y="381"/>
                  </a:cubicBezTo>
                  <a:cubicBezTo>
                    <a:pt x="397" y="380"/>
                    <a:pt x="395" y="383"/>
                    <a:pt x="392" y="387"/>
                  </a:cubicBezTo>
                  <a:cubicBezTo>
                    <a:pt x="392" y="386"/>
                    <a:pt x="392" y="386"/>
                    <a:pt x="392" y="386"/>
                  </a:cubicBezTo>
                  <a:cubicBezTo>
                    <a:pt x="388" y="390"/>
                    <a:pt x="401" y="388"/>
                    <a:pt x="387" y="396"/>
                  </a:cubicBezTo>
                  <a:cubicBezTo>
                    <a:pt x="380" y="399"/>
                    <a:pt x="380" y="399"/>
                    <a:pt x="380" y="399"/>
                  </a:cubicBezTo>
                  <a:cubicBezTo>
                    <a:pt x="381" y="398"/>
                    <a:pt x="381" y="400"/>
                    <a:pt x="380" y="401"/>
                  </a:cubicBezTo>
                  <a:cubicBezTo>
                    <a:pt x="372" y="405"/>
                    <a:pt x="372" y="405"/>
                    <a:pt x="372" y="405"/>
                  </a:cubicBezTo>
                  <a:cubicBezTo>
                    <a:pt x="366" y="417"/>
                    <a:pt x="351" y="417"/>
                    <a:pt x="341" y="429"/>
                  </a:cubicBezTo>
                  <a:cubicBezTo>
                    <a:pt x="344" y="426"/>
                    <a:pt x="350" y="422"/>
                    <a:pt x="348" y="425"/>
                  </a:cubicBezTo>
                  <a:cubicBezTo>
                    <a:pt x="347" y="427"/>
                    <a:pt x="343" y="430"/>
                    <a:pt x="340" y="430"/>
                  </a:cubicBezTo>
                  <a:cubicBezTo>
                    <a:pt x="341" y="431"/>
                    <a:pt x="341" y="431"/>
                    <a:pt x="341" y="431"/>
                  </a:cubicBezTo>
                  <a:cubicBezTo>
                    <a:pt x="316" y="446"/>
                    <a:pt x="316" y="446"/>
                    <a:pt x="316" y="446"/>
                  </a:cubicBezTo>
                  <a:cubicBezTo>
                    <a:pt x="319" y="446"/>
                    <a:pt x="332" y="436"/>
                    <a:pt x="328" y="442"/>
                  </a:cubicBezTo>
                  <a:cubicBezTo>
                    <a:pt x="326" y="447"/>
                    <a:pt x="318" y="450"/>
                    <a:pt x="314" y="453"/>
                  </a:cubicBezTo>
                  <a:cubicBezTo>
                    <a:pt x="313" y="452"/>
                    <a:pt x="320" y="444"/>
                    <a:pt x="312" y="450"/>
                  </a:cubicBezTo>
                  <a:cubicBezTo>
                    <a:pt x="312" y="451"/>
                    <a:pt x="306" y="459"/>
                    <a:pt x="310" y="457"/>
                  </a:cubicBezTo>
                  <a:cubicBezTo>
                    <a:pt x="301" y="462"/>
                    <a:pt x="289" y="471"/>
                    <a:pt x="281" y="474"/>
                  </a:cubicBezTo>
                  <a:cubicBezTo>
                    <a:pt x="279" y="477"/>
                    <a:pt x="283" y="474"/>
                    <a:pt x="284" y="474"/>
                  </a:cubicBezTo>
                  <a:cubicBezTo>
                    <a:pt x="284" y="473"/>
                    <a:pt x="284" y="473"/>
                    <a:pt x="284" y="473"/>
                  </a:cubicBezTo>
                  <a:cubicBezTo>
                    <a:pt x="289" y="469"/>
                    <a:pt x="288" y="475"/>
                    <a:pt x="296" y="466"/>
                  </a:cubicBezTo>
                  <a:cubicBezTo>
                    <a:pt x="300" y="469"/>
                    <a:pt x="284" y="478"/>
                    <a:pt x="276" y="486"/>
                  </a:cubicBezTo>
                  <a:cubicBezTo>
                    <a:pt x="291" y="478"/>
                    <a:pt x="291" y="478"/>
                    <a:pt x="291" y="478"/>
                  </a:cubicBezTo>
                  <a:cubicBezTo>
                    <a:pt x="275" y="501"/>
                    <a:pt x="242" y="521"/>
                    <a:pt x="223" y="540"/>
                  </a:cubicBezTo>
                  <a:cubicBezTo>
                    <a:pt x="227" y="533"/>
                    <a:pt x="233" y="530"/>
                    <a:pt x="230" y="527"/>
                  </a:cubicBezTo>
                  <a:cubicBezTo>
                    <a:pt x="216" y="538"/>
                    <a:pt x="218" y="537"/>
                    <a:pt x="206" y="548"/>
                  </a:cubicBezTo>
                  <a:cubicBezTo>
                    <a:pt x="207" y="548"/>
                    <a:pt x="207" y="548"/>
                    <a:pt x="207" y="548"/>
                  </a:cubicBezTo>
                  <a:cubicBezTo>
                    <a:pt x="202" y="555"/>
                    <a:pt x="191" y="561"/>
                    <a:pt x="189" y="568"/>
                  </a:cubicBezTo>
                  <a:cubicBezTo>
                    <a:pt x="194" y="567"/>
                    <a:pt x="197" y="557"/>
                    <a:pt x="200" y="560"/>
                  </a:cubicBezTo>
                  <a:cubicBezTo>
                    <a:pt x="185" y="576"/>
                    <a:pt x="185" y="576"/>
                    <a:pt x="185" y="576"/>
                  </a:cubicBezTo>
                  <a:cubicBezTo>
                    <a:pt x="192" y="573"/>
                    <a:pt x="200" y="560"/>
                    <a:pt x="206" y="555"/>
                  </a:cubicBezTo>
                  <a:cubicBezTo>
                    <a:pt x="210" y="551"/>
                    <a:pt x="197" y="563"/>
                    <a:pt x="197" y="559"/>
                  </a:cubicBezTo>
                  <a:cubicBezTo>
                    <a:pt x="212" y="545"/>
                    <a:pt x="217" y="544"/>
                    <a:pt x="227" y="540"/>
                  </a:cubicBezTo>
                  <a:cubicBezTo>
                    <a:pt x="233" y="538"/>
                    <a:pt x="223" y="548"/>
                    <a:pt x="220" y="551"/>
                  </a:cubicBezTo>
                  <a:cubicBezTo>
                    <a:pt x="208" y="556"/>
                    <a:pt x="193" y="568"/>
                    <a:pt x="181" y="584"/>
                  </a:cubicBezTo>
                  <a:cubicBezTo>
                    <a:pt x="176" y="594"/>
                    <a:pt x="176" y="594"/>
                    <a:pt x="176" y="594"/>
                  </a:cubicBezTo>
                  <a:cubicBezTo>
                    <a:pt x="168" y="600"/>
                    <a:pt x="166" y="592"/>
                    <a:pt x="154" y="606"/>
                  </a:cubicBezTo>
                  <a:cubicBezTo>
                    <a:pt x="160" y="604"/>
                    <a:pt x="160" y="604"/>
                    <a:pt x="160" y="604"/>
                  </a:cubicBezTo>
                  <a:cubicBezTo>
                    <a:pt x="158" y="607"/>
                    <a:pt x="156" y="609"/>
                    <a:pt x="155" y="611"/>
                  </a:cubicBezTo>
                  <a:cubicBezTo>
                    <a:pt x="162" y="606"/>
                    <a:pt x="169" y="602"/>
                    <a:pt x="175" y="598"/>
                  </a:cubicBezTo>
                  <a:cubicBezTo>
                    <a:pt x="172" y="609"/>
                    <a:pt x="153" y="618"/>
                    <a:pt x="143" y="628"/>
                  </a:cubicBezTo>
                  <a:cubicBezTo>
                    <a:pt x="144" y="628"/>
                    <a:pt x="148" y="624"/>
                    <a:pt x="150" y="624"/>
                  </a:cubicBezTo>
                  <a:cubicBezTo>
                    <a:pt x="136" y="642"/>
                    <a:pt x="117" y="656"/>
                    <a:pt x="105" y="669"/>
                  </a:cubicBezTo>
                  <a:cubicBezTo>
                    <a:pt x="103" y="676"/>
                    <a:pt x="115" y="658"/>
                    <a:pt x="116" y="663"/>
                  </a:cubicBezTo>
                  <a:cubicBezTo>
                    <a:pt x="109" y="669"/>
                    <a:pt x="105" y="679"/>
                    <a:pt x="101" y="679"/>
                  </a:cubicBezTo>
                  <a:cubicBezTo>
                    <a:pt x="107" y="679"/>
                    <a:pt x="89" y="696"/>
                    <a:pt x="103" y="685"/>
                  </a:cubicBezTo>
                  <a:cubicBezTo>
                    <a:pt x="85" y="712"/>
                    <a:pt x="61" y="738"/>
                    <a:pt x="41" y="764"/>
                  </a:cubicBezTo>
                  <a:cubicBezTo>
                    <a:pt x="43" y="764"/>
                    <a:pt x="44" y="764"/>
                    <a:pt x="44" y="766"/>
                  </a:cubicBezTo>
                  <a:cubicBezTo>
                    <a:pt x="50" y="757"/>
                    <a:pt x="60" y="744"/>
                    <a:pt x="66" y="741"/>
                  </a:cubicBezTo>
                  <a:cubicBezTo>
                    <a:pt x="64" y="748"/>
                    <a:pt x="54" y="753"/>
                    <a:pt x="54" y="756"/>
                  </a:cubicBezTo>
                  <a:cubicBezTo>
                    <a:pt x="57" y="753"/>
                    <a:pt x="61" y="747"/>
                    <a:pt x="63" y="748"/>
                  </a:cubicBezTo>
                  <a:cubicBezTo>
                    <a:pt x="60" y="757"/>
                    <a:pt x="54" y="760"/>
                    <a:pt x="50" y="765"/>
                  </a:cubicBezTo>
                  <a:cubicBezTo>
                    <a:pt x="51" y="762"/>
                    <a:pt x="51" y="762"/>
                    <a:pt x="51" y="762"/>
                  </a:cubicBezTo>
                  <a:cubicBezTo>
                    <a:pt x="37" y="777"/>
                    <a:pt x="38" y="767"/>
                    <a:pt x="27" y="786"/>
                  </a:cubicBezTo>
                  <a:cubicBezTo>
                    <a:pt x="26" y="795"/>
                    <a:pt x="29" y="787"/>
                    <a:pt x="32" y="789"/>
                  </a:cubicBezTo>
                  <a:cubicBezTo>
                    <a:pt x="28" y="793"/>
                    <a:pt x="23" y="809"/>
                    <a:pt x="17" y="812"/>
                  </a:cubicBezTo>
                  <a:cubicBezTo>
                    <a:pt x="24" y="800"/>
                    <a:pt x="24" y="800"/>
                    <a:pt x="24" y="800"/>
                  </a:cubicBezTo>
                  <a:cubicBezTo>
                    <a:pt x="18" y="808"/>
                    <a:pt x="14" y="816"/>
                    <a:pt x="10" y="821"/>
                  </a:cubicBezTo>
                  <a:cubicBezTo>
                    <a:pt x="11" y="820"/>
                    <a:pt x="12" y="820"/>
                    <a:pt x="13" y="819"/>
                  </a:cubicBezTo>
                  <a:cubicBezTo>
                    <a:pt x="8" y="825"/>
                    <a:pt x="4" y="833"/>
                    <a:pt x="0" y="835"/>
                  </a:cubicBezTo>
                  <a:cubicBezTo>
                    <a:pt x="2" y="839"/>
                    <a:pt x="2" y="839"/>
                    <a:pt x="2" y="839"/>
                  </a:cubicBezTo>
                  <a:cubicBezTo>
                    <a:pt x="3" y="834"/>
                    <a:pt x="9" y="822"/>
                    <a:pt x="12" y="822"/>
                  </a:cubicBezTo>
                  <a:cubicBezTo>
                    <a:pt x="14" y="824"/>
                    <a:pt x="6" y="835"/>
                    <a:pt x="3" y="840"/>
                  </a:cubicBezTo>
                  <a:cubicBezTo>
                    <a:pt x="17" y="818"/>
                    <a:pt x="22" y="821"/>
                    <a:pt x="31" y="801"/>
                  </a:cubicBezTo>
                  <a:cubicBezTo>
                    <a:pt x="28" y="803"/>
                    <a:pt x="28" y="803"/>
                    <a:pt x="28" y="803"/>
                  </a:cubicBezTo>
                  <a:cubicBezTo>
                    <a:pt x="33" y="790"/>
                    <a:pt x="43" y="781"/>
                    <a:pt x="50" y="771"/>
                  </a:cubicBezTo>
                  <a:cubicBezTo>
                    <a:pt x="49" y="774"/>
                    <a:pt x="49" y="775"/>
                    <a:pt x="51" y="774"/>
                  </a:cubicBezTo>
                  <a:cubicBezTo>
                    <a:pt x="63" y="751"/>
                    <a:pt x="79" y="730"/>
                    <a:pt x="95" y="705"/>
                  </a:cubicBezTo>
                  <a:cubicBezTo>
                    <a:pt x="104" y="700"/>
                    <a:pt x="104" y="700"/>
                    <a:pt x="104" y="700"/>
                  </a:cubicBezTo>
                  <a:cubicBezTo>
                    <a:pt x="102" y="698"/>
                    <a:pt x="102" y="698"/>
                    <a:pt x="102" y="698"/>
                  </a:cubicBezTo>
                  <a:cubicBezTo>
                    <a:pt x="110" y="686"/>
                    <a:pt x="107" y="698"/>
                    <a:pt x="112" y="690"/>
                  </a:cubicBezTo>
                  <a:cubicBezTo>
                    <a:pt x="110" y="693"/>
                    <a:pt x="110" y="692"/>
                    <a:pt x="109" y="693"/>
                  </a:cubicBezTo>
                  <a:cubicBezTo>
                    <a:pt x="122" y="681"/>
                    <a:pt x="113" y="684"/>
                    <a:pt x="119" y="677"/>
                  </a:cubicBezTo>
                  <a:cubicBezTo>
                    <a:pt x="114" y="678"/>
                    <a:pt x="107" y="691"/>
                    <a:pt x="107" y="685"/>
                  </a:cubicBezTo>
                  <a:cubicBezTo>
                    <a:pt x="120" y="673"/>
                    <a:pt x="135" y="652"/>
                    <a:pt x="142" y="654"/>
                  </a:cubicBezTo>
                  <a:cubicBezTo>
                    <a:pt x="160" y="628"/>
                    <a:pt x="189" y="602"/>
                    <a:pt x="207" y="583"/>
                  </a:cubicBezTo>
                  <a:cubicBezTo>
                    <a:pt x="209" y="580"/>
                    <a:pt x="205" y="584"/>
                    <a:pt x="206" y="583"/>
                  </a:cubicBezTo>
                  <a:cubicBezTo>
                    <a:pt x="215" y="578"/>
                    <a:pt x="228" y="556"/>
                    <a:pt x="231" y="558"/>
                  </a:cubicBezTo>
                  <a:cubicBezTo>
                    <a:pt x="234" y="554"/>
                    <a:pt x="233" y="551"/>
                    <a:pt x="234" y="549"/>
                  </a:cubicBezTo>
                  <a:cubicBezTo>
                    <a:pt x="240" y="546"/>
                    <a:pt x="246" y="541"/>
                    <a:pt x="252" y="535"/>
                  </a:cubicBezTo>
                  <a:cubicBezTo>
                    <a:pt x="247" y="539"/>
                    <a:pt x="247" y="539"/>
                    <a:pt x="247" y="539"/>
                  </a:cubicBezTo>
                  <a:cubicBezTo>
                    <a:pt x="248" y="538"/>
                    <a:pt x="248" y="538"/>
                    <a:pt x="248" y="538"/>
                  </a:cubicBezTo>
                  <a:cubicBezTo>
                    <a:pt x="255" y="533"/>
                    <a:pt x="255" y="533"/>
                    <a:pt x="255" y="533"/>
                  </a:cubicBezTo>
                  <a:cubicBezTo>
                    <a:pt x="255" y="533"/>
                    <a:pt x="255" y="533"/>
                    <a:pt x="255" y="533"/>
                  </a:cubicBezTo>
                  <a:cubicBezTo>
                    <a:pt x="271" y="519"/>
                    <a:pt x="288" y="502"/>
                    <a:pt x="305" y="492"/>
                  </a:cubicBezTo>
                  <a:cubicBezTo>
                    <a:pt x="296" y="498"/>
                    <a:pt x="305" y="487"/>
                    <a:pt x="300" y="490"/>
                  </a:cubicBezTo>
                  <a:cubicBezTo>
                    <a:pt x="311" y="487"/>
                    <a:pt x="329" y="472"/>
                    <a:pt x="343" y="460"/>
                  </a:cubicBezTo>
                  <a:cubicBezTo>
                    <a:pt x="342" y="459"/>
                    <a:pt x="343" y="457"/>
                    <a:pt x="340" y="458"/>
                  </a:cubicBezTo>
                  <a:cubicBezTo>
                    <a:pt x="350" y="453"/>
                    <a:pt x="350" y="453"/>
                    <a:pt x="350" y="453"/>
                  </a:cubicBezTo>
                  <a:cubicBezTo>
                    <a:pt x="348" y="453"/>
                    <a:pt x="348" y="453"/>
                    <a:pt x="348" y="453"/>
                  </a:cubicBezTo>
                  <a:cubicBezTo>
                    <a:pt x="363" y="440"/>
                    <a:pt x="384" y="431"/>
                    <a:pt x="393" y="421"/>
                  </a:cubicBezTo>
                  <a:cubicBezTo>
                    <a:pt x="386" y="426"/>
                    <a:pt x="385" y="425"/>
                    <a:pt x="383" y="424"/>
                  </a:cubicBezTo>
                  <a:cubicBezTo>
                    <a:pt x="395" y="415"/>
                    <a:pt x="405" y="407"/>
                    <a:pt x="420" y="399"/>
                  </a:cubicBezTo>
                  <a:cubicBezTo>
                    <a:pt x="419" y="399"/>
                    <a:pt x="418" y="399"/>
                    <a:pt x="418" y="399"/>
                  </a:cubicBezTo>
                  <a:cubicBezTo>
                    <a:pt x="421" y="396"/>
                    <a:pt x="426" y="394"/>
                    <a:pt x="430" y="392"/>
                  </a:cubicBezTo>
                  <a:cubicBezTo>
                    <a:pt x="429" y="389"/>
                    <a:pt x="429" y="389"/>
                    <a:pt x="429" y="389"/>
                  </a:cubicBezTo>
                  <a:cubicBezTo>
                    <a:pt x="436" y="385"/>
                    <a:pt x="445" y="378"/>
                    <a:pt x="454" y="374"/>
                  </a:cubicBezTo>
                  <a:cubicBezTo>
                    <a:pt x="456" y="369"/>
                    <a:pt x="476" y="363"/>
                    <a:pt x="485" y="355"/>
                  </a:cubicBezTo>
                  <a:cubicBezTo>
                    <a:pt x="489" y="353"/>
                    <a:pt x="475" y="358"/>
                    <a:pt x="485" y="351"/>
                  </a:cubicBezTo>
                  <a:cubicBezTo>
                    <a:pt x="490" y="355"/>
                    <a:pt x="499" y="342"/>
                    <a:pt x="503" y="347"/>
                  </a:cubicBezTo>
                  <a:cubicBezTo>
                    <a:pt x="511" y="339"/>
                    <a:pt x="511" y="339"/>
                    <a:pt x="511" y="339"/>
                  </a:cubicBezTo>
                  <a:cubicBezTo>
                    <a:pt x="515" y="341"/>
                    <a:pt x="515" y="341"/>
                    <a:pt x="515" y="341"/>
                  </a:cubicBezTo>
                  <a:cubicBezTo>
                    <a:pt x="519" y="331"/>
                    <a:pt x="528" y="335"/>
                    <a:pt x="539" y="326"/>
                  </a:cubicBezTo>
                  <a:cubicBezTo>
                    <a:pt x="538" y="326"/>
                    <a:pt x="536" y="327"/>
                    <a:pt x="537" y="326"/>
                  </a:cubicBezTo>
                  <a:cubicBezTo>
                    <a:pt x="541" y="324"/>
                    <a:pt x="550" y="319"/>
                    <a:pt x="544" y="325"/>
                  </a:cubicBezTo>
                  <a:cubicBezTo>
                    <a:pt x="550" y="321"/>
                    <a:pt x="572" y="309"/>
                    <a:pt x="561" y="312"/>
                  </a:cubicBezTo>
                  <a:cubicBezTo>
                    <a:pt x="562" y="313"/>
                    <a:pt x="553" y="317"/>
                    <a:pt x="549" y="319"/>
                  </a:cubicBezTo>
                  <a:cubicBezTo>
                    <a:pt x="548" y="316"/>
                    <a:pt x="558" y="312"/>
                    <a:pt x="558" y="308"/>
                  </a:cubicBezTo>
                  <a:cubicBezTo>
                    <a:pt x="559" y="308"/>
                    <a:pt x="560" y="307"/>
                    <a:pt x="562" y="307"/>
                  </a:cubicBezTo>
                  <a:cubicBezTo>
                    <a:pt x="562" y="305"/>
                    <a:pt x="562" y="305"/>
                    <a:pt x="562" y="305"/>
                  </a:cubicBezTo>
                  <a:cubicBezTo>
                    <a:pt x="575" y="300"/>
                    <a:pt x="586" y="291"/>
                    <a:pt x="597" y="290"/>
                  </a:cubicBezTo>
                  <a:cubicBezTo>
                    <a:pt x="597" y="289"/>
                    <a:pt x="599" y="287"/>
                    <a:pt x="603" y="285"/>
                  </a:cubicBezTo>
                  <a:cubicBezTo>
                    <a:pt x="605" y="288"/>
                    <a:pt x="605" y="288"/>
                    <a:pt x="605" y="288"/>
                  </a:cubicBezTo>
                  <a:cubicBezTo>
                    <a:pt x="618" y="280"/>
                    <a:pt x="618" y="280"/>
                    <a:pt x="618" y="280"/>
                  </a:cubicBezTo>
                  <a:cubicBezTo>
                    <a:pt x="609" y="279"/>
                    <a:pt x="609" y="279"/>
                    <a:pt x="609" y="279"/>
                  </a:cubicBezTo>
                  <a:cubicBezTo>
                    <a:pt x="623" y="271"/>
                    <a:pt x="635" y="270"/>
                    <a:pt x="647" y="264"/>
                  </a:cubicBezTo>
                  <a:cubicBezTo>
                    <a:pt x="647" y="258"/>
                    <a:pt x="671" y="254"/>
                    <a:pt x="679" y="244"/>
                  </a:cubicBezTo>
                  <a:cubicBezTo>
                    <a:pt x="669" y="248"/>
                    <a:pt x="669" y="248"/>
                    <a:pt x="669" y="248"/>
                  </a:cubicBezTo>
                  <a:cubicBezTo>
                    <a:pt x="689" y="238"/>
                    <a:pt x="690" y="234"/>
                    <a:pt x="709" y="226"/>
                  </a:cubicBezTo>
                  <a:cubicBezTo>
                    <a:pt x="695" y="236"/>
                    <a:pt x="694" y="235"/>
                    <a:pt x="674" y="251"/>
                  </a:cubicBezTo>
                  <a:cubicBezTo>
                    <a:pt x="695" y="237"/>
                    <a:pt x="714" y="233"/>
                    <a:pt x="734" y="220"/>
                  </a:cubicBezTo>
                  <a:cubicBezTo>
                    <a:pt x="732" y="219"/>
                    <a:pt x="726" y="221"/>
                    <a:pt x="731" y="217"/>
                  </a:cubicBezTo>
                  <a:cubicBezTo>
                    <a:pt x="736" y="218"/>
                    <a:pt x="750" y="208"/>
                    <a:pt x="749" y="212"/>
                  </a:cubicBezTo>
                  <a:cubicBezTo>
                    <a:pt x="755" y="208"/>
                    <a:pt x="754" y="205"/>
                    <a:pt x="758" y="202"/>
                  </a:cubicBezTo>
                  <a:cubicBezTo>
                    <a:pt x="782" y="196"/>
                    <a:pt x="782" y="196"/>
                    <a:pt x="782" y="196"/>
                  </a:cubicBezTo>
                  <a:cubicBezTo>
                    <a:pt x="781" y="195"/>
                    <a:pt x="781" y="195"/>
                    <a:pt x="781" y="195"/>
                  </a:cubicBezTo>
                  <a:cubicBezTo>
                    <a:pt x="815" y="171"/>
                    <a:pt x="853" y="168"/>
                    <a:pt x="890" y="149"/>
                  </a:cubicBezTo>
                  <a:cubicBezTo>
                    <a:pt x="889" y="148"/>
                    <a:pt x="889" y="148"/>
                    <a:pt x="889" y="148"/>
                  </a:cubicBezTo>
                  <a:cubicBezTo>
                    <a:pt x="899" y="146"/>
                    <a:pt x="899" y="146"/>
                    <a:pt x="899" y="146"/>
                  </a:cubicBezTo>
                  <a:cubicBezTo>
                    <a:pt x="891" y="148"/>
                    <a:pt x="902" y="143"/>
                    <a:pt x="902" y="141"/>
                  </a:cubicBezTo>
                  <a:cubicBezTo>
                    <a:pt x="928" y="135"/>
                    <a:pt x="928" y="135"/>
                    <a:pt x="928" y="135"/>
                  </a:cubicBezTo>
                  <a:cubicBezTo>
                    <a:pt x="928" y="133"/>
                    <a:pt x="925" y="130"/>
                    <a:pt x="919" y="134"/>
                  </a:cubicBezTo>
                  <a:close/>
                  <a:moveTo>
                    <a:pt x="603" y="284"/>
                  </a:moveTo>
                  <a:cubicBezTo>
                    <a:pt x="598" y="287"/>
                    <a:pt x="598" y="287"/>
                    <a:pt x="598" y="287"/>
                  </a:cubicBezTo>
                  <a:cubicBezTo>
                    <a:pt x="597" y="288"/>
                    <a:pt x="596" y="288"/>
                    <a:pt x="594" y="289"/>
                  </a:cubicBezTo>
                  <a:cubicBezTo>
                    <a:pt x="598" y="287"/>
                    <a:pt x="598" y="287"/>
                    <a:pt x="598" y="287"/>
                  </a:cubicBezTo>
                  <a:cubicBezTo>
                    <a:pt x="600" y="285"/>
                    <a:pt x="602" y="282"/>
                    <a:pt x="603" y="284"/>
                  </a:cubicBezTo>
                  <a:close/>
                  <a:moveTo>
                    <a:pt x="150" y="641"/>
                  </a:moveTo>
                  <a:cubicBezTo>
                    <a:pt x="147" y="642"/>
                    <a:pt x="153" y="638"/>
                    <a:pt x="154" y="636"/>
                  </a:cubicBezTo>
                  <a:cubicBezTo>
                    <a:pt x="147" y="643"/>
                    <a:pt x="147" y="643"/>
                    <a:pt x="147" y="643"/>
                  </a:cubicBezTo>
                  <a:cubicBezTo>
                    <a:pt x="147" y="645"/>
                    <a:pt x="149" y="642"/>
                    <a:pt x="150" y="641"/>
                  </a:cubicBezTo>
                  <a:close/>
                  <a:moveTo>
                    <a:pt x="592" y="265"/>
                  </a:moveTo>
                  <a:cubicBezTo>
                    <a:pt x="594" y="261"/>
                    <a:pt x="594" y="261"/>
                    <a:pt x="594" y="261"/>
                  </a:cubicBezTo>
                  <a:cubicBezTo>
                    <a:pt x="599" y="261"/>
                    <a:pt x="599" y="261"/>
                    <a:pt x="599" y="261"/>
                  </a:cubicBezTo>
                  <a:lnTo>
                    <a:pt x="592" y="265"/>
                  </a:lnTo>
                  <a:close/>
                  <a:moveTo>
                    <a:pt x="671" y="222"/>
                  </a:moveTo>
                  <a:cubicBezTo>
                    <a:pt x="663" y="225"/>
                    <a:pt x="663" y="225"/>
                    <a:pt x="663" y="225"/>
                  </a:cubicBezTo>
                  <a:cubicBezTo>
                    <a:pt x="663" y="224"/>
                    <a:pt x="663" y="224"/>
                    <a:pt x="663" y="224"/>
                  </a:cubicBezTo>
                  <a:cubicBezTo>
                    <a:pt x="672" y="221"/>
                    <a:pt x="672" y="221"/>
                    <a:pt x="672" y="221"/>
                  </a:cubicBezTo>
                  <a:lnTo>
                    <a:pt x="671" y="222"/>
                  </a:lnTo>
                  <a:close/>
                  <a:moveTo>
                    <a:pt x="769" y="193"/>
                  </a:moveTo>
                  <a:cubicBezTo>
                    <a:pt x="767" y="194"/>
                    <a:pt x="767" y="194"/>
                    <a:pt x="767" y="194"/>
                  </a:cubicBezTo>
                  <a:cubicBezTo>
                    <a:pt x="769" y="193"/>
                    <a:pt x="769" y="193"/>
                    <a:pt x="769" y="193"/>
                  </a:cubicBezTo>
                  <a:cubicBezTo>
                    <a:pt x="776" y="192"/>
                    <a:pt x="776" y="187"/>
                    <a:pt x="783" y="188"/>
                  </a:cubicBezTo>
                  <a:cubicBezTo>
                    <a:pt x="778" y="194"/>
                    <a:pt x="773" y="193"/>
                    <a:pt x="769" y="193"/>
                  </a:cubicBezTo>
                  <a:close/>
                  <a:moveTo>
                    <a:pt x="629" y="265"/>
                  </a:moveTo>
                  <a:cubicBezTo>
                    <a:pt x="626" y="266"/>
                    <a:pt x="625" y="267"/>
                    <a:pt x="623" y="268"/>
                  </a:cubicBezTo>
                  <a:cubicBezTo>
                    <a:pt x="625" y="269"/>
                    <a:pt x="631" y="267"/>
                    <a:pt x="627" y="270"/>
                  </a:cubicBezTo>
                  <a:cubicBezTo>
                    <a:pt x="624" y="270"/>
                    <a:pt x="615" y="275"/>
                    <a:pt x="614" y="273"/>
                  </a:cubicBezTo>
                  <a:cubicBezTo>
                    <a:pt x="623" y="271"/>
                    <a:pt x="625" y="262"/>
                    <a:pt x="629" y="265"/>
                  </a:cubicBezTo>
                  <a:close/>
                  <a:moveTo>
                    <a:pt x="449" y="375"/>
                  </a:moveTo>
                  <a:cubicBezTo>
                    <a:pt x="451" y="374"/>
                    <a:pt x="451" y="374"/>
                    <a:pt x="451" y="374"/>
                  </a:cubicBezTo>
                  <a:cubicBezTo>
                    <a:pt x="443" y="377"/>
                    <a:pt x="443" y="377"/>
                    <a:pt x="443" y="377"/>
                  </a:cubicBezTo>
                  <a:lnTo>
                    <a:pt x="449" y="375"/>
                  </a:lnTo>
                  <a:close/>
                  <a:moveTo>
                    <a:pt x="417" y="396"/>
                  </a:moveTo>
                  <a:cubicBezTo>
                    <a:pt x="412" y="396"/>
                    <a:pt x="402" y="403"/>
                    <a:pt x="396" y="408"/>
                  </a:cubicBezTo>
                  <a:cubicBezTo>
                    <a:pt x="395" y="411"/>
                    <a:pt x="404" y="408"/>
                    <a:pt x="411" y="402"/>
                  </a:cubicBezTo>
                  <a:cubicBezTo>
                    <a:pt x="421" y="398"/>
                    <a:pt x="412" y="397"/>
                    <a:pt x="417" y="396"/>
                  </a:cubicBezTo>
                  <a:close/>
                  <a:moveTo>
                    <a:pt x="687" y="229"/>
                  </a:moveTo>
                  <a:cubicBezTo>
                    <a:pt x="684" y="228"/>
                    <a:pt x="684" y="228"/>
                    <a:pt x="684" y="228"/>
                  </a:cubicBezTo>
                  <a:cubicBezTo>
                    <a:pt x="686" y="227"/>
                    <a:pt x="686" y="227"/>
                    <a:pt x="686" y="227"/>
                  </a:cubicBezTo>
                  <a:cubicBezTo>
                    <a:pt x="678" y="230"/>
                    <a:pt x="678" y="230"/>
                    <a:pt x="678" y="230"/>
                  </a:cubicBezTo>
                  <a:cubicBezTo>
                    <a:pt x="687" y="222"/>
                    <a:pt x="697" y="223"/>
                    <a:pt x="702" y="221"/>
                  </a:cubicBezTo>
                  <a:cubicBezTo>
                    <a:pt x="698" y="223"/>
                    <a:pt x="683" y="225"/>
                    <a:pt x="687" y="229"/>
                  </a:cubicBezTo>
                  <a:close/>
                  <a:moveTo>
                    <a:pt x="351" y="444"/>
                  </a:moveTo>
                  <a:cubicBezTo>
                    <a:pt x="344" y="448"/>
                    <a:pt x="331" y="455"/>
                    <a:pt x="331" y="453"/>
                  </a:cubicBezTo>
                  <a:cubicBezTo>
                    <a:pt x="333" y="456"/>
                    <a:pt x="343" y="450"/>
                    <a:pt x="346" y="448"/>
                  </a:cubicBezTo>
                  <a:cubicBezTo>
                    <a:pt x="347" y="446"/>
                    <a:pt x="349" y="445"/>
                    <a:pt x="351" y="444"/>
                  </a:cubicBezTo>
                  <a:close/>
                  <a:moveTo>
                    <a:pt x="347" y="438"/>
                  </a:moveTo>
                  <a:cubicBezTo>
                    <a:pt x="357" y="432"/>
                    <a:pt x="359" y="433"/>
                    <a:pt x="369" y="430"/>
                  </a:cubicBezTo>
                  <a:cubicBezTo>
                    <a:pt x="360" y="439"/>
                    <a:pt x="355" y="437"/>
                    <a:pt x="355" y="434"/>
                  </a:cubicBezTo>
                  <a:cubicBezTo>
                    <a:pt x="347" y="438"/>
                    <a:pt x="350" y="439"/>
                    <a:pt x="347" y="442"/>
                  </a:cubicBezTo>
                  <a:lnTo>
                    <a:pt x="347" y="438"/>
                  </a:lnTo>
                  <a:close/>
                  <a:moveTo>
                    <a:pt x="363" y="439"/>
                  </a:moveTo>
                  <a:cubicBezTo>
                    <a:pt x="367" y="436"/>
                    <a:pt x="367" y="436"/>
                    <a:pt x="367" y="436"/>
                  </a:cubicBezTo>
                  <a:cubicBezTo>
                    <a:pt x="370" y="431"/>
                    <a:pt x="369" y="427"/>
                    <a:pt x="378" y="425"/>
                  </a:cubicBezTo>
                  <a:cubicBezTo>
                    <a:pt x="367" y="436"/>
                    <a:pt x="367" y="436"/>
                    <a:pt x="367" y="436"/>
                  </a:cubicBezTo>
                  <a:cubicBezTo>
                    <a:pt x="366" y="437"/>
                    <a:pt x="365" y="438"/>
                    <a:pt x="363" y="439"/>
                  </a:cubicBezTo>
                  <a:close/>
                  <a:moveTo>
                    <a:pt x="287" y="503"/>
                  </a:moveTo>
                  <a:cubicBezTo>
                    <a:pt x="292" y="500"/>
                    <a:pt x="292" y="500"/>
                    <a:pt x="292" y="500"/>
                  </a:cubicBezTo>
                  <a:cubicBezTo>
                    <a:pt x="288" y="503"/>
                    <a:pt x="287" y="503"/>
                    <a:pt x="287" y="503"/>
                  </a:cubicBezTo>
                  <a:cubicBezTo>
                    <a:pt x="283" y="504"/>
                    <a:pt x="283" y="504"/>
                    <a:pt x="283" y="504"/>
                  </a:cubicBezTo>
                  <a:cubicBezTo>
                    <a:pt x="290" y="496"/>
                    <a:pt x="287" y="501"/>
                    <a:pt x="287" y="503"/>
                  </a:cubicBezTo>
                  <a:close/>
                  <a:moveTo>
                    <a:pt x="344" y="453"/>
                  </a:moveTo>
                  <a:cubicBezTo>
                    <a:pt x="355" y="444"/>
                    <a:pt x="355" y="444"/>
                    <a:pt x="355" y="444"/>
                  </a:cubicBezTo>
                  <a:cubicBezTo>
                    <a:pt x="354" y="443"/>
                    <a:pt x="347" y="450"/>
                    <a:pt x="344" y="453"/>
                  </a:cubicBezTo>
                  <a:close/>
                  <a:moveTo>
                    <a:pt x="287" y="498"/>
                  </a:moveTo>
                  <a:cubicBezTo>
                    <a:pt x="292" y="494"/>
                    <a:pt x="303" y="483"/>
                    <a:pt x="301" y="485"/>
                  </a:cubicBezTo>
                  <a:cubicBezTo>
                    <a:pt x="302" y="487"/>
                    <a:pt x="291" y="496"/>
                    <a:pt x="287" y="498"/>
                  </a:cubicBezTo>
                  <a:close/>
                  <a:moveTo>
                    <a:pt x="77" y="723"/>
                  </a:moveTo>
                  <a:cubicBezTo>
                    <a:pt x="82" y="716"/>
                    <a:pt x="82" y="716"/>
                    <a:pt x="82" y="716"/>
                  </a:cubicBezTo>
                  <a:cubicBezTo>
                    <a:pt x="82" y="721"/>
                    <a:pt x="82" y="721"/>
                    <a:pt x="82" y="721"/>
                  </a:cubicBezTo>
                  <a:lnTo>
                    <a:pt x="77" y="723"/>
                  </a:lnTo>
                  <a:close/>
                  <a:moveTo>
                    <a:pt x="138" y="640"/>
                  </a:moveTo>
                  <a:cubicBezTo>
                    <a:pt x="138" y="642"/>
                    <a:pt x="138" y="642"/>
                    <a:pt x="138" y="642"/>
                  </a:cubicBezTo>
                  <a:cubicBezTo>
                    <a:pt x="135" y="646"/>
                    <a:pt x="135" y="646"/>
                    <a:pt x="135" y="646"/>
                  </a:cubicBezTo>
                  <a:lnTo>
                    <a:pt x="138" y="640"/>
                  </a:lnTo>
                  <a:close/>
                  <a:moveTo>
                    <a:pt x="203" y="569"/>
                  </a:moveTo>
                  <a:cubicBezTo>
                    <a:pt x="203" y="569"/>
                    <a:pt x="203" y="570"/>
                    <a:pt x="204" y="569"/>
                  </a:cubicBezTo>
                  <a:cubicBezTo>
                    <a:pt x="205" y="569"/>
                    <a:pt x="207" y="568"/>
                    <a:pt x="207" y="568"/>
                  </a:cubicBezTo>
                  <a:cubicBezTo>
                    <a:pt x="207" y="569"/>
                    <a:pt x="205" y="569"/>
                    <a:pt x="204" y="569"/>
                  </a:cubicBezTo>
                  <a:cubicBezTo>
                    <a:pt x="201" y="572"/>
                    <a:pt x="198" y="576"/>
                    <a:pt x="196" y="579"/>
                  </a:cubicBezTo>
                  <a:cubicBezTo>
                    <a:pt x="198" y="578"/>
                    <a:pt x="202" y="574"/>
                    <a:pt x="204" y="573"/>
                  </a:cubicBezTo>
                  <a:cubicBezTo>
                    <a:pt x="201" y="582"/>
                    <a:pt x="180" y="589"/>
                    <a:pt x="191" y="591"/>
                  </a:cubicBezTo>
                  <a:cubicBezTo>
                    <a:pt x="187" y="593"/>
                    <a:pt x="177" y="601"/>
                    <a:pt x="179" y="597"/>
                  </a:cubicBezTo>
                  <a:cubicBezTo>
                    <a:pt x="186" y="590"/>
                    <a:pt x="199" y="575"/>
                    <a:pt x="203" y="569"/>
                  </a:cubicBezTo>
                  <a:cubicBezTo>
                    <a:pt x="202" y="568"/>
                    <a:pt x="203" y="567"/>
                    <a:pt x="204" y="566"/>
                  </a:cubicBezTo>
                  <a:cubicBezTo>
                    <a:pt x="204" y="566"/>
                    <a:pt x="203" y="567"/>
                    <a:pt x="203" y="569"/>
                  </a:cubicBezTo>
                  <a:close/>
                  <a:moveTo>
                    <a:pt x="295" y="478"/>
                  </a:moveTo>
                  <a:cubicBezTo>
                    <a:pt x="298" y="476"/>
                    <a:pt x="299" y="475"/>
                    <a:pt x="300" y="475"/>
                  </a:cubicBezTo>
                  <a:cubicBezTo>
                    <a:pt x="303" y="474"/>
                    <a:pt x="305" y="473"/>
                    <a:pt x="305" y="474"/>
                  </a:cubicBezTo>
                  <a:cubicBezTo>
                    <a:pt x="299" y="478"/>
                    <a:pt x="302" y="475"/>
                    <a:pt x="300" y="475"/>
                  </a:cubicBezTo>
                  <a:cubicBezTo>
                    <a:pt x="298" y="476"/>
                    <a:pt x="297" y="477"/>
                    <a:pt x="295" y="478"/>
                  </a:cubicBezTo>
                  <a:close/>
                  <a:moveTo>
                    <a:pt x="312" y="463"/>
                  </a:moveTo>
                  <a:cubicBezTo>
                    <a:pt x="302" y="469"/>
                    <a:pt x="302" y="469"/>
                    <a:pt x="302" y="469"/>
                  </a:cubicBezTo>
                  <a:cubicBezTo>
                    <a:pt x="308" y="467"/>
                    <a:pt x="308" y="467"/>
                    <a:pt x="308" y="467"/>
                  </a:cubicBezTo>
                  <a:cubicBezTo>
                    <a:pt x="292" y="476"/>
                    <a:pt x="292" y="476"/>
                    <a:pt x="292" y="476"/>
                  </a:cubicBezTo>
                  <a:cubicBezTo>
                    <a:pt x="298" y="468"/>
                    <a:pt x="309" y="462"/>
                    <a:pt x="312" y="463"/>
                  </a:cubicBezTo>
                  <a:close/>
                  <a:moveTo>
                    <a:pt x="314" y="459"/>
                  </a:moveTo>
                  <a:cubicBezTo>
                    <a:pt x="317" y="459"/>
                    <a:pt x="317" y="459"/>
                    <a:pt x="317" y="459"/>
                  </a:cubicBezTo>
                  <a:cubicBezTo>
                    <a:pt x="313" y="460"/>
                    <a:pt x="313" y="460"/>
                    <a:pt x="313" y="460"/>
                  </a:cubicBezTo>
                  <a:cubicBezTo>
                    <a:pt x="314" y="459"/>
                    <a:pt x="314" y="459"/>
                    <a:pt x="314" y="459"/>
                  </a:cubicBezTo>
                  <a:cubicBezTo>
                    <a:pt x="313" y="459"/>
                    <a:pt x="313" y="459"/>
                    <a:pt x="313" y="459"/>
                  </a:cubicBezTo>
                  <a:cubicBezTo>
                    <a:pt x="329" y="447"/>
                    <a:pt x="329" y="447"/>
                    <a:pt x="329" y="447"/>
                  </a:cubicBezTo>
                  <a:lnTo>
                    <a:pt x="314" y="459"/>
                  </a:lnTo>
                  <a:close/>
                  <a:moveTo>
                    <a:pt x="480" y="341"/>
                  </a:moveTo>
                  <a:cubicBezTo>
                    <a:pt x="482" y="330"/>
                    <a:pt x="463" y="346"/>
                    <a:pt x="457" y="345"/>
                  </a:cubicBezTo>
                  <a:cubicBezTo>
                    <a:pt x="458" y="348"/>
                    <a:pt x="454" y="355"/>
                    <a:pt x="470" y="344"/>
                  </a:cubicBezTo>
                  <a:cubicBezTo>
                    <a:pt x="458" y="356"/>
                    <a:pt x="459" y="346"/>
                    <a:pt x="454" y="357"/>
                  </a:cubicBezTo>
                  <a:cubicBezTo>
                    <a:pt x="460" y="352"/>
                    <a:pt x="469" y="348"/>
                    <a:pt x="471" y="348"/>
                  </a:cubicBezTo>
                  <a:cubicBezTo>
                    <a:pt x="463" y="353"/>
                    <a:pt x="463" y="353"/>
                    <a:pt x="463" y="353"/>
                  </a:cubicBezTo>
                  <a:cubicBezTo>
                    <a:pt x="470" y="354"/>
                    <a:pt x="474" y="343"/>
                    <a:pt x="480" y="341"/>
                  </a:cubicBezTo>
                  <a:close/>
                  <a:moveTo>
                    <a:pt x="566" y="285"/>
                  </a:moveTo>
                  <a:cubicBezTo>
                    <a:pt x="577" y="279"/>
                    <a:pt x="577" y="279"/>
                    <a:pt x="577" y="279"/>
                  </a:cubicBezTo>
                  <a:cubicBezTo>
                    <a:pt x="567" y="284"/>
                    <a:pt x="567" y="284"/>
                    <a:pt x="567" y="284"/>
                  </a:cubicBezTo>
                  <a:lnTo>
                    <a:pt x="566" y="285"/>
                  </a:lnTo>
                  <a:close/>
                  <a:moveTo>
                    <a:pt x="841" y="143"/>
                  </a:moveTo>
                  <a:cubicBezTo>
                    <a:pt x="839" y="142"/>
                    <a:pt x="853" y="132"/>
                    <a:pt x="858" y="134"/>
                  </a:cubicBezTo>
                  <a:cubicBezTo>
                    <a:pt x="850" y="138"/>
                    <a:pt x="842" y="141"/>
                    <a:pt x="841" y="143"/>
                  </a:cubicBezTo>
                  <a:close/>
                  <a:moveTo>
                    <a:pt x="964" y="94"/>
                  </a:moveTo>
                  <a:cubicBezTo>
                    <a:pt x="951" y="97"/>
                    <a:pt x="951" y="97"/>
                    <a:pt x="951" y="97"/>
                  </a:cubicBezTo>
                  <a:cubicBezTo>
                    <a:pt x="952" y="93"/>
                    <a:pt x="962" y="93"/>
                    <a:pt x="968" y="90"/>
                  </a:cubicBezTo>
                  <a:cubicBezTo>
                    <a:pt x="971" y="91"/>
                    <a:pt x="966" y="92"/>
                    <a:pt x="964" y="94"/>
                  </a:cubicBezTo>
                  <a:close/>
                  <a:moveTo>
                    <a:pt x="1051" y="63"/>
                  </a:moveTo>
                  <a:cubicBezTo>
                    <a:pt x="1055" y="62"/>
                    <a:pt x="1055" y="62"/>
                    <a:pt x="1055" y="62"/>
                  </a:cubicBezTo>
                  <a:cubicBezTo>
                    <a:pt x="1049" y="60"/>
                    <a:pt x="1049" y="60"/>
                    <a:pt x="1049" y="60"/>
                  </a:cubicBezTo>
                  <a:lnTo>
                    <a:pt x="1051" y="63"/>
                  </a:lnTo>
                  <a:close/>
                  <a:moveTo>
                    <a:pt x="1043" y="60"/>
                  </a:moveTo>
                  <a:cubicBezTo>
                    <a:pt x="1045" y="57"/>
                    <a:pt x="1036" y="60"/>
                    <a:pt x="1034" y="61"/>
                  </a:cubicBezTo>
                  <a:lnTo>
                    <a:pt x="1043" y="60"/>
                  </a:lnTo>
                  <a:close/>
                  <a:moveTo>
                    <a:pt x="1121" y="31"/>
                  </a:moveTo>
                  <a:cubicBezTo>
                    <a:pt x="1115" y="33"/>
                    <a:pt x="1115" y="33"/>
                    <a:pt x="1115" y="33"/>
                  </a:cubicBezTo>
                  <a:cubicBezTo>
                    <a:pt x="1121" y="35"/>
                    <a:pt x="1121" y="35"/>
                    <a:pt x="1121" y="35"/>
                  </a:cubicBezTo>
                  <a:lnTo>
                    <a:pt x="1121" y="31"/>
                  </a:lnTo>
                  <a:close/>
                  <a:moveTo>
                    <a:pt x="1113" y="38"/>
                  </a:moveTo>
                  <a:cubicBezTo>
                    <a:pt x="1111" y="36"/>
                    <a:pt x="1111" y="33"/>
                    <a:pt x="1098" y="38"/>
                  </a:cubicBezTo>
                  <a:cubicBezTo>
                    <a:pt x="1098" y="41"/>
                    <a:pt x="1102" y="40"/>
                    <a:pt x="1098" y="44"/>
                  </a:cubicBezTo>
                  <a:cubicBezTo>
                    <a:pt x="1102" y="44"/>
                    <a:pt x="1106" y="42"/>
                    <a:pt x="1108" y="41"/>
                  </a:cubicBezTo>
                  <a:cubicBezTo>
                    <a:pt x="1105" y="41"/>
                    <a:pt x="1102" y="43"/>
                    <a:pt x="1100" y="42"/>
                  </a:cubicBezTo>
                  <a:cubicBezTo>
                    <a:pt x="1105" y="39"/>
                    <a:pt x="1110" y="38"/>
                    <a:pt x="1113" y="38"/>
                  </a:cubicBezTo>
                  <a:cubicBezTo>
                    <a:pt x="1114" y="39"/>
                    <a:pt x="1115" y="39"/>
                    <a:pt x="1117" y="39"/>
                  </a:cubicBezTo>
                  <a:cubicBezTo>
                    <a:pt x="1116" y="39"/>
                    <a:pt x="1115" y="38"/>
                    <a:pt x="1113" y="38"/>
                  </a:cubicBezTo>
                  <a:close/>
                  <a:moveTo>
                    <a:pt x="1067" y="56"/>
                  </a:moveTo>
                  <a:cubicBezTo>
                    <a:pt x="1066" y="56"/>
                    <a:pt x="1064" y="57"/>
                    <a:pt x="1064" y="58"/>
                  </a:cubicBezTo>
                  <a:cubicBezTo>
                    <a:pt x="1063" y="58"/>
                    <a:pt x="1063" y="58"/>
                    <a:pt x="1063" y="58"/>
                  </a:cubicBezTo>
                  <a:cubicBezTo>
                    <a:pt x="1064" y="56"/>
                    <a:pt x="1066" y="56"/>
                    <a:pt x="1067" y="56"/>
                  </a:cubicBezTo>
                  <a:cubicBezTo>
                    <a:pt x="1069" y="55"/>
                    <a:pt x="1071" y="54"/>
                    <a:pt x="1073" y="53"/>
                  </a:cubicBezTo>
                  <a:cubicBezTo>
                    <a:pt x="1074" y="50"/>
                    <a:pt x="1065" y="51"/>
                    <a:pt x="1062" y="51"/>
                  </a:cubicBezTo>
                  <a:cubicBezTo>
                    <a:pt x="1066" y="50"/>
                    <a:pt x="1071" y="51"/>
                    <a:pt x="1076" y="48"/>
                  </a:cubicBezTo>
                  <a:cubicBezTo>
                    <a:pt x="1075" y="48"/>
                    <a:pt x="1075" y="47"/>
                    <a:pt x="1072" y="48"/>
                  </a:cubicBezTo>
                  <a:cubicBezTo>
                    <a:pt x="1079" y="45"/>
                    <a:pt x="1079" y="45"/>
                    <a:pt x="1079" y="45"/>
                  </a:cubicBezTo>
                  <a:cubicBezTo>
                    <a:pt x="1089" y="45"/>
                    <a:pt x="1081" y="49"/>
                    <a:pt x="1073" y="53"/>
                  </a:cubicBezTo>
                  <a:cubicBezTo>
                    <a:pt x="1073" y="53"/>
                    <a:pt x="1073" y="54"/>
                    <a:pt x="1071" y="55"/>
                  </a:cubicBezTo>
                  <a:cubicBezTo>
                    <a:pt x="1070" y="56"/>
                    <a:pt x="1069" y="56"/>
                    <a:pt x="1067" y="56"/>
                  </a:cubicBezTo>
                  <a:close/>
                  <a:moveTo>
                    <a:pt x="1131" y="41"/>
                  </a:moveTo>
                  <a:cubicBezTo>
                    <a:pt x="1126" y="42"/>
                    <a:pt x="1126" y="42"/>
                    <a:pt x="1126" y="42"/>
                  </a:cubicBezTo>
                  <a:cubicBezTo>
                    <a:pt x="1124" y="42"/>
                    <a:pt x="1125" y="40"/>
                    <a:pt x="1124" y="40"/>
                  </a:cubicBezTo>
                  <a:cubicBezTo>
                    <a:pt x="1129" y="39"/>
                    <a:pt x="1136" y="38"/>
                    <a:pt x="1131" y="41"/>
                  </a:cubicBezTo>
                  <a:close/>
                  <a:moveTo>
                    <a:pt x="882" y="131"/>
                  </a:moveTo>
                  <a:cubicBezTo>
                    <a:pt x="884" y="129"/>
                    <a:pt x="877" y="129"/>
                    <a:pt x="871" y="132"/>
                  </a:cubicBezTo>
                  <a:cubicBezTo>
                    <a:pt x="873" y="128"/>
                    <a:pt x="873" y="128"/>
                    <a:pt x="873" y="128"/>
                  </a:cubicBezTo>
                  <a:cubicBezTo>
                    <a:pt x="874" y="130"/>
                    <a:pt x="886" y="124"/>
                    <a:pt x="887" y="124"/>
                  </a:cubicBezTo>
                  <a:cubicBezTo>
                    <a:pt x="891" y="126"/>
                    <a:pt x="886" y="127"/>
                    <a:pt x="882" y="131"/>
                  </a:cubicBezTo>
                  <a:close/>
                  <a:moveTo>
                    <a:pt x="605" y="265"/>
                  </a:moveTo>
                  <a:cubicBezTo>
                    <a:pt x="601" y="263"/>
                    <a:pt x="588" y="273"/>
                    <a:pt x="584" y="274"/>
                  </a:cubicBezTo>
                  <a:cubicBezTo>
                    <a:pt x="591" y="269"/>
                    <a:pt x="608" y="258"/>
                    <a:pt x="605" y="265"/>
                  </a:cubicBezTo>
                  <a:close/>
                  <a:moveTo>
                    <a:pt x="581" y="281"/>
                  </a:moveTo>
                  <a:cubicBezTo>
                    <a:pt x="577" y="284"/>
                    <a:pt x="576" y="285"/>
                    <a:pt x="575" y="283"/>
                  </a:cubicBezTo>
                  <a:cubicBezTo>
                    <a:pt x="573" y="283"/>
                    <a:pt x="570" y="286"/>
                    <a:pt x="568" y="286"/>
                  </a:cubicBezTo>
                  <a:cubicBezTo>
                    <a:pt x="575" y="280"/>
                    <a:pt x="576" y="283"/>
                    <a:pt x="581" y="281"/>
                  </a:cubicBezTo>
                  <a:cubicBezTo>
                    <a:pt x="582" y="281"/>
                    <a:pt x="583" y="280"/>
                    <a:pt x="585" y="279"/>
                  </a:cubicBezTo>
                  <a:cubicBezTo>
                    <a:pt x="583" y="280"/>
                    <a:pt x="582" y="281"/>
                    <a:pt x="581" y="281"/>
                  </a:cubicBezTo>
                  <a:close/>
                  <a:moveTo>
                    <a:pt x="739" y="197"/>
                  </a:moveTo>
                  <a:cubicBezTo>
                    <a:pt x="746" y="197"/>
                    <a:pt x="746" y="197"/>
                    <a:pt x="746" y="197"/>
                  </a:cubicBezTo>
                  <a:cubicBezTo>
                    <a:pt x="755" y="193"/>
                    <a:pt x="755" y="193"/>
                    <a:pt x="755" y="193"/>
                  </a:cubicBezTo>
                  <a:lnTo>
                    <a:pt x="739" y="197"/>
                  </a:lnTo>
                  <a:close/>
                  <a:moveTo>
                    <a:pt x="835" y="159"/>
                  </a:moveTo>
                  <a:cubicBezTo>
                    <a:pt x="833" y="158"/>
                    <a:pt x="843" y="153"/>
                    <a:pt x="846" y="153"/>
                  </a:cubicBezTo>
                  <a:cubicBezTo>
                    <a:pt x="844" y="151"/>
                    <a:pt x="838" y="154"/>
                    <a:pt x="832" y="157"/>
                  </a:cubicBezTo>
                  <a:cubicBezTo>
                    <a:pt x="831" y="157"/>
                    <a:pt x="830" y="157"/>
                    <a:pt x="829" y="158"/>
                  </a:cubicBezTo>
                  <a:cubicBezTo>
                    <a:pt x="832" y="157"/>
                    <a:pt x="832" y="157"/>
                    <a:pt x="832" y="157"/>
                  </a:cubicBezTo>
                  <a:cubicBezTo>
                    <a:pt x="834" y="156"/>
                    <a:pt x="834" y="158"/>
                    <a:pt x="834" y="159"/>
                  </a:cubicBezTo>
                  <a:cubicBezTo>
                    <a:pt x="832" y="161"/>
                    <a:pt x="832" y="161"/>
                    <a:pt x="832" y="161"/>
                  </a:cubicBezTo>
                  <a:cubicBezTo>
                    <a:pt x="839" y="158"/>
                    <a:pt x="839" y="158"/>
                    <a:pt x="839" y="158"/>
                  </a:cubicBezTo>
                  <a:lnTo>
                    <a:pt x="835" y="159"/>
                  </a:lnTo>
                  <a:close/>
                  <a:moveTo>
                    <a:pt x="1003" y="95"/>
                  </a:moveTo>
                  <a:cubicBezTo>
                    <a:pt x="1009" y="91"/>
                    <a:pt x="1010" y="91"/>
                    <a:pt x="1014" y="90"/>
                  </a:cubicBezTo>
                  <a:cubicBezTo>
                    <a:pt x="1013" y="92"/>
                    <a:pt x="1008" y="94"/>
                    <a:pt x="1003" y="95"/>
                  </a:cubicBezTo>
                  <a:close/>
                  <a:moveTo>
                    <a:pt x="786" y="183"/>
                  </a:moveTo>
                  <a:cubicBezTo>
                    <a:pt x="796" y="178"/>
                    <a:pt x="780" y="182"/>
                    <a:pt x="786" y="178"/>
                  </a:cubicBezTo>
                  <a:cubicBezTo>
                    <a:pt x="781" y="181"/>
                    <a:pt x="781" y="181"/>
                    <a:pt x="781" y="181"/>
                  </a:cubicBezTo>
                  <a:cubicBezTo>
                    <a:pt x="788" y="174"/>
                    <a:pt x="788" y="180"/>
                    <a:pt x="794" y="177"/>
                  </a:cubicBezTo>
                  <a:cubicBezTo>
                    <a:pt x="790" y="179"/>
                    <a:pt x="790" y="179"/>
                    <a:pt x="790" y="179"/>
                  </a:cubicBezTo>
                  <a:cubicBezTo>
                    <a:pt x="788" y="183"/>
                    <a:pt x="797" y="178"/>
                    <a:pt x="798" y="179"/>
                  </a:cubicBezTo>
                  <a:cubicBezTo>
                    <a:pt x="794" y="182"/>
                    <a:pt x="782" y="185"/>
                    <a:pt x="786" y="183"/>
                  </a:cubicBezTo>
                  <a:close/>
                  <a:moveTo>
                    <a:pt x="1013" y="93"/>
                  </a:moveTo>
                  <a:cubicBezTo>
                    <a:pt x="1023" y="87"/>
                    <a:pt x="1023" y="92"/>
                    <a:pt x="1029" y="90"/>
                  </a:cubicBezTo>
                  <a:cubicBezTo>
                    <a:pt x="1022" y="95"/>
                    <a:pt x="1021" y="91"/>
                    <a:pt x="1013" y="93"/>
                  </a:cubicBezTo>
                  <a:close/>
                  <a:moveTo>
                    <a:pt x="852" y="161"/>
                  </a:moveTo>
                  <a:cubicBezTo>
                    <a:pt x="852" y="162"/>
                    <a:pt x="852" y="162"/>
                    <a:pt x="852" y="162"/>
                  </a:cubicBezTo>
                  <a:cubicBezTo>
                    <a:pt x="860" y="160"/>
                    <a:pt x="860" y="160"/>
                    <a:pt x="860" y="160"/>
                  </a:cubicBezTo>
                  <a:cubicBezTo>
                    <a:pt x="861" y="159"/>
                    <a:pt x="861" y="159"/>
                    <a:pt x="861" y="159"/>
                  </a:cubicBezTo>
                  <a:lnTo>
                    <a:pt x="852" y="16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9" name="Freeform 306"/>
            <p:cNvSpPr>
              <a:spLocks/>
            </p:cNvSpPr>
            <p:nvPr/>
          </p:nvSpPr>
          <p:spPr bwMode="auto">
            <a:xfrm>
              <a:off x="5210175" y="849313"/>
              <a:ext cx="587375" cy="185737"/>
            </a:xfrm>
            <a:custGeom>
              <a:avLst/>
              <a:gdLst/>
              <a:ahLst/>
              <a:cxnLst>
                <a:cxn ang="0">
                  <a:pos x="52" y="45"/>
                </a:cxn>
                <a:cxn ang="0">
                  <a:pos x="57" y="46"/>
                </a:cxn>
                <a:cxn ang="0">
                  <a:pos x="61" y="50"/>
                </a:cxn>
                <a:cxn ang="0">
                  <a:pos x="70" y="46"/>
                </a:cxn>
                <a:cxn ang="0">
                  <a:pos x="82" y="53"/>
                </a:cxn>
                <a:cxn ang="0">
                  <a:pos x="88" y="51"/>
                </a:cxn>
                <a:cxn ang="0">
                  <a:pos x="92" y="53"/>
                </a:cxn>
                <a:cxn ang="0">
                  <a:pos x="97" y="53"/>
                </a:cxn>
                <a:cxn ang="0">
                  <a:pos x="104" y="59"/>
                </a:cxn>
                <a:cxn ang="0">
                  <a:pos x="111" y="59"/>
                </a:cxn>
                <a:cxn ang="0">
                  <a:pos x="114" y="54"/>
                </a:cxn>
                <a:cxn ang="0">
                  <a:pos x="120" y="58"/>
                </a:cxn>
                <a:cxn ang="0">
                  <a:pos x="133" y="47"/>
                </a:cxn>
                <a:cxn ang="0">
                  <a:pos x="132" y="59"/>
                </a:cxn>
                <a:cxn ang="0">
                  <a:pos x="142" y="50"/>
                </a:cxn>
                <a:cxn ang="0">
                  <a:pos x="147" y="60"/>
                </a:cxn>
                <a:cxn ang="0">
                  <a:pos x="153" y="65"/>
                </a:cxn>
                <a:cxn ang="0">
                  <a:pos x="164" y="62"/>
                </a:cxn>
                <a:cxn ang="0">
                  <a:pos x="175" y="59"/>
                </a:cxn>
                <a:cxn ang="0">
                  <a:pos x="188" y="56"/>
                </a:cxn>
                <a:cxn ang="0">
                  <a:pos x="195" y="66"/>
                </a:cxn>
                <a:cxn ang="0">
                  <a:pos x="201" y="63"/>
                </a:cxn>
                <a:cxn ang="0">
                  <a:pos x="203" y="65"/>
                </a:cxn>
                <a:cxn ang="0">
                  <a:pos x="211" y="58"/>
                </a:cxn>
                <a:cxn ang="0">
                  <a:pos x="216" y="59"/>
                </a:cxn>
                <a:cxn ang="0">
                  <a:pos x="211" y="60"/>
                </a:cxn>
                <a:cxn ang="0">
                  <a:pos x="198" y="51"/>
                </a:cxn>
                <a:cxn ang="0">
                  <a:pos x="183" y="50"/>
                </a:cxn>
                <a:cxn ang="0">
                  <a:pos x="183" y="45"/>
                </a:cxn>
                <a:cxn ang="0">
                  <a:pos x="169" y="43"/>
                </a:cxn>
                <a:cxn ang="0">
                  <a:pos x="158" y="39"/>
                </a:cxn>
                <a:cxn ang="0">
                  <a:pos x="151" y="38"/>
                </a:cxn>
                <a:cxn ang="0">
                  <a:pos x="147" y="40"/>
                </a:cxn>
                <a:cxn ang="0">
                  <a:pos x="141" y="35"/>
                </a:cxn>
                <a:cxn ang="0">
                  <a:pos x="137" y="36"/>
                </a:cxn>
                <a:cxn ang="0">
                  <a:pos x="118" y="29"/>
                </a:cxn>
                <a:cxn ang="0">
                  <a:pos x="111" y="29"/>
                </a:cxn>
                <a:cxn ang="0">
                  <a:pos x="101" y="24"/>
                </a:cxn>
                <a:cxn ang="0">
                  <a:pos x="95" y="22"/>
                </a:cxn>
                <a:cxn ang="0">
                  <a:pos x="77" y="20"/>
                </a:cxn>
                <a:cxn ang="0">
                  <a:pos x="71" y="20"/>
                </a:cxn>
                <a:cxn ang="0">
                  <a:pos x="57" y="13"/>
                </a:cxn>
                <a:cxn ang="0">
                  <a:pos x="49" y="10"/>
                </a:cxn>
                <a:cxn ang="0">
                  <a:pos x="45" y="13"/>
                </a:cxn>
                <a:cxn ang="0">
                  <a:pos x="40" y="8"/>
                </a:cxn>
                <a:cxn ang="0">
                  <a:pos x="28" y="10"/>
                </a:cxn>
                <a:cxn ang="0">
                  <a:pos x="21" y="3"/>
                </a:cxn>
                <a:cxn ang="0">
                  <a:pos x="15" y="2"/>
                </a:cxn>
                <a:cxn ang="0">
                  <a:pos x="3" y="26"/>
                </a:cxn>
                <a:cxn ang="0">
                  <a:pos x="6" y="31"/>
                </a:cxn>
                <a:cxn ang="0">
                  <a:pos x="12" y="29"/>
                </a:cxn>
                <a:cxn ang="0">
                  <a:pos x="15" y="29"/>
                </a:cxn>
                <a:cxn ang="0">
                  <a:pos x="19" y="33"/>
                </a:cxn>
                <a:cxn ang="0">
                  <a:pos x="26" y="30"/>
                </a:cxn>
                <a:cxn ang="0">
                  <a:pos x="27" y="39"/>
                </a:cxn>
                <a:cxn ang="0">
                  <a:pos x="36" y="34"/>
                </a:cxn>
                <a:cxn ang="0">
                  <a:pos x="38" y="32"/>
                </a:cxn>
                <a:cxn ang="0">
                  <a:pos x="39" y="40"/>
                </a:cxn>
                <a:cxn ang="0">
                  <a:pos x="42" y="42"/>
                </a:cxn>
              </a:cxnLst>
              <a:rect l="0" t="0" r="r" b="b"/>
              <a:pathLst>
                <a:path w="216" h="68">
                  <a:moveTo>
                    <a:pt x="46" y="41"/>
                  </a:moveTo>
                  <a:cubicBezTo>
                    <a:pt x="46" y="42"/>
                    <a:pt x="46" y="44"/>
                    <a:pt x="45" y="45"/>
                  </a:cubicBezTo>
                  <a:cubicBezTo>
                    <a:pt x="46" y="47"/>
                    <a:pt x="48" y="42"/>
                    <a:pt x="49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0" y="42"/>
                    <a:pt x="52" y="41"/>
                    <a:pt x="52" y="45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3" y="44"/>
                    <a:pt x="53" y="50"/>
                    <a:pt x="54" y="47"/>
                  </a:cubicBezTo>
                  <a:cubicBezTo>
                    <a:pt x="54" y="45"/>
                    <a:pt x="55" y="45"/>
                    <a:pt x="55" y="43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9" y="42"/>
                    <a:pt x="60" y="46"/>
                    <a:pt x="61" y="41"/>
                  </a:cubicBezTo>
                  <a:cubicBezTo>
                    <a:pt x="62" y="43"/>
                    <a:pt x="60" y="45"/>
                    <a:pt x="59" y="47"/>
                  </a:cubicBezTo>
                  <a:cubicBezTo>
                    <a:pt x="61" y="46"/>
                    <a:pt x="60" y="48"/>
                    <a:pt x="61" y="45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5" y="45"/>
                    <a:pt x="65" y="51"/>
                    <a:pt x="68" y="4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9" y="42"/>
                    <a:pt x="70" y="45"/>
                    <a:pt x="70" y="46"/>
                  </a:cubicBezTo>
                  <a:cubicBezTo>
                    <a:pt x="72" y="45"/>
                    <a:pt x="72" y="42"/>
                    <a:pt x="72" y="40"/>
                  </a:cubicBezTo>
                  <a:cubicBezTo>
                    <a:pt x="75" y="42"/>
                    <a:pt x="74" y="41"/>
                    <a:pt x="78" y="37"/>
                  </a:cubicBezTo>
                  <a:cubicBezTo>
                    <a:pt x="78" y="43"/>
                    <a:pt x="74" y="45"/>
                    <a:pt x="75" y="50"/>
                  </a:cubicBezTo>
                  <a:cubicBezTo>
                    <a:pt x="76" y="47"/>
                    <a:pt x="78" y="45"/>
                    <a:pt x="79" y="44"/>
                  </a:cubicBezTo>
                  <a:cubicBezTo>
                    <a:pt x="80" y="47"/>
                    <a:pt x="82" y="49"/>
                    <a:pt x="82" y="53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4" y="51"/>
                    <a:pt x="85" y="49"/>
                    <a:pt x="86" y="48"/>
                  </a:cubicBezTo>
                  <a:cubicBezTo>
                    <a:pt x="89" y="45"/>
                    <a:pt x="85" y="56"/>
                    <a:pt x="88" y="51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9" y="49"/>
                    <a:pt x="90" y="51"/>
                    <a:pt x="92" y="50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89" y="58"/>
                    <a:pt x="92" y="53"/>
                    <a:pt x="92" y="53"/>
                  </a:cubicBezTo>
                  <a:cubicBezTo>
                    <a:pt x="94" y="52"/>
                    <a:pt x="94" y="48"/>
                    <a:pt x="95" y="47"/>
                  </a:cubicBezTo>
                  <a:cubicBezTo>
                    <a:pt x="95" y="47"/>
                    <a:pt x="96" y="46"/>
                    <a:pt x="96" y="47"/>
                  </a:cubicBezTo>
                  <a:cubicBezTo>
                    <a:pt x="97" y="49"/>
                    <a:pt x="95" y="53"/>
                    <a:pt x="94" y="55"/>
                  </a:cubicBezTo>
                  <a:cubicBezTo>
                    <a:pt x="96" y="50"/>
                    <a:pt x="96" y="51"/>
                    <a:pt x="98" y="49"/>
                  </a:cubicBezTo>
                  <a:cubicBezTo>
                    <a:pt x="98" y="52"/>
                    <a:pt x="97" y="53"/>
                    <a:pt x="97" y="53"/>
                  </a:cubicBezTo>
                  <a:cubicBezTo>
                    <a:pt x="98" y="52"/>
                    <a:pt x="98" y="52"/>
                    <a:pt x="99" y="50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100" y="57"/>
                    <a:pt x="103" y="44"/>
                    <a:pt x="105" y="46"/>
                  </a:cubicBezTo>
                  <a:cubicBezTo>
                    <a:pt x="103" y="49"/>
                    <a:pt x="107" y="46"/>
                    <a:pt x="107" y="49"/>
                  </a:cubicBezTo>
                  <a:cubicBezTo>
                    <a:pt x="106" y="50"/>
                    <a:pt x="105" y="56"/>
                    <a:pt x="104" y="59"/>
                  </a:cubicBezTo>
                  <a:cubicBezTo>
                    <a:pt x="105" y="61"/>
                    <a:pt x="106" y="54"/>
                    <a:pt x="108" y="53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8" y="56"/>
                    <a:pt x="107" y="55"/>
                    <a:pt x="109" y="54"/>
                  </a:cubicBezTo>
                  <a:cubicBezTo>
                    <a:pt x="108" y="56"/>
                    <a:pt x="109" y="56"/>
                    <a:pt x="108" y="57"/>
                  </a:cubicBezTo>
                  <a:cubicBezTo>
                    <a:pt x="109" y="58"/>
                    <a:pt x="109" y="58"/>
                    <a:pt x="111" y="59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3" y="53"/>
                    <a:pt x="112" y="55"/>
                    <a:pt x="112" y="56"/>
                  </a:cubicBezTo>
                  <a:cubicBezTo>
                    <a:pt x="112" y="56"/>
                    <a:pt x="112" y="56"/>
                    <a:pt x="112" y="57"/>
                  </a:cubicBezTo>
                  <a:cubicBezTo>
                    <a:pt x="111" y="62"/>
                    <a:pt x="113" y="54"/>
                    <a:pt x="113" y="59"/>
                  </a:cubicBezTo>
                  <a:cubicBezTo>
                    <a:pt x="113" y="57"/>
                    <a:pt x="114" y="55"/>
                    <a:pt x="114" y="54"/>
                  </a:cubicBezTo>
                  <a:cubicBezTo>
                    <a:pt x="113" y="58"/>
                    <a:pt x="115" y="58"/>
                    <a:pt x="114" y="59"/>
                  </a:cubicBezTo>
                  <a:cubicBezTo>
                    <a:pt x="114" y="57"/>
                    <a:pt x="116" y="59"/>
                    <a:pt x="117" y="55"/>
                  </a:cubicBezTo>
                  <a:cubicBezTo>
                    <a:pt x="117" y="58"/>
                    <a:pt x="116" y="58"/>
                    <a:pt x="116" y="59"/>
                  </a:cubicBezTo>
                  <a:cubicBezTo>
                    <a:pt x="117" y="55"/>
                    <a:pt x="119" y="59"/>
                    <a:pt x="120" y="57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1" y="56"/>
                    <a:pt x="123" y="55"/>
                    <a:pt x="125" y="52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5" y="57"/>
                    <a:pt x="127" y="48"/>
                    <a:pt x="128" y="49"/>
                  </a:cubicBezTo>
                  <a:cubicBezTo>
                    <a:pt x="126" y="53"/>
                    <a:pt x="130" y="49"/>
                    <a:pt x="128" y="54"/>
                  </a:cubicBezTo>
                  <a:cubicBezTo>
                    <a:pt x="130" y="51"/>
                    <a:pt x="131" y="51"/>
                    <a:pt x="133" y="47"/>
                  </a:cubicBezTo>
                  <a:cubicBezTo>
                    <a:pt x="133" y="49"/>
                    <a:pt x="129" y="53"/>
                    <a:pt x="130" y="54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5"/>
                    <a:pt x="132" y="55"/>
                    <a:pt x="132" y="55"/>
                  </a:cubicBezTo>
                  <a:cubicBezTo>
                    <a:pt x="132" y="53"/>
                    <a:pt x="133" y="53"/>
                    <a:pt x="133" y="51"/>
                  </a:cubicBezTo>
                  <a:cubicBezTo>
                    <a:pt x="133" y="54"/>
                    <a:pt x="133" y="57"/>
                    <a:pt x="132" y="59"/>
                  </a:cubicBezTo>
                  <a:cubicBezTo>
                    <a:pt x="133" y="58"/>
                    <a:pt x="134" y="61"/>
                    <a:pt x="135" y="59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7" y="55"/>
                    <a:pt x="137" y="60"/>
                    <a:pt x="139" y="54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40" y="57"/>
                    <a:pt x="141" y="51"/>
                    <a:pt x="142" y="50"/>
                  </a:cubicBezTo>
                  <a:cubicBezTo>
                    <a:pt x="142" y="50"/>
                    <a:pt x="143" y="49"/>
                    <a:pt x="143" y="50"/>
                  </a:cubicBezTo>
                  <a:cubicBezTo>
                    <a:pt x="141" y="53"/>
                    <a:pt x="143" y="54"/>
                    <a:pt x="143" y="57"/>
                  </a:cubicBezTo>
                  <a:cubicBezTo>
                    <a:pt x="143" y="57"/>
                    <a:pt x="145" y="57"/>
                    <a:pt x="146" y="54"/>
                  </a:cubicBezTo>
                  <a:cubicBezTo>
                    <a:pt x="145" y="57"/>
                    <a:pt x="145" y="59"/>
                    <a:pt x="143" y="59"/>
                  </a:cubicBezTo>
                  <a:cubicBezTo>
                    <a:pt x="143" y="65"/>
                    <a:pt x="146" y="58"/>
                    <a:pt x="147" y="60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9" y="61"/>
                    <a:pt x="150" y="56"/>
                    <a:pt x="152" y="52"/>
                  </a:cubicBezTo>
                  <a:cubicBezTo>
                    <a:pt x="151" y="55"/>
                    <a:pt x="151" y="56"/>
                    <a:pt x="149" y="59"/>
                  </a:cubicBezTo>
                  <a:cubicBezTo>
                    <a:pt x="150" y="62"/>
                    <a:pt x="153" y="60"/>
                    <a:pt x="154" y="61"/>
                  </a:cubicBezTo>
                  <a:cubicBezTo>
                    <a:pt x="154" y="63"/>
                    <a:pt x="154" y="64"/>
                    <a:pt x="153" y="65"/>
                  </a:cubicBezTo>
                  <a:cubicBezTo>
                    <a:pt x="155" y="63"/>
                    <a:pt x="156" y="67"/>
                    <a:pt x="159" y="61"/>
                  </a:cubicBezTo>
                  <a:cubicBezTo>
                    <a:pt x="158" y="63"/>
                    <a:pt x="159" y="63"/>
                    <a:pt x="159" y="64"/>
                  </a:cubicBezTo>
                  <a:cubicBezTo>
                    <a:pt x="159" y="63"/>
                    <a:pt x="160" y="61"/>
                    <a:pt x="160" y="62"/>
                  </a:cubicBezTo>
                  <a:cubicBezTo>
                    <a:pt x="161" y="59"/>
                    <a:pt x="164" y="58"/>
                    <a:pt x="165" y="60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66" y="63"/>
                    <a:pt x="170" y="54"/>
                    <a:pt x="172" y="59"/>
                  </a:cubicBezTo>
                  <a:cubicBezTo>
                    <a:pt x="172" y="60"/>
                    <a:pt x="170" y="63"/>
                    <a:pt x="171" y="63"/>
                  </a:cubicBezTo>
                  <a:cubicBezTo>
                    <a:pt x="172" y="61"/>
                    <a:pt x="173" y="57"/>
                    <a:pt x="174" y="58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5" y="55"/>
                    <a:pt x="173" y="56"/>
                    <a:pt x="175" y="53"/>
                  </a:cubicBezTo>
                  <a:cubicBezTo>
                    <a:pt x="175" y="57"/>
                    <a:pt x="177" y="50"/>
                    <a:pt x="177" y="54"/>
                  </a:cubicBezTo>
                  <a:cubicBezTo>
                    <a:pt x="177" y="55"/>
                    <a:pt x="176" y="57"/>
                    <a:pt x="175" y="59"/>
                  </a:cubicBezTo>
                  <a:cubicBezTo>
                    <a:pt x="177" y="64"/>
                    <a:pt x="180" y="56"/>
                    <a:pt x="182" y="62"/>
                  </a:cubicBezTo>
                  <a:cubicBezTo>
                    <a:pt x="184" y="59"/>
                    <a:pt x="186" y="59"/>
                    <a:pt x="188" y="56"/>
                  </a:cubicBezTo>
                  <a:cubicBezTo>
                    <a:pt x="187" y="60"/>
                    <a:pt x="186" y="63"/>
                    <a:pt x="185" y="66"/>
                  </a:cubicBezTo>
                  <a:cubicBezTo>
                    <a:pt x="186" y="67"/>
                    <a:pt x="189" y="59"/>
                    <a:pt x="188" y="64"/>
                  </a:cubicBezTo>
                  <a:cubicBezTo>
                    <a:pt x="190" y="59"/>
                    <a:pt x="193" y="62"/>
                    <a:pt x="195" y="55"/>
                  </a:cubicBezTo>
                  <a:cubicBezTo>
                    <a:pt x="194" y="56"/>
                    <a:pt x="196" y="55"/>
                    <a:pt x="194" y="59"/>
                  </a:cubicBezTo>
                  <a:cubicBezTo>
                    <a:pt x="196" y="57"/>
                    <a:pt x="194" y="66"/>
                    <a:pt x="195" y="66"/>
                  </a:cubicBezTo>
                  <a:cubicBezTo>
                    <a:pt x="196" y="66"/>
                    <a:pt x="196" y="61"/>
                    <a:pt x="197" y="61"/>
                  </a:cubicBezTo>
                  <a:cubicBezTo>
                    <a:pt x="197" y="63"/>
                    <a:pt x="197" y="63"/>
                    <a:pt x="197" y="63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8" y="63"/>
                    <a:pt x="196" y="65"/>
                    <a:pt x="196" y="67"/>
                  </a:cubicBezTo>
                  <a:cubicBezTo>
                    <a:pt x="197" y="68"/>
                    <a:pt x="199" y="63"/>
                    <a:pt x="201" y="63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4" y="64"/>
                    <a:pt x="204" y="63"/>
                    <a:pt x="205" y="63"/>
                  </a:cubicBezTo>
                  <a:cubicBezTo>
                    <a:pt x="204" y="65"/>
                    <a:pt x="204" y="65"/>
                    <a:pt x="204" y="65"/>
                  </a:cubicBezTo>
                  <a:cubicBezTo>
                    <a:pt x="205" y="62"/>
                    <a:pt x="207" y="61"/>
                    <a:pt x="208" y="61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2" y="60"/>
                    <a:pt x="209" y="63"/>
                    <a:pt x="211" y="61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7"/>
                    <a:pt x="212" y="66"/>
                  </a:cubicBezTo>
                  <a:cubicBezTo>
                    <a:pt x="212" y="63"/>
                    <a:pt x="212" y="63"/>
                    <a:pt x="213" y="61"/>
                  </a:cubicBezTo>
                  <a:cubicBezTo>
                    <a:pt x="212" y="67"/>
                    <a:pt x="215" y="61"/>
                    <a:pt x="216" y="59"/>
                  </a:cubicBezTo>
                  <a:cubicBezTo>
                    <a:pt x="216" y="59"/>
                    <a:pt x="215" y="59"/>
                    <a:pt x="214" y="61"/>
                  </a:cubicBezTo>
                  <a:cubicBezTo>
                    <a:pt x="214" y="61"/>
                    <a:pt x="215" y="59"/>
                    <a:pt x="214" y="58"/>
                  </a:cubicBezTo>
                  <a:cubicBezTo>
                    <a:pt x="213" y="61"/>
                    <a:pt x="213" y="61"/>
                    <a:pt x="213" y="61"/>
                  </a:cubicBezTo>
                  <a:cubicBezTo>
                    <a:pt x="213" y="57"/>
                    <a:pt x="213" y="57"/>
                    <a:pt x="213" y="57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2" y="56"/>
                    <a:pt x="210" y="59"/>
                    <a:pt x="212" y="55"/>
                  </a:cubicBezTo>
                  <a:cubicBezTo>
                    <a:pt x="210" y="56"/>
                    <a:pt x="211" y="54"/>
                    <a:pt x="209" y="57"/>
                  </a:cubicBezTo>
                  <a:cubicBezTo>
                    <a:pt x="209" y="55"/>
                    <a:pt x="210" y="55"/>
                    <a:pt x="210" y="54"/>
                  </a:cubicBezTo>
                  <a:cubicBezTo>
                    <a:pt x="205" y="56"/>
                    <a:pt x="201" y="55"/>
                    <a:pt x="198" y="52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8" y="52"/>
                    <a:pt x="197" y="53"/>
                    <a:pt x="196" y="55"/>
                  </a:cubicBezTo>
                  <a:cubicBezTo>
                    <a:pt x="196" y="52"/>
                    <a:pt x="195" y="47"/>
                    <a:pt x="192" y="52"/>
                  </a:cubicBezTo>
                  <a:cubicBezTo>
                    <a:pt x="192" y="52"/>
                    <a:pt x="193" y="51"/>
                    <a:pt x="193" y="51"/>
                  </a:cubicBezTo>
                  <a:cubicBezTo>
                    <a:pt x="191" y="51"/>
                    <a:pt x="190" y="47"/>
                    <a:pt x="188" y="47"/>
                  </a:cubicBezTo>
                  <a:cubicBezTo>
                    <a:pt x="185" y="53"/>
                    <a:pt x="186" y="42"/>
                    <a:pt x="183" y="50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4" y="51"/>
                    <a:pt x="181" y="54"/>
                    <a:pt x="181" y="56"/>
                  </a:cubicBezTo>
                  <a:cubicBezTo>
                    <a:pt x="181" y="51"/>
                    <a:pt x="182" y="52"/>
                    <a:pt x="182" y="47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8" y="55"/>
                    <a:pt x="180" y="38"/>
                    <a:pt x="177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42"/>
                    <a:pt x="175" y="47"/>
                    <a:pt x="174" y="48"/>
                  </a:cubicBezTo>
                  <a:cubicBezTo>
                    <a:pt x="174" y="46"/>
                    <a:pt x="175" y="45"/>
                    <a:pt x="176" y="44"/>
                  </a:cubicBezTo>
                  <a:cubicBezTo>
                    <a:pt x="174" y="41"/>
                    <a:pt x="170" y="47"/>
                    <a:pt x="169" y="43"/>
                  </a:cubicBezTo>
                  <a:cubicBezTo>
                    <a:pt x="167" y="45"/>
                    <a:pt x="168" y="47"/>
                    <a:pt x="167" y="49"/>
                  </a:cubicBezTo>
                  <a:cubicBezTo>
                    <a:pt x="166" y="48"/>
                    <a:pt x="167" y="45"/>
                    <a:pt x="168" y="44"/>
                  </a:cubicBezTo>
                  <a:cubicBezTo>
                    <a:pt x="167" y="38"/>
                    <a:pt x="161" y="46"/>
                    <a:pt x="160" y="40"/>
                  </a:cubicBezTo>
                  <a:cubicBezTo>
                    <a:pt x="158" y="43"/>
                    <a:pt x="158" y="45"/>
                    <a:pt x="156" y="47"/>
                  </a:cubicBezTo>
                  <a:cubicBezTo>
                    <a:pt x="157" y="45"/>
                    <a:pt x="157" y="39"/>
                    <a:pt x="158" y="39"/>
                  </a:cubicBezTo>
                  <a:cubicBezTo>
                    <a:pt x="158" y="39"/>
                    <a:pt x="158" y="39"/>
                    <a:pt x="158" y="39"/>
                  </a:cubicBezTo>
                  <a:cubicBezTo>
                    <a:pt x="159" y="37"/>
                    <a:pt x="159" y="37"/>
                    <a:pt x="159" y="37"/>
                  </a:cubicBezTo>
                  <a:cubicBezTo>
                    <a:pt x="157" y="36"/>
                    <a:pt x="154" y="35"/>
                    <a:pt x="152" y="41"/>
                  </a:cubicBezTo>
                  <a:cubicBezTo>
                    <a:pt x="153" y="36"/>
                    <a:pt x="152" y="40"/>
                    <a:pt x="151" y="37"/>
                  </a:cubicBezTo>
                  <a:cubicBezTo>
                    <a:pt x="151" y="38"/>
                    <a:pt x="151" y="38"/>
                    <a:pt x="151" y="38"/>
                  </a:cubicBezTo>
                  <a:cubicBezTo>
                    <a:pt x="150" y="42"/>
                    <a:pt x="150" y="38"/>
                    <a:pt x="149" y="38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39"/>
                    <a:pt x="147" y="38"/>
                    <a:pt x="148" y="37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6" y="40"/>
                    <a:pt x="148" y="36"/>
                    <a:pt x="146" y="36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6" y="37"/>
                    <a:pt x="144" y="40"/>
                    <a:pt x="145" y="37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5" y="31"/>
                    <a:pt x="142" y="37"/>
                    <a:pt x="141" y="35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9" y="42"/>
                    <a:pt x="140" y="39"/>
                    <a:pt x="140" y="37"/>
                  </a:cubicBezTo>
                  <a:cubicBezTo>
                    <a:pt x="140" y="37"/>
                    <a:pt x="140" y="35"/>
                    <a:pt x="139" y="34"/>
                  </a:cubicBezTo>
                  <a:cubicBezTo>
                    <a:pt x="138" y="35"/>
                    <a:pt x="138" y="36"/>
                    <a:pt x="138" y="38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5" y="41"/>
                    <a:pt x="134" y="31"/>
                    <a:pt x="132" y="38"/>
                  </a:cubicBezTo>
                  <a:cubicBezTo>
                    <a:pt x="131" y="37"/>
                    <a:pt x="133" y="35"/>
                    <a:pt x="133" y="34"/>
                  </a:cubicBezTo>
                  <a:cubicBezTo>
                    <a:pt x="132" y="30"/>
                    <a:pt x="127" y="38"/>
                    <a:pt x="126" y="34"/>
                  </a:cubicBezTo>
                  <a:cubicBezTo>
                    <a:pt x="125" y="29"/>
                    <a:pt x="121" y="32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15" y="32"/>
                    <a:pt x="114" y="30"/>
                    <a:pt x="112" y="34"/>
                  </a:cubicBezTo>
                  <a:cubicBezTo>
                    <a:pt x="112" y="32"/>
                    <a:pt x="113" y="31"/>
                    <a:pt x="113" y="30"/>
                  </a:cubicBezTo>
                  <a:cubicBezTo>
                    <a:pt x="112" y="30"/>
                    <a:pt x="111" y="31"/>
                    <a:pt x="111" y="29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0" y="27"/>
                    <a:pt x="107" y="26"/>
                    <a:pt x="105" y="28"/>
                  </a:cubicBezTo>
                  <a:cubicBezTo>
                    <a:pt x="104" y="29"/>
                    <a:pt x="105" y="26"/>
                    <a:pt x="105" y="24"/>
                  </a:cubicBezTo>
                  <a:cubicBezTo>
                    <a:pt x="104" y="24"/>
                    <a:pt x="103" y="25"/>
                    <a:pt x="101" y="27"/>
                  </a:cubicBezTo>
                  <a:cubicBezTo>
                    <a:pt x="101" y="26"/>
                    <a:pt x="101" y="26"/>
                    <a:pt x="101" y="24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1" y="25"/>
                    <a:pt x="100" y="24"/>
                  </a:cubicBezTo>
                  <a:cubicBezTo>
                    <a:pt x="98" y="28"/>
                    <a:pt x="97" y="23"/>
                    <a:pt x="95" y="23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6"/>
                    <a:pt x="94" y="24"/>
                    <a:pt x="95" y="22"/>
                  </a:cubicBezTo>
                  <a:cubicBezTo>
                    <a:pt x="93" y="19"/>
                    <a:pt x="90" y="27"/>
                    <a:pt x="87" y="25"/>
                  </a:cubicBezTo>
                  <a:cubicBezTo>
                    <a:pt x="88" y="18"/>
                    <a:pt x="83" y="26"/>
                    <a:pt x="84" y="19"/>
                  </a:cubicBezTo>
                  <a:cubicBezTo>
                    <a:pt x="83" y="20"/>
                    <a:pt x="82" y="17"/>
                    <a:pt x="80" y="21"/>
                  </a:cubicBezTo>
                  <a:cubicBezTo>
                    <a:pt x="80" y="20"/>
                    <a:pt x="80" y="20"/>
                    <a:pt x="81" y="20"/>
                  </a:cubicBezTo>
                  <a:cubicBezTo>
                    <a:pt x="81" y="17"/>
                    <a:pt x="78" y="19"/>
                    <a:pt x="77" y="20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5" y="22"/>
                    <a:pt x="73" y="21"/>
                    <a:pt x="72" y="25"/>
                  </a:cubicBezTo>
                  <a:cubicBezTo>
                    <a:pt x="72" y="24"/>
                    <a:pt x="72" y="23"/>
                    <a:pt x="73" y="22"/>
                  </a:cubicBezTo>
                  <a:cubicBezTo>
                    <a:pt x="73" y="18"/>
                    <a:pt x="71" y="24"/>
                    <a:pt x="70" y="23"/>
                  </a:cubicBezTo>
                  <a:cubicBezTo>
                    <a:pt x="71" y="22"/>
                    <a:pt x="71" y="20"/>
                    <a:pt x="71" y="20"/>
                  </a:cubicBezTo>
                  <a:cubicBezTo>
                    <a:pt x="69" y="14"/>
                    <a:pt x="62" y="21"/>
                    <a:pt x="59" y="17"/>
                  </a:cubicBezTo>
                  <a:cubicBezTo>
                    <a:pt x="58" y="16"/>
                    <a:pt x="58" y="22"/>
                    <a:pt x="57" y="21"/>
                  </a:cubicBezTo>
                  <a:cubicBezTo>
                    <a:pt x="57" y="19"/>
                    <a:pt x="59" y="16"/>
                    <a:pt x="58" y="15"/>
                  </a:cubicBezTo>
                  <a:cubicBezTo>
                    <a:pt x="57" y="18"/>
                    <a:pt x="57" y="17"/>
                    <a:pt x="56" y="17"/>
                  </a:cubicBezTo>
                  <a:cubicBezTo>
                    <a:pt x="56" y="15"/>
                    <a:pt x="56" y="14"/>
                    <a:pt x="57" y="13"/>
                  </a:cubicBezTo>
                  <a:cubicBezTo>
                    <a:pt x="57" y="11"/>
                    <a:pt x="54" y="16"/>
                    <a:pt x="54" y="12"/>
                  </a:cubicBezTo>
                  <a:cubicBezTo>
                    <a:pt x="54" y="14"/>
                    <a:pt x="53" y="14"/>
                    <a:pt x="53" y="15"/>
                  </a:cubicBezTo>
                  <a:cubicBezTo>
                    <a:pt x="50" y="19"/>
                    <a:pt x="50" y="10"/>
                    <a:pt x="50" y="13"/>
                  </a:cubicBezTo>
                  <a:cubicBezTo>
                    <a:pt x="50" y="13"/>
                    <a:pt x="49" y="13"/>
                    <a:pt x="49" y="14"/>
                  </a:cubicBezTo>
                  <a:cubicBezTo>
                    <a:pt x="49" y="13"/>
                    <a:pt x="48" y="13"/>
                    <a:pt x="49" y="10"/>
                  </a:cubicBezTo>
                  <a:cubicBezTo>
                    <a:pt x="48" y="11"/>
                    <a:pt x="47" y="13"/>
                    <a:pt x="47" y="13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7" y="13"/>
                    <a:pt x="46" y="1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3"/>
                    <a:pt x="44" y="18"/>
                    <a:pt x="45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2"/>
                    <a:pt x="42" y="14"/>
                    <a:pt x="42" y="13"/>
                  </a:cubicBezTo>
                  <a:cubicBezTo>
                    <a:pt x="43" y="7"/>
                    <a:pt x="40" y="11"/>
                    <a:pt x="39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8" y="11"/>
                    <a:pt x="36" y="9"/>
                    <a:pt x="36" y="10"/>
                  </a:cubicBezTo>
                  <a:cubicBezTo>
                    <a:pt x="36" y="10"/>
                    <a:pt x="35" y="8"/>
                    <a:pt x="36" y="7"/>
                  </a:cubicBezTo>
                  <a:cubicBezTo>
                    <a:pt x="35" y="8"/>
                    <a:pt x="33" y="7"/>
                    <a:pt x="32" y="1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12"/>
                    <a:pt x="30" y="3"/>
                    <a:pt x="28" y="10"/>
                  </a:cubicBezTo>
                  <a:cubicBezTo>
                    <a:pt x="28" y="8"/>
                    <a:pt x="28" y="7"/>
                    <a:pt x="28" y="5"/>
                  </a:cubicBezTo>
                  <a:cubicBezTo>
                    <a:pt x="26" y="9"/>
                    <a:pt x="25" y="8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5"/>
                    <a:pt x="22" y="9"/>
                    <a:pt x="20" y="9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4"/>
                    <a:pt x="19" y="8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8" y="6"/>
                    <a:pt x="17" y="4"/>
                    <a:pt x="17" y="3"/>
                  </a:cubicBezTo>
                  <a:cubicBezTo>
                    <a:pt x="15" y="7"/>
                    <a:pt x="15" y="5"/>
                    <a:pt x="13" y="9"/>
                  </a:cubicBezTo>
                  <a:cubicBezTo>
                    <a:pt x="13" y="4"/>
                    <a:pt x="14" y="7"/>
                    <a:pt x="15" y="2"/>
                  </a:cubicBezTo>
                  <a:cubicBezTo>
                    <a:pt x="14" y="0"/>
                    <a:pt x="12" y="2"/>
                    <a:pt x="9" y="4"/>
                  </a:cubicBezTo>
                  <a:cubicBezTo>
                    <a:pt x="9" y="3"/>
                    <a:pt x="10" y="2"/>
                    <a:pt x="10" y="1"/>
                  </a:cubicBezTo>
                  <a:cubicBezTo>
                    <a:pt x="10" y="1"/>
                    <a:pt x="3" y="13"/>
                    <a:pt x="3" y="18"/>
                  </a:cubicBezTo>
                  <a:cubicBezTo>
                    <a:pt x="1" y="21"/>
                    <a:pt x="0" y="23"/>
                    <a:pt x="1" y="27"/>
                  </a:cubicBezTo>
                  <a:cubicBezTo>
                    <a:pt x="2" y="25"/>
                    <a:pt x="4" y="22"/>
                    <a:pt x="3" y="26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21"/>
                    <a:pt x="3" y="30"/>
                    <a:pt x="5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29"/>
                    <a:pt x="6" y="27"/>
                    <a:pt x="7" y="28"/>
                  </a:cubicBezTo>
                  <a:cubicBezTo>
                    <a:pt x="7" y="30"/>
                    <a:pt x="6" y="30"/>
                    <a:pt x="6" y="31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8"/>
                    <a:pt x="8" y="30"/>
                    <a:pt x="7" y="31"/>
                  </a:cubicBezTo>
                  <a:cubicBezTo>
                    <a:pt x="9" y="31"/>
                    <a:pt x="9" y="24"/>
                    <a:pt x="11" y="26"/>
                  </a:cubicBezTo>
                  <a:cubicBezTo>
                    <a:pt x="10" y="28"/>
                    <a:pt x="10" y="28"/>
                    <a:pt x="9" y="30"/>
                  </a:cubicBezTo>
                  <a:cubicBezTo>
                    <a:pt x="9" y="33"/>
                    <a:pt x="11" y="30"/>
                    <a:pt x="12" y="29"/>
                  </a:cubicBezTo>
                  <a:cubicBezTo>
                    <a:pt x="12" y="32"/>
                    <a:pt x="11" y="31"/>
                    <a:pt x="11" y="34"/>
                  </a:cubicBezTo>
                  <a:cubicBezTo>
                    <a:pt x="12" y="32"/>
                    <a:pt x="12" y="29"/>
                    <a:pt x="13" y="29"/>
                  </a:cubicBezTo>
                  <a:cubicBezTo>
                    <a:pt x="12" y="32"/>
                    <a:pt x="13" y="31"/>
                    <a:pt x="13" y="32"/>
                  </a:cubicBezTo>
                  <a:cubicBezTo>
                    <a:pt x="14" y="31"/>
                    <a:pt x="14" y="29"/>
                    <a:pt x="14" y="28"/>
                  </a:cubicBezTo>
                  <a:cubicBezTo>
                    <a:pt x="15" y="28"/>
                    <a:pt x="15" y="29"/>
                    <a:pt x="15" y="29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7" y="23"/>
                    <a:pt x="17" y="28"/>
                    <a:pt x="17" y="30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17" y="32"/>
                    <a:pt x="17" y="35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2" y="30"/>
                    <a:pt x="20" y="27"/>
                    <a:pt x="23" y="25"/>
                  </a:cubicBezTo>
                  <a:cubicBezTo>
                    <a:pt x="24" y="26"/>
                    <a:pt x="20" y="36"/>
                    <a:pt x="23" y="32"/>
                  </a:cubicBezTo>
                  <a:cubicBezTo>
                    <a:pt x="23" y="29"/>
                    <a:pt x="26" y="26"/>
                    <a:pt x="27" y="25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6" y="29"/>
                    <a:pt x="26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8" y="23"/>
                    <a:pt x="28" y="30"/>
                    <a:pt x="29" y="27"/>
                  </a:cubicBezTo>
                  <a:cubicBezTo>
                    <a:pt x="26" y="34"/>
                    <a:pt x="27" y="32"/>
                    <a:pt x="25" y="40"/>
                  </a:cubicBezTo>
                  <a:cubicBezTo>
                    <a:pt x="27" y="36"/>
                    <a:pt x="28" y="32"/>
                    <a:pt x="30" y="34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9" y="41"/>
                    <a:pt x="33" y="33"/>
                    <a:pt x="36" y="28"/>
                  </a:cubicBezTo>
                  <a:cubicBezTo>
                    <a:pt x="34" y="33"/>
                    <a:pt x="34" y="34"/>
                    <a:pt x="33" y="38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5" y="37"/>
                    <a:pt x="35" y="41"/>
                    <a:pt x="36" y="34"/>
                  </a:cubicBezTo>
                  <a:cubicBezTo>
                    <a:pt x="36" y="35"/>
                    <a:pt x="36" y="36"/>
                    <a:pt x="36" y="36"/>
                  </a:cubicBezTo>
                  <a:cubicBezTo>
                    <a:pt x="36" y="34"/>
                    <a:pt x="37" y="30"/>
                    <a:pt x="38" y="31"/>
                  </a:cubicBezTo>
                  <a:cubicBezTo>
                    <a:pt x="38" y="32"/>
                    <a:pt x="37" y="33"/>
                    <a:pt x="37" y="35"/>
                  </a:cubicBezTo>
                  <a:cubicBezTo>
                    <a:pt x="38" y="32"/>
                    <a:pt x="37" y="36"/>
                    <a:pt x="38" y="35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0" y="29"/>
                    <a:pt x="39" y="32"/>
                    <a:pt x="41" y="30"/>
                  </a:cubicBezTo>
                  <a:cubicBezTo>
                    <a:pt x="39" y="32"/>
                    <a:pt x="39" y="34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41" y="33"/>
                    <a:pt x="40" y="35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0" y="39"/>
                    <a:pt x="40" y="40"/>
                  </a:cubicBezTo>
                  <a:cubicBezTo>
                    <a:pt x="41" y="43"/>
                    <a:pt x="42" y="29"/>
                    <a:pt x="44" y="35"/>
                  </a:cubicBezTo>
                  <a:cubicBezTo>
                    <a:pt x="43" y="36"/>
                    <a:pt x="43" y="38"/>
                    <a:pt x="42" y="36"/>
                  </a:cubicBezTo>
                  <a:cubicBezTo>
                    <a:pt x="41" y="39"/>
                    <a:pt x="41" y="41"/>
                    <a:pt x="42" y="42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5" y="44"/>
                    <a:pt x="46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0" name="Freeform 334"/>
            <p:cNvSpPr>
              <a:spLocks/>
            </p:cNvSpPr>
            <p:nvPr/>
          </p:nvSpPr>
          <p:spPr bwMode="auto">
            <a:xfrm>
              <a:off x="5545138" y="1020763"/>
              <a:ext cx="268287" cy="420687"/>
            </a:xfrm>
            <a:custGeom>
              <a:avLst/>
              <a:gdLst/>
              <a:ahLst/>
              <a:cxnLst>
                <a:cxn ang="0">
                  <a:pos x="50" y="33"/>
                </a:cxn>
                <a:cxn ang="0">
                  <a:pos x="49" y="37"/>
                </a:cxn>
                <a:cxn ang="0">
                  <a:pos x="44" y="38"/>
                </a:cxn>
                <a:cxn ang="0">
                  <a:pos x="46" y="47"/>
                </a:cxn>
                <a:cxn ang="0">
                  <a:pos x="37" y="54"/>
                </a:cxn>
                <a:cxn ang="0">
                  <a:pos x="38" y="59"/>
                </a:cxn>
                <a:cxn ang="0">
                  <a:pos x="35" y="61"/>
                </a:cxn>
                <a:cxn ang="0">
                  <a:pos x="34" y="65"/>
                </a:cxn>
                <a:cxn ang="0">
                  <a:pos x="28" y="68"/>
                </a:cxn>
                <a:cxn ang="0">
                  <a:pos x="27" y="73"/>
                </a:cxn>
                <a:cxn ang="0">
                  <a:pos x="30" y="78"/>
                </a:cxn>
                <a:cxn ang="0">
                  <a:pos x="26" y="81"/>
                </a:cxn>
                <a:cxn ang="0">
                  <a:pos x="34" y="94"/>
                </a:cxn>
                <a:cxn ang="0">
                  <a:pos x="23" y="90"/>
                </a:cxn>
                <a:cxn ang="0">
                  <a:pos x="29" y="100"/>
                </a:cxn>
                <a:cxn ang="0">
                  <a:pos x="19" y="101"/>
                </a:cxn>
                <a:cxn ang="0">
                  <a:pos x="13" y="104"/>
                </a:cxn>
                <a:cxn ang="0">
                  <a:pos x="14" y="113"/>
                </a:cxn>
                <a:cxn ang="0">
                  <a:pos x="15" y="123"/>
                </a:cxn>
                <a:cxn ang="0">
                  <a:pos x="14" y="134"/>
                </a:cxn>
                <a:cxn ang="0">
                  <a:pos x="4" y="136"/>
                </a:cxn>
                <a:cxn ang="0">
                  <a:pos x="6" y="141"/>
                </a:cxn>
                <a:cxn ang="0">
                  <a:pos x="4" y="143"/>
                </a:cxn>
                <a:cxn ang="0">
                  <a:pos x="9" y="151"/>
                </a:cxn>
                <a:cxn ang="0">
                  <a:pos x="7" y="155"/>
                </a:cxn>
                <a:cxn ang="0">
                  <a:pos x="7" y="151"/>
                </a:cxn>
                <a:cxn ang="0">
                  <a:pos x="18" y="144"/>
                </a:cxn>
                <a:cxn ang="0">
                  <a:pos x="21" y="132"/>
                </a:cxn>
                <a:cxn ang="0">
                  <a:pos x="26" y="134"/>
                </a:cxn>
                <a:cxn ang="0">
                  <a:pos x="31" y="124"/>
                </a:cxn>
                <a:cxn ang="0">
                  <a:pos x="36" y="117"/>
                </a:cxn>
                <a:cxn ang="0">
                  <a:pos x="38" y="112"/>
                </a:cxn>
                <a:cxn ang="0">
                  <a:pos x="37" y="108"/>
                </a:cxn>
                <a:cxn ang="0">
                  <a:pos x="43" y="105"/>
                </a:cxn>
                <a:cxn ang="0">
                  <a:pos x="43" y="101"/>
                </a:cxn>
                <a:cxn ang="0">
                  <a:pos x="53" y="90"/>
                </a:cxn>
                <a:cxn ang="0">
                  <a:pos x="54" y="84"/>
                </a:cxn>
                <a:cxn ang="0">
                  <a:pos x="60" y="78"/>
                </a:cxn>
                <a:cxn ang="0">
                  <a:pos x="63" y="74"/>
                </a:cxn>
                <a:cxn ang="0">
                  <a:pos x="69" y="60"/>
                </a:cxn>
                <a:cxn ang="0">
                  <a:pos x="70" y="56"/>
                </a:cxn>
                <a:cxn ang="0">
                  <a:pos x="79" y="48"/>
                </a:cxn>
                <a:cxn ang="0">
                  <a:pos x="83" y="43"/>
                </a:cxn>
                <a:cxn ang="0">
                  <a:pos x="81" y="39"/>
                </a:cxn>
                <a:cxn ang="0">
                  <a:pos x="86" y="36"/>
                </a:cxn>
                <a:cxn ang="0">
                  <a:pos x="87" y="27"/>
                </a:cxn>
                <a:cxn ang="0">
                  <a:pos x="95" y="24"/>
                </a:cxn>
                <a:cxn ang="0">
                  <a:pos x="96" y="19"/>
                </a:cxn>
                <a:cxn ang="0">
                  <a:pos x="76" y="2"/>
                </a:cxn>
                <a:cxn ang="0">
                  <a:pos x="72" y="2"/>
                </a:cxn>
                <a:cxn ang="0">
                  <a:pos x="73" y="8"/>
                </a:cxn>
                <a:cxn ang="0">
                  <a:pos x="71" y="10"/>
                </a:cxn>
                <a:cxn ang="0">
                  <a:pos x="67" y="12"/>
                </a:cxn>
                <a:cxn ang="0">
                  <a:pos x="69" y="18"/>
                </a:cxn>
                <a:cxn ang="0">
                  <a:pos x="60" y="16"/>
                </a:cxn>
                <a:cxn ang="0">
                  <a:pos x="63" y="25"/>
                </a:cxn>
                <a:cxn ang="0">
                  <a:pos x="65" y="27"/>
                </a:cxn>
                <a:cxn ang="0">
                  <a:pos x="57" y="25"/>
                </a:cxn>
                <a:cxn ang="0">
                  <a:pos x="55" y="26"/>
                </a:cxn>
              </a:cxnLst>
              <a:rect l="0" t="0" r="r" b="b"/>
              <a:pathLst>
                <a:path w="99" h="155">
                  <a:moveTo>
                    <a:pt x="55" y="30"/>
                  </a:moveTo>
                  <a:cubicBezTo>
                    <a:pt x="54" y="30"/>
                    <a:pt x="53" y="29"/>
                    <a:pt x="52" y="28"/>
                  </a:cubicBezTo>
                  <a:cubicBezTo>
                    <a:pt x="49" y="28"/>
                    <a:pt x="53" y="31"/>
                    <a:pt x="50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3"/>
                    <a:pt x="53" y="34"/>
                    <a:pt x="50" y="33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1" y="35"/>
                    <a:pt x="46" y="33"/>
                    <a:pt x="48" y="34"/>
                  </a:cubicBezTo>
                  <a:cubicBezTo>
                    <a:pt x="49" y="35"/>
                    <a:pt x="50" y="36"/>
                    <a:pt x="52" y="36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2" y="39"/>
                    <a:pt x="47" y="39"/>
                    <a:pt x="52" y="42"/>
                  </a:cubicBezTo>
                  <a:cubicBezTo>
                    <a:pt x="50" y="41"/>
                    <a:pt x="48" y="39"/>
                    <a:pt x="47" y="38"/>
                  </a:cubicBezTo>
                  <a:cubicBezTo>
                    <a:pt x="48" y="39"/>
                    <a:pt x="46" y="38"/>
                    <a:pt x="48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8" y="43"/>
                    <a:pt x="42" y="41"/>
                    <a:pt x="47" y="45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9" y="47"/>
                    <a:pt x="47" y="47"/>
                    <a:pt x="46" y="47"/>
                  </a:cubicBezTo>
                  <a:cubicBezTo>
                    <a:pt x="46" y="48"/>
                    <a:pt x="49" y="49"/>
                    <a:pt x="51" y="50"/>
                  </a:cubicBezTo>
                  <a:cubicBezTo>
                    <a:pt x="49" y="52"/>
                    <a:pt x="49" y="51"/>
                    <a:pt x="53" y="56"/>
                  </a:cubicBezTo>
                  <a:cubicBezTo>
                    <a:pt x="47" y="54"/>
                    <a:pt x="46" y="50"/>
                    <a:pt x="42" y="49"/>
                  </a:cubicBezTo>
                  <a:cubicBezTo>
                    <a:pt x="44" y="51"/>
                    <a:pt x="45" y="53"/>
                    <a:pt x="46" y="54"/>
                  </a:cubicBezTo>
                  <a:cubicBezTo>
                    <a:pt x="43" y="54"/>
                    <a:pt x="41" y="55"/>
                    <a:pt x="37" y="54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8" y="55"/>
                    <a:pt x="40" y="57"/>
                    <a:pt x="41" y="58"/>
                  </a:cubicBezTo>
                  <a:cubicBezTo>
                    <a:pt x="43" y="62"/>
                    <a:pt x="34" y="55"/>
                    <a:pt x="38" y="59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9" y="60"/>
                    <a:pt x="38" y="61"/>
                    <a:pt x="38" y="6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1" y="57"/>
                    <a:pt x="35" y="61"/>
                    <a:pt x="35" y="61"/>
                  </a:cubicBezTo>
                  <a:cubicBezTo>
                    <a:pt x="36" y="63"/>
                    <a:pt x="39" y="64"/>
                    <a:pt x="40" y="65"/>
                  </a:cubicBezTo>
                  <a:cubicBezTo>
                    <a:pt x="40" y="66"/>
                    <a:pt x="41" y="67"/>
                    <a:pt x="40" y="66"/>
                  </a:cubicBezTo>
                  <a:cubicBezTo>
                    <a:pt x="38" y="66"/>
                    <a:pt x="35" y="63"/>
                    <a:pt x="33" y="62"/>
                  </a:cubicBezTo>
                  <a:cubicBezTo>
                    <a:pt x="37" y="65"/>
                    <a:pt x="37" y="65"/>
                    <a:pt x="38" y="67"/>
                  </a:cubicBezTo>
                  <a:cubicBezTo>
                    <a:pt x="36" y="66"/>
                    <a:pt x="35" y="65"/>
                    <a:pt x="34" y="65"/>
                  </a:cubicBezTo>
                  <a:cubicBezTo>
                    <a:pt x="35" y="66"/>
                    <a:pt x="36" y="66"/>
                    <a:pt x="37" y="67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1" y="66"/>
                    <a:pt x="41" y="72"/>
                    <a:pt x="39" y="73"/>
                  </a:cubicBezTo>
                  <a:cubicBezTo>
                    <a:pt x="37" y="71"/>
                    <a:pt x="39" y="75"/>
                    <a:pt x="36" y="74"/>
                  </a:cubicBezTo>
                  <a:cubicBezTo>
                    <a:pt x="36" y="73"/>
                    <a:pt x="30" y="70"/>
                    <a:pt x="28" y="68"/>
                  </a:cubicBezTo>
                  <a:cubicBezTo>
                    <a:pt x="25" y="69"/>
                    <a:pt x="32" y="72"/>
                    <a:pt x="33" y="73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2"/>
                    <a:pt x="31" y="74"/>
                  </a:cubicBezTo>
                  <a:cubicBezTo>
                    <a:pt x="30" y="73"/>
                    <a:pt x="30" y="73"/>
                    <a:pt x="28" y="72"/>
                  </a:cubicBezTo>
                  <a:cubicBezTo>
                    <a:pt x="27" y="73"/>
                    <a:pt x="28" y="73"/>
                    <a:pt x="27" y="73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2" y="77"/>
                    <a:pt x="29" y="76"/>
                    <a:pt x="28" y="76"/>
                  </a:cubicBezTo>
                  <a:cubicBezTo>
                    <a:pt x="28" y="75"/>
                    <a:pt x="29" y="75"/>
                    <a:pt x="28" y="75"/>
                  </a:cubicBezTo>
                  <a:cubicBezTo>
                    <a:pt x="24" y="73"/>
                    <a:pt x="30" y="77"/>
                    <a:pt x="26" y="75"/>
                  </a:cubicBezTo>
                  <a:cubicBezTo>
                    <a:pt x="28" y="76"/>
                    <a:pt x="30" y="77"/>
                    <a:pt x="30" y="78"/>
                  </a:cubicBezTo>
                  <a:cubicBezTo>
                    <a:pt x="27" y="76"/>
                    <a:pt x="27" y="77"/>
                    <a:pt x="25" y="76"/>
                  </a:cubicBezTo>
                  <a:cubicBezTo>
                    <a:pt x="28" y="77"/>
                    <a:pt x="26" y="78"/>
                    <a:pt x="29" y="80"/>
                  </a:cubicBezTo>
                  <a:cubicBezTo>
                    <a:pt x="26" y="79"/>
                    <a:pt x="27" y="78"/>
                    <a:pt x="25" y="77"/>
                  </a:cubicBezTo>
                  <a:cubicBezTo>
                    <a:pt x="29" y="80"/>
                    <a:pt x="24" y="79"/>
                    <a:pt x="26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8" y="83"/>
                    <a:pt x="28" y="84"/>
                    <a:pt x="30" y="87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6" y="85"/>
                    <a:pt x="33" y="89"/>
                    <a:pt x="33" y="90"/>
                  </a:cubicBezTo>
                  <a:cubicBezTo>
                    <a:pt x="29" y="87"/>
                    <a:pt x="32" y="92"/>
                    <a:pt x="28" y="89"/>
                  </a:cubicBezTo>
                  <a:cubicBezTo>
                    <a:pt x="30" y="91"/>
                    <a:pt x="30" y="92"/>
                    <a:pt x="34" y="94"/>
                  </a:cubicBezTo>
                  <a:cubicBezTo>
                    <a:pt x="31" y="93"/>
                    <a:pt x="29" y="90"/>
                    <a:pt x="27" y="90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8" y="92"/>
                    <a:pt x="28" y="93"/>
                    <a:pt x="29" y="93"/>
                  </a:cubicBezTo>
                  <a:cubicBezTo>
                    <a:pt x="27" y="92"/>
                    <a:pt x="24" y="91"/>
                    <a:pt x="23" y="90"/>
                  </a:cubicBezTo>
                  <a:cubicBezTo>
                    <a:pt x="23" y="91"/>
                    <a:pt x="20" y="90"/>
                    <a:pt x="22" y="92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5" y="95"/>
                    <a:pt x="21" y="93"/>
                    <a:pt x="26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96"/>
                    <a:pt x="28" y="99"/>
                    <a:pt x="29" y="100"/>
                  </a:cubicBezTo>
                  <a:cubicBezTo>
                    <a:pt x="29" y="101"/>
                    <a:pt x="29" y="102"/>
                    <a:pt x="29" y="102"/>
                  </a:cubicBezTo>
                  <a:cubicBezTo>
                    <a:pt x="26" y="99"/>
                    <a:pt x="25" y="100"/>
                    <a:pt x="23" y="99"/>
                  </a:cubicBezTo>
                  <a:cubicBezTo>
                    <a:pt x="22" y="99"/>
                    <a:pt x="22" y="101"/>
                    <a:pt x="24" y="102"/>
                  </a:cubicBezTo>
                  <a:cubicBezTo>
                    <a:pt x="22" y="100"/>
                    <a:pt x="20" y="99"/>
                    <a:pt x="20" y="98"/>
                  </a:cubicBezTo>
                  <a:cubicBezTo>
                    <a:pt x="15" y="96"/>
                    <a:pt x="20" y="100"/>
                    <a:pt x="19" y="101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18" y="102"/>
                    <a:pt x="21" y="104"/>
                    <a:pt x="25" y="107"/>
                  </a:cubicBezTo>
                  <a:cubicBezTo>
                    <a:pt x="22" y="106"/>
                    <a:pt x="21" y="105"/>
                    <a:pt x="19" y="103"/>
                  </a:cubicBezTo>
                  <a:cubicBezTo>
                    <a:pt x="17" y="103"/>
                    <a:pt x="18" y="105"/>
                    <a:pt x="17" y="106"/>
                  </a:cubicBezTo>
                  <a:cubicBezTo>
                    <a:pt x="15" y="105"/>
                    <a:pt x="13" y="104"/>
                    <a:pt x="13" y="104"/>
                  </a:cubicBezTo>
                  <a:cubicBezTo>
                    <a:pt x="14" y="106"/>
                    <a:pt x="11" y="106"/>
                    <a:pt x="16" y="109"/>
                  </a:cubicBezTo>
                  <a:cubicBezTo>
                    <a:pt x="14" y="108"/>
                    <a:pt x="14" y="109"/>
                    <a:pt x="13" y="109"/>
                  </a:cubicBezTo>
                  <a:cubicBezTo>
                    <a:pt x="14" y="109"/>
                    <a:pt x="15" y="110"/>
                    <a:pt x="15" y="110"/>
                  </a:cubicBezTo>
                  <a:cubicBezTo>
                    <a:pt x="17" y="112"/>
                    <a:pt x="18" y="115"/>
                    <a:pt x="15" y="114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2" y="114"/>
                    <a:pt x="20" y="120"/>
                    <a:pt x="15" y="120"/>
                  </a:cubicBezTo>
                  <a:cubicBezTo>
                    <a:pt x="14" y="120"/>
                    <a:pt x="12" y="117"/>
                    <a:pt x="11" y="118"/>
                  </a:cubicBezTo>
                  <a:cubicBezTo>
                    <a:pt x="13" y="120"/>
                    <a:pt x="17" y="122"/>
                    <a:pt x="15" y="122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18" y="124"/>
                    <a:pt x="17" y="122"/>
                    <a:pt x="20" y="125"/>
                  </a:cubicBezTo>
                  <a:cubicBezTo>
                    <a:pt x="16" y="124"/>
                    <a:pt x="23" y="127"/>
                    <a:pt x="18" y="126"/>
                  </a:cubicBezTo>
                  <a:cubicBezTo>
                    <a:pt x="18" y="126"/>
                    <a:pt x="16" y="124"/>
                    <a:pt x="15" y="123"/>
                  </a:cubicBezTo>
                  <a:cubicBezTo>
                    <a:pt x="10" y="123"/>
                    <a:pt x="16" y="128"/>
                    <a:pt x="11" y="127"/>
                  </a:cubicBezTo>
                  <a:cubicBezTo>
                    <a:pt x="13" y="130"/>
                    <a:pt x="12" y="132"/>
                    <a:pt x="14" y="134"/>
                  </a:cubicBezTo>
                  <a:cubicBezTo>
                    <a:pt x="11" y="132"/>
                    <a:pt x="8" y="130"/>
                    <a:pt x="6" y="128"/>
                  </a:cubicBezTo>
                  <a:cubicBezTo>
                    <a:pt x="5" y="128"/>
                    <a:pt x="12" y="133"/>
                    <a:pt x="7" y="131"/>
                  </a:cubicBezTo>
                  <a:cubicBezTo>
                    <a:pt x="11" y="134"/>
                    <a:pt x="8" y="135"/>
                    <a:pt x="15" y="139"/>
                  </a:cubicBezTo>
                  <a:cubicBezTo>
                    <a:pt x="13" y="138"/>
                    <a:pt x="14" y="140"/>
                    <a:pt x="11" y="137"/>
                  </a:cubicBezTo>
                  <a:cubicBezTo>
                    <a:pt x="12" y="140"/>
                    <a:pt x="5" y="135"/>
                    <a:pt x="4" y="136"/>
                  </a:cubicBezTo>
                  <a:cubicBezTo>
                    <a:pt x="4" y="136"/>
                    <a:pt x="8" y="138"/>
                    <a:pt x="8" y="139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7" y="139"/>
                    <a:pt x="5" y="137"/>
                    <a:pt x="4" y="136"/>
                  </a:cubicBezTo>
                  <a:cubicBezTo>
                    <a:pt x="2" y="136"/>
                    <a:pt x="6" y="140"/>
                    <a:pt x="6" y="141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4" y="143"/>
                    <a:pt x="5" y="144"/>
                    <a:pt x="5" y="144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6" y="145"/>
                    <a:pt x="7" y="147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6" y="150"/>
                    <a:pt x="5" y="147"/>
                    <a:pt x="6" y="149"/>
                  </a:cubicBezTo>
                  <a:cubicBezTo>
                    <a:pt x="2" y="147"/>
                    <a:pt x="2" y="147"/>
                    <a:pt x="2" y="147"/>
                  </a:cubicBezTo>
                  <a:cubicBezTo>
                    <a:pt x="3" y="149"/>
                    <a:pt x="0" y="147"/>
                    <a:pt x="1" y="149"/>
                  </a:cubicBezTo>
                  <a:cubicBezTo>
                    <a:pt x="4" y="150"/>
                    <a:pt x="4" y="149"/>
                    <a:pt x="5" y="151"/>
                  </a:cubicBezTo>
                  <a:cubicBezTo>
                    <a:pt x="0" y="149"/>
                    <a:pt x="6" y="153"/>
                    <a:pt x="7" y="155"/>
                  </a:cubicBezTo>
                  <a:cubicBezTo>
                    <a:pt x="7" y="154"/>
                    <a:pt x="7" y="154"/>
                    <a:pt x="5" y="152"/>
                  </a:cubicBezTo>
                  <a:cubicBezTo>
                    <a:pt x="6" y="152"/>
                    <a:pt x="8" y="153"/>
                    <a:pt x="8" y="153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10" y="153"/>
                    <a:pt x="8" y="150"/>
                    <a:pt x="11" y="152"/>
                  </a:cubicBezTo>
                  <a:cubicBezTo>
                    <a:pt x="10" y="151"/>
                    <a:pt x="13" y="152"/>
                    <a:pt x="10" y="149"/>
                  </a:cubicBezTo>
                  <a:cubicBezTo>
                    <a:pt x="12" y="150"/>
                    <a:pt x="12" y="151"/>
                    <a:pt x="13" y="151"/>
                  </a:cubicBezTo>
                  <a:cubicBezTo>
                    <a:pt x="12" y="147"/>
                    <a:pt x="14" y="144"/>
                    <a:pt x="17" y="142"/>
                  </a:cubicBezTo>
                  <a:cubicBezTo>
                    <a:pt x="18" y="144"/>
                    <a:pt x="18" y="144"/>
                    <a:pt x="18" y="144"/>
                  </a:cubicBezTo>
                  <a:cubicBezTo>
                    <a:pt x="17" y="142"/>
                    <a:pt x="16" y="141"/>
                    <a:pt x="15" y="140"/>
                  </a:cubicBezTo>
                  <a:cubicBezTo>
                    <a:pt x="17" y="142"/>
                    <a:pt x="22" y="142"/>
                    <a:pt x="17" y="138"/>
                  </a:cubicBezTo>
                  <a:cubicBezTo>
                    <a:pt x="18" y="138"/>
                    <a:pt x="18" y="139"/>
                    <a:pt x="19" y="139"/>
                  </a:cubicBezTo>
                  <a:cubicBezTo>
                    <a:pt x="19" y="138"/>
                    <a:pt x="23" y="138"/>
                    <a:pt x="23" y="137"/>
                  </a:cubicBezTo>
                  <a:cubicBezTo>
                    <a:pt x="19" y="133"/>
                    <a:pt x="28" y="137"/>
                    <a:pt x="21" y="132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0" y="132"/>
                    <a:pt x="18" y="129"/>
                    <a:pt x="16" y="128"/>
                  </a:cubicBezTo>
                  <a:cubicBezTo>
                    <a:pt x="21" y="131"/>
                    <a:pt x="20" y="130"/>
                    <a:pt x="24" y="132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17" y="127"/>
                    <a:pt x="33" y="134"/>
                    <a:pt x="26" y="128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30" y="130"/>
                    <a:pt x="25" y="127"/>
                    <a:pt x="24" y="125"/>
                  </a:cubicBezTo>
                  <a:cubicBezTo>
                    <a:pt x="26" y="126"/>
                    <a:pt x="27" y="127"/>
                    <a:pt x="29" y="129"/>
                  </a:cubicBezTo>
                  <a:cubicBezTo>
                    <a:pt x="31" y="128"/>
                    <a:pt x="27" y="123"/>
                    <a:pt x="31" y="124"/>
                  </a:cubicBezTo>
                  <a:cubicBezTo>
                    <a:pt x="28" y="122"/>
                    <a:pt x="27" y="122"/>
                    <a:pt x="26" y="120"/>
                  </a:cubicBezTo>
                  <a:cubicBezTo>
                    <a:pt x="27" y="120"/>
                    <a:pt x="29" y="121"/>
                    <a:pt x="30" y="122"/>
                  </a:cubicBezTo>
                  <a:cubicBezTo>
                    <a:pt x="35" y="124"/>
                    <a:pt x="29" y="117"/>
                    <a:pt x="34" y="118"/>
                  </a:cubicBezTo>
                  <a:cubicBezTo>
                    <a:pt x="32" y="115"/>
                    <a:pt x="31" y="115"/>
                    <a:pt x="30" y="112"/>
                  </a:cubicBezTo>
                  <a:cubicBezTo>
                    <a:pt x="31" y="114"/>
                    <a:pt x="36" y="116"/>
                    <a:pt x="36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41" y="115"/>
                    <a:pt x="36" y="111"/>
                  </a:cubicBezTo>
                  <a:cubicBezTo>
                    <a:pt x="40" y="114"/>
                    <a:pt x="37" y="111"/>
                    <a:pt x="39" y="112"/>
                  </a:cubicBezTo>
                  <a:cubicBezTo>
                    <a:pt x="39" y="112"/>
                    <a:pt x="38" y="112"/>
                    <a:pt x="38" y="112"/>
                  </a:cubicBezTo>
                  <a:cubicBezTo>
                    <a:pt x="35" y="109"/>
                    <a:pt x="39" y="111"/>
                    <a:pt x="38" y="110"/>
                  </a:cubicBezTo>
                  <a:cubicBezTo>
                    <a:pt x="39" y="111"/>
                    <a:pt x="39" y="111"/>
                    <a:pt x="39" y="111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8"/>
                    <a:pt x="39" y="109"/>
                    <a:pt x="40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7"/>
                    <a:pt x="41" y="110"/>
                    <a:pt x="41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37" y="105"/>
                    <a:pt x="41" y="107"/>
                  </a:cubicBezTo>
                  <a:cubicBezTo>
                    <a:pt x="41" y="107"/>
                    <a:pt x="41" y="107"/>
                    <a:pt x="41" y="108"/>
                  </a:cubicBezTo>
                  <a:cubicBezTo>
                    <a:pt x="46" y="110"/>
                    <a:pt x="41" y="105"/>
                    <a:pt x="43" y="105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1"/>
                    <a:pt x="40" y="103"/>
                    <a:pt x="41" y="104"/>
                  </a:cubicBezTo>
                  <a:cubicBezTo>
                    <a:pt x="41" y="103"/>
                    <a:pt x="43" y="104"/>
                    <a:pt x="44" y="104"/>
                  </a:cubicBezTo>
                  <a:cubicBezTo>
                    <a:pt x="43" y="103"/>
                    <a:pt x="42" y="102"/>
                    <a:pt x="41" y="101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39" y="98"/>
                    <a:pt x="47" y="101"/>
                    <a:pt x="42" y="96"/>
                  </a:cubicBezTo>
                  <a:cubicBezTo>
                    <a:pt x="43" y="97"/>
                    <a:pt x="44" y="99"/>
                    <a:pt x="45" y="99"/>
                  </a:cubicBezTo>
                  <a:cubicBezTo>
                    <a:pt x="49" y="99"/>
                    <a:pt x="43" y="93"/>
                    <a:pt x="47" y="94"/>
                  </a:cubicBezTo>
                  <a:cubicBezTo>
                    <a:pt x="51" y="94"/>
                    <a:pt x="49" y="90"/>
                    <a:pt x="53" y="9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1" y="86"/>
                    <a:pt x="53" y="86"/>
                    <a:pt x="50" y="83"/>
                  </a:cubicBezTo>
                  <a:cubicBezTo>
                    <a:pt x="51" y="84"/>
                    <a:pt x="52" y="85"/>
                    <a:pt x="53" y="85"/>
                  </a:cubicBezTo>
                  <a:cubicBezTo>
                    <a:pt x="53" y="84"/>
                    <a:pt x="52" y="83"/>
                    <a:pt x="54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4"/>
                    <a:pt x="58" y="82"/>
                    <a:pt x="56" y="80"/>
                  </a:cubicBezTo>
                  <a:cubicBezTo>
                    <a:pt x="56" y="79"/>
                    <a:pt x="58" y="80"/>
                    <a:pt x="59" y="81"/>
                  </a:cubicBezTo>
                  <a:cubicBezTo>
                    <a:pt x="60" y="80"/>
                    <a:pt x="59" y="79"/>
                    <a:pt x="57" y="77"/>
                  </a:cubicBezTo>
                  <a:cubicBezTo>
                    <a:pt x="58" y="77"/>
                    <a:pt x="59" y="78"/>
                    <a:pt x="60" y="78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8" y="76"/>
                    <a:pt x="60" y="77"/>
                    <a:pt x="61" y="78"/>
                  </a:cubicBezTo>
                  <a:cubicBezTo>
                    <a:pt x="58" y="74"/>
                    <a:pt x="62" y="75"/>
                    <a:pt x="62" y="74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0" y="72"/>
                    <a:pt x="62" y="72"/>
                    <a:pt x="63" y="74"/>
                  </a:cubicBezTo>
                  <a:cubicBezTo>
                    <a:pt x="66" y="73"/>
                    <a:pt x="60" y="68"/>
                    <a:pt x="62" y="67"/>
                  </a:cubicBezTo>
                  <a:cubicBezTo>
                    <a:pt x="68" y="70"/>
                    <a:pt x="62" y="64"/>
                    <a:pt x="68" y="67"/>
                  </a:cubicBezTo>
                  <a:cubicBezTo>
                    <a:pt x="67" y="65"/>
                    <a:pt x="70" y="66"/>
                    <a:pt x="67" y="63"/>
                  </a:cubicBezTo>
                  <a:cubicBezTo>
                    <a:pt x="68" y="63"/>
                    <a:pt x="68" y="64"/>
                    <a:pt x="68" y="64"/>
                  </a:cubicBezTo>
                  <a:cubicBezTo>
                    <a:pt x="71" y="65"/>
                    <a:pt x="70" y="62"/>
                    <a:pt x="69" y="60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67" y="59"/>
                    <a:pt x="69" y="58"/>
                    <a:pt x="65" y="55"/>
                  </a:cubicBezTo>
                  <a:cubicBezTo>
                    <a:pt x="66" y="55"/>
                    <a:pt x="67" y="56"/>
                    <a:pt x="67" y="57"/>
                  </a:cubicBezTo>
                  <a:cubicBezTo>
                    <a:pt x="71" y="59"/>
                    <a:pt x="66" y="55"/>
                    <a:pt x="67" y="55"/>
                  </a:cubicBezTo>
                  <a:cubicBezTo>
                    <a:pt x="68" y="55"/>
                    <a:pt x="69" y="56"/>
                    <a:pt x="70" y="56"/>
                  </a:cubicBezTo>
                  <a:cubicBezTo>
                    <a:pt x="76" y="57"/>
                    <a:pt x="70" y="49"/>
                    <a:pt x="75" y="48"/>
                  </a:cubicBezTo>
                  <a:cubicBezTo>
                    <a:pt x="76" y="48"/>
                    <a:pt x="71" y="46"/>
                    <a:pt x="71" y="45"/>
                  </a:cubicBezTo>
                  <a:cubicBezTo>
                    <a:pt x="74" y="46"/>
                    <a:pt x="75" y="48"/>
                    <a:pt x="77" y="48"/>
                  </a:cubicBezTo>
                  <a:cubicBezTo>
                    <a:pt x="74" y="46"/>
                    <a:pt x="75" y="46"/>
                    <a:pt x="76" y="46"/>
                  </a:cubicBezTo>
                  <a:cubicBezTo>
                    <a:pt x="77" y="47"/>
                    <a:pt x="78" y="47"/>
                    <a:pt x="79" y="48"/>
                  </a:cubicBezTo>
                  <a:cubicBezTo>
                    <a:pt x="80" y="49"/>
                    <a:pt x="76" y="45"/>
                    <a:pt x="80" y="46"/>
                  </a:cubicBezTo>
                  <a:cubicBezTo>
                    <a:pt x="79" y="45"/>
                    <a:pt x="78" y="45"/>
                    <a:pt x="77" y="44"/>
                  </a:cubicBezTo>
                  <a:cubicBezTo>
                    <a:pt x="75" y="41"/>
                    <a:pt x="83" y="44"/>
                    <a:pt x="81" y="42"/>
                  </a:cubicBezTo>
                  <a:cubicBezTo>
                    <a:pt x="81" y="42"/>
                    <a:pt x="80" y="42"/>
                    <a:pt x="80" y="42"/>
                  </a:cubicBezTo>
                  <a:cubicBezTo>
                    <a:pt x="80" y="41"/>
                    <a:pt x="81" y="41"/>
                    <a:pt x="83" y="43"/>
                  </a:cubicBezTo>
                  <a:cubicBezTo>
                    <a:pt x="82" y="42"/>
                    <a:pt x="80" y="40"/>
                    <a:pt x="80" y="40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1"/>
                    <a:pt x="81" y="40"/>
                    <a:pt x="81" y="40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1" y="40"/>
                    <a:pt x="77" y="36"/>
                    <a:pt x="81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2" y="38"/>
                    <a:pt x="81" y="37"/>
                    <a:pt x="82" y="36"/>
                  </a:cubicBezTo>
                  <a:cubicBezTo>
                    <a:pt x="87" y="39"/>
                    <a:pt x="84" y="36"/>
                    <a:pt x="85" y="35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4" y="34"/>
                    <a:pt x="86" y="33"/>
                    <a:pt x="85" y="33"/>
                  </a:cubicBezTo>
                  <a:cubicBezTo>
                    <a:pt x="86" y="33"/>
                    <a:pt x="87" y="33"/>
                    <a:pt x="88" y="34"/>
                  </a:cubicBezTo>
                  <a:cubicBezTo>
                    <a:pt x="88" y="33"/>
                    <a:pt x="88" y="32"/>
                    <a:pt x="86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5" y="27"/>
                    <a:pt x="93" y="31"/>
                    <a:pt x="87" y="27"/>
                  </a:cubicBezTo>
                  <a:cubicBezTo>
                    <a:pt x="89" y="27"/>
                    <a:pt x="90" y="28"/>
                    <a:pt x="91" y="29"/>
                  </a:cubicBezTo>
                  <a:cubicBezTo>
                    <a:pt x="89" y="26"/>
                    <a:pt x="90" y="26"/>
                    <a:pt x="90" y="25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2" y="25"/>
                    <a:pt x="89" y="22"/>
                    <a:pt x="90" y="21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4" y="23"/>
                    <a:pt x="91" y="21"/>
                    <a:pt x="92" y="21"/>
                  </a:cubicBezTo>
                  <a:cubicBezTo>
                    <a:pt x="93" y="21"/>
                    <a:pt x="93" y="21"/>
                    <a:pt x="93" y="22"/>
                  </a:cubicBezTo>
                  <a:cubicBezTo>
                    <a:pt x="92" y="20"/>
                    <a:pt x="94" y="21"/>
                    <a:pt x="95" y="21"/>
                  </a:cubicBezTo>
                  <a:cubicBezTo>
                    <a:pt x="93" y="18"/>
                    <a:pt x="94" y="18"/>
                    <a:pt x="91" y="15"/>
                  </a:cubicBezTo>
                  <a:cubicBezTo>
                    <a:pt x="95" y="17"/>
                    <a:pt x="92" y="17"/>
                    <a:pt x="96" y="19"/>
                  </a:cubicBezTo>
                  <a:cubicBezTo>
                    <a:pt x="99" y="19"/>
                    <a:pt x="98" y="17"/>
                    <a:pt x="96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6"/>
                    <a:pt x="89" y="7"/>
                    <a:pt x="84" y="5"/>
                  </a:cubicBezTo>
                  <a:cubicBezTo>
                    <a:pt x="81" y="2"/>
                    <a:pt x="80" y="1"/>
                    <a:pt x="77" y="0"/>
                  </a:cubicBezTo>
                  <a:cubicBezTo>
                    <a:pt x="78" y="2"/>
                    <a:pt x="80" y="4"/>
                    <a:pt x="76" y="2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7"/>
                    <a:pt x="73" y="0"/>
                    <a:pt x="72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3"/>
                    <a:pt x="75" y="4"/>
                    <a:pt x="74" y="4"/>
                  </a:cubicBezTo>
                  <a:cubicBezTo>
                    <a:pt x="73" y="4"/>
                    <a:pt x="72" y="3"/>
                    <a:pt x="72" y="2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3" y="5"/>
                    <a:pt x="73" y="5"/>
                    <a:pt x="71" y="4"/>
                  </a:cubicBezTo>
                  <a:cubicBezTo>
                    <a:pt x="71" y="5"/>
                    <a:pt x="77" y="7"/>
                    <a:pt x="75" y="8"/>
                  </a:cubicBezTo>
                  <a:cubicBezTo>
                    <a:pt x="74" y="7"/>
                    <a:pt x="73" y="6"/>
                    <a:pt x="72" y="6"/>
                  </a:cubicBezTo>
                  <a:cubicBezTo>
                    <a:pt x="69" y="5"/>
                    <a:pt x="71" y="7"/>
                    <a:pt x="73" y="8"/>
                  </a:cubicBezTo>
                  <a:cubicBezTo>
                    <a:pt x="70" y="7"/>
                    <a:pt x="70" y="6"/>
                    <a:pt x="68" y="6"/>
                  </a:cubicBezTo>
                  <a:cubicBezTo>
                    <a:pt x="70" y="7"/>
                    <a:pt x="72" y="8"/>
                    <a:pt x="72" y="9"/>
                  </a:cubicBezTo>
                  <a:cubicBezTo>
                    <a:pt x="69" y="7"/>
                    <a:pt x="71" y="8"/>
                    <a:pt x="69" y="8"/>
                  </a:cubicBezTo>
                  <a:cubicBezTo>
                    <a:pt x="71" y="9"/>
                    <a:pt x="72" y="9"/>
                    <a:pt x="72" y="10"/>
                  </a:cubicBezTo>
                  <a:cubicBezTo>
                    <a:pt x="73" y="10"/>
                    <a:pt x="71" y="10"/>
                    <a:pt x="71" y="10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7" y="14"/>
                    <a:pt x="72" y="12"/>
                    <a:pt x="71" y="12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1"/>
                    <a:pt x="66" y="10"/>
                    <a:pt x="68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9" y="15"/>
                    <a:pt x="72" y="14"/>
                    <a:pt x="74" y="18"/>
                  </a:cubicBezTo>
                  <a:cubicBezTo>
                    <a:pt x="73" y="18"/>
                    <a:pt x="65" y="12"/>
                    <a:pt x="67" y="15"/>
                  </a:cubicBezTo>
                  <a:cubicBezTo>
                    <a:pt x="70" y="16"/>
                    <a:pt x="73" y="20"/>
                    <a:pt x="73" y="2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9" y="19"/>
                    <a:pt x="69" y="1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5" y="22"/>
                    <a:pt x="69" y="20"/>
                    <a:pt x="71" y="22"/>
                  </a:cubicBezTo>
                  <a:cubicBezTo>
                    <a:pt x="65" y="17"/>
                    <a:pt x="66" y="18"/>
                    <a:pt x="60" y="14"/>
                  </a:cubicBezTo>
                  <a:cubicBezTo>
                    <a:pt x="63" y="17"/>
                    <a:pt x="66" y="19"/>
                    <a:pt x="65" y="20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8" y="17"/>
                    <a:pt x="65" y="23"/>
                    <a:pt x="69" y="26"/>
                  </a:cubicBezTo>
                  <a:cubicBezTo>
                    <a:pt x="65" y="24"/>
                    <a:pt x="63" y="23"/>
                    <a:pt x="60" y="21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0" y="23"/>
                    <a:pt x="57" y="22"/>
                    <a:pt x="63" y="25"/>
                  </a:cubicBezTo>
                  <a:cubicBezTo>
                    <a:pt x="62" y="24"/>
                    <a:pt x="61" y="24"/>
                    <a:pt x="62" y="24"/>
                  </a:cubicBezTo>
                  <a:cubicBezTo>
                    <a:pt x="63" y="25"/>
                    <a:pt x="67" y="27"/>
                    <a:pt x="66" y="27"/>
                  </a:cubicBezTo>
                  <a:cubicBezTo>
                    <a:pt x="64" y="27"/>
                    <a:pt x="64" y="26"/>
                    <a:pt x="62" y="25"/>
                  </a:cubicBezTo>
                  <a:cubicBezTo>
                    <a:pt x="64" y="27"/>
                    <a:pt x="61" y="25"/>
                    <a:pt x="62" y="26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8" y="29"/>
                    <a:pt x="64" y="28"/>
                    <a:pt x="66" y="29"/>
                  </a:cubicBezTo>
                  <a:cubicBezTo>
                    <a:pt x="65" y="28"/>
                    <a:pt x="63" y="27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7"/>
                    <a:pt x="63" y="28"/>
                    <a:pt x="61" y="28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6"/>
                    <a:pt x="57" y="25"/>
                  </a:cubicBezTo>
                  <a:cubicBezTo>
                    <a:pt x="54" y="25"/>
                    <a:pt x="66" y="31"/>
                    <a:pt x="61" y="30"/>
                  </a:cubicBezTo>
                  <a:cubicBezTo>
                    <a:pt x="60" y="29"/>
                    <a:pt x="59" y="28"/>
                    <a:pt x="60" y="29"/>
                  </a:cubicBezTo>
                  <a:cubicBezTo>
                    <a:pt x="57" y="27"/>
                    <a:pt x="56" y="26"/>
                    <a:pt x="55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7"/>
                    <a:pt x="52" y="28"/>
                    <a:pt x="55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36" name="Gruppieren 435"/>
          <p:cNvGrpSpPr/>
          <p:nvPr/>
        </p:nvGrpSpPr>
        <p:grpSpPr>
          <a:xfrm>
            <a:off x="3517503" y="2196415"/>
            <a:ext cx="2709643" cy="1667064"/>
            <a:chOff x="3723243" y="2196415"/>
            <a:chExt cx="2709643" cy="1667064"/>
          </a:xfrm>
          <a:solidFill>
            <a:schemeClr val="accent1"/>
          </a:solidFill>
        </p:grpSpPr>
        <p:sp>
          <p:nvSpPr>
            <p:cNvPr id="422" name="Freeform 271"/>
            <p:cNvSpPr>
              <a:spLocks noEditPoints="1"/>
            </p:cNvSpPr>
            <p:nvPr/>
          </p:nvSpPr>
          <p:spPr bwMode="auto">
            <a:xfrm rot="8438171" flipH="1">
              <a:off x="3723243" y="2196415"/>
              <a:ext cx="2396623" cy="1667064"/>
            </a:xfrm>
            <a:custGeom>
              <a:avLst/>
              <a:gdLst/>
              <a:ahLst/>
              <a:cxnLst>
                <a:cxn ang="0">
                  <a:pos x="986" y="106"/>
                </a:cxn>
                <a:cxn ang="0">
                  <a:pos x="1100" y="65"/>
                </a:cxn>
                <a:cxn ang="0">
                  <a:pos x="1133" y="53"/>
                </a:cxn>
                <a:cxn ang="0">
                  <a:pos x="1194" y="13"/>
                </a:cxn>
                <a:cxn ang="0">
                  <a:pos x="1166" y="8"/>
                </a:cxn>
                <a:cxn ang="0">
                  <a:pos x="1107" y="30"/>
                </a:cxn>
                <a:cxn ang="0">
                  <a:pos x="1041" y="58"/>
                </a:cxn>
                <a:cxn ang="0">
                  <a:pos x="974" y="84"/>
                </a:cxn>
                <a:cxn ang="0">
                  <a:pos x="866" y="131"/>
                </a:cxn>
                <a:cxn ang="0">
                  <a:pos x="817" y="148"/>
                </a:cxn>
                <a:cxn ang="0">
                  <a:pos x="726" y="195"/>
                </a:cxn>
                <a:cxn ang="0">
                  <a:pos x="626" y="237"/>
                </a:cxn>
                <a:cxn ang="0">
                  <a:pos x="564" y="283"/>
                </a:cxn>
                <a:cxn ang="0">
                  <a:pos x="542" y="297"/>
                </a:cxn>
                <a:cxn ang="0">
                  <a:pos x="460" y="336"/>
                </a:cxn>
                <a:cxn ang="0">
                  <a:pos x="439" y="364"/>
                </a:cxn>
                <a:cxn ang="0">
                  <a:pos x="380" y="399"/>
                </a:cxn>
                <a:cxn ang="0">
                  <a:pos x="316" y="446"/>
                </a:cxn>
                <a:cxn ang="0">
                  <a:pos x="284" y="473"/>
                </a:cxn>
                <a:cxn ang="0">
                  <a:pos x="207" y="548"/>
                </a:cxn>
                <a:cxn ang="0">
                  <a:pos x="220" y="551"/>
                </a:cxn>
                <a:cxn ang="0">
                  <a:pos x="143" y="628"/>
                </a:cxn>
                <a:cxn ang="0">
                  <a:pos x="44" y="766"/>
                </a:cxn>
                <a:cxn ang="0">
                  <a:pos x="32" y="789"/>
                </a:cxn>
                <a:cxn ang="0">
                  <a:pos x="12" y="822"/>
                </a:cxn>
                <a:cxn ang="0">
                  <a:pos x="104" y="700"/>
                </a:cxn>
                <a:cxn ang="0">
                  <a:pos x="207" y="583"/>
                </a:cxn>
                <a:cxn ang="0">
                  <a:pos x="255" y="533"/>
                </a:cxn>
                <a:cxn ang="0">
                  <a:pos x="348" y="453"/>
                </a:cxn>
                <a:cxn ang="0">
                  <a:pos x="454" y="374"/>
                </a:cxn>
                <a:cxn ang="0">
                  <a:pos x="537" y="326"/>
                </a:cxn>
                <a:cxn ang="0">
                  <a:pos x="597" y="290"/>
                </a:cxn>
                <a:cxn ang="0">
                  <a:pos x="669" y="248"/>
                </a:cxn>
                <a:cxn ang="0">
                  <a:pos x="782" y="196"/>
                </a:cxn>
                <a:cxn ang="0">
                  <a:pos x="919" y="134"/>
                </a:cxn>
                <a:cxn ang="0">
                  <a:pos x="154" y="636"/>
                </a:cxn>
                <a:cxn ang="0">
                  <a:pos x="671" y="222"/>
                </a:cxn>
                <a:cxn ang="0">
                  <a:pos x="769" y="193"/>
                </a:cxn>
                <a:cxn ang="0">
                  <a:pos x="629" y="265"/>
                </a:cxn>
                <a:cxn ang="0">
                  <a:pos x="411" y="402"/>
                </a:cxn>
                <a:cxn ang="0">
                  <a:pos x="687" y="229"/>
                </a:cxn>
                <a:cxn ang="0">
                  <a:pos x="355" y="434"/>
                </a:cxn>
                <a:cxn ang="0">
                  <a:pos x="363" y="439"/>
                </a:cxn>
                <a:cxn ang="0">
                  <a:pos x="355" y="444"/>
                </a:cxn>
                <a:cxn ang="0">
                  <a:pos x="82" y="721"/>
                </a:cxn>
                <a:cxn ang="0">
                  <a:pos x="204" y="569"/>
                </a:cxn>
                <a:cxn ang="0">
                  <a:pos x="203" y="569"/>
                </a:cxn>
                <a:cxn ang="0">
                  <a:pos x="295" y="478"/>
                </a:cxn>
                <a:cxn ang="0">
                  <a:pos x="317" y="459"/>
                </a:cxn>
                <a:cxn ang="0">
                  <a:pos x="457" y="345"/>
                </a:cxn>
                <a:cxn ang="0">
                  <a:pos x="577" y="279"/>
                </a:cxn>
                <a:cxn ang="0">
                  <a:pos x="951" y="97"/>
                </a:cxn>
                <a:cxn ang="0">
                  <a:pos x="1043" y="60"/>
                </a:cxn>
                <a:cxn ang="0">
                  <a:pos x="1113" y="38"/>
                </a:cxn>
                <a:cxn ang="0">
                  <a:pos x="1113" y="38"/>
                </a:cxn>
                <a:cxn ang="0">
                  <a:pos x="1076" y="48"/>
                </a:cxn>
                <a:cxn ang="0">
                  <a:pos x="1126" y="42"/>
                </a:cxn>
                <a:cxn ang="0">
                  <a:pos x="882" y="131"/>
                </a:cxn>
                <a:cxn ang="0">
                  <a:pos x="581" y="281"/>
                </a:cxn>
                <a:cxn ang="0">
                  <a:pos x="835" y="159"/>
                </a:cxn>
                <a:cxn ang="0">
                  <a:pos x="839" y="158"/>
                </a:cxn>
                <a:cxn ang="0">
                  <a:pos x="781" y="181"/>
                </a:cxn>
                <a:cxn ang="0">
                  <a:pos x="1013" y="93"/>
                </a:cxn>
              </a:cxnLst>
              <a:rect l="0" t="0" r="r" b="b"/>
              <a:pathLst>
                <a:path w="1207" h="840">
                  <a:moveTo>
                    <a:pt x="919" y="134"/>
                  </a:moveTo>
                  <a:cubicBezTo>
                    <a:pt x="928" y="128"/>
                    <a:pt x="939" y="128"/>
                    <a:pt x="947" y="125"/>
                  </a:cubicBezTo>
                  <a:cubicBezTo>
                    <a:pt x="944" y="124"/>
                    <a:pt x="944" y="124"/>
                    <a:pt x="944" y="124"/>
                  </a:cubicBezTo>
                  <a:cubicBezTo>
                    <a:pt x="953" y="122"/>
                    <a:pt x="953" y="122"/>
                    <a:pt x="953" y="122"/>
                  </a:cubicBezTo>
                  <a:cubicBezTo>
                    <a:pt x="952" y="120"/>
                    <a:pt x="952" y="120"/>
                    <a:pt x="952" y="120"/>
                  </a:cubicBezTo>
                  <a:cubicBezTo>
                    <a:pt x="966" y="116"/>
                    <a:pt x="982" y="108"/>
                    <a:pt x="989" y="109"/>
                  </a:cubicBezTo>
                  <a:cubicBezTo>
                    <a:pt x="986" y="106"/>
                    <a:pt x="986" y="106"/>
                    <a:pt x="986" y="106"/>
                  </a:cubicBezTo>
                  <a:cubicBezTo>
                    <a:pt x="1001" y="104"/>
                    <a:pt x="1001" y="104"/>
                    <a:pt x="1001" y="104"/>
                  </a:cubicBezTo>
                  <a:cubicBezTo>
                    <a:pt x="992" y="104"/>
                    <a:pt x="992" y="104"/>
                    <a:pt x="992" y="104"/>
                  </a:cubicBezTo>
                  <a:cubicBezTo>
                    <a:pt x="1008" y="98"/>
                    <a:pt x="1034" y="91"/>
                    <a:pt x="1038" y="90"/>
                  </a:cubicBezTo>
                  <a:cubicBezTo>
                    <a:pt x="1036" y="90"/>
                    <a:pt x="1036" y="90"/>
                    <a:pt x="1036" y="90"/>
                  </a:cubicBezTo>
                  <a:cubicBezTo>
                    <a:pt x="1038" y="88"/>
                    <a:pt x="1041" y="88"/>
                    <a:pt x="1044" y="87"/>
                  </a:cubicBezTo>
                  <a:cubicBezTo>
                    <a:pt x="1041" y="86"/>
                    <a:pt x="1041" y="86"/>
                    <a:pt x="1041" y="86"/>
                  </a:cubicBezTo>
                  <a:cubicBezTo>
                    <a:pt x="1066" y="78"/>
                    <a:pt x="1071" y="72"/>
                    <a:pt x="1100" y="65"/>
                  </a:cubicBezTo>
                  <a:cubicBezTo>
                    <a:pt x="1108" y="62"/>
                    <a:pt x="1096" y="66"/>
                    <a:pt x="1095" y="65"/>
                  </a:cubicBezTo>
                  <a:cubicBezTo>
                    <a:pt x="1099" y="62"/>
                    <a:pt x="1109" y="60"/>
                    <a:pt x="1112" y="60"/>
                  </a:cubicBezTo>
                  <a:cubicBezTo>
                    <a:pt x="1108" y="58"/>
                    <a:pt x="1097" y="63"/>
                    <a:pt x="1105" y="57"/>
                  </a:cubicBezTo>
                  <a:cubicBezTo>
                    <a:pt x="1112" y="57"/>
                    <a:pt x="1100" y="56"/>
                    <a:pt x="1111" y="53"/>
                  </a:cubicBezTo>
                  <a:cubicBezTo>
                    <a:pt x="1117" y="56"/>
                    <a:pt x="1117" y="56"/>
                    <a:pt x="1117" y="56"/>
                  </a:cubicBezTo>
                  <a:cubicBezTo>
                    <a:pt x="1123" y="53"/>
                    <a:pt x="1117" y="52"/>
                    <a:pt x="1127" y="49"/>
                  </a:cubicBezTo>
                  <a:cubicBezTo>
                    <a:pt x="1139" y="48"/>
                    <a:pt x="1115" y="58"/>
                    <a:pt x="1133" y="53"/>
                  </a:cubicBezTo>
                  <a:cubicBezTo>
                    <a:pt x="1142" y="50"/>
                    <a:pt x="1150" y="38"/>
                    <a:pt x="1168" y="36"/>
                  </a:cubicBezTo>
                  <a:cubicBezTo>
                    <a:pt x="1183" y="29"/>
                    <a:pt x="1159" y="32"/>
                    <a:pt x="1180" y="27"/>
                  </a:cubicBezTo>
                  <a:cubicBezTo>
                    <a:pt x="1166" y="28"/>
                    <a:pt x="1166" y="28"/>
                    <a:pt x="1166" y="28"/>
                  </a:cubicBezTo>
                  <a:cubicBezTo>
                    <a:pt x="1169" y="26"/>
                    <a:pt x="1166" y="25"/>
                    <a:pt x="1176" y="23"/>
                  </a:cubicBezTo>
                  <a:cubicBezTo>
                    <a:pt x="1179" y="24"/>
                    <a:pt x="1185" y="24"/>
                    <a:pt x="1190" y="23"/>
                  </a:cubicBezTo>
                  <a:cubicBezTo>
                    <a:pt x="1170" y="25"/>
                    <a:pt x="1207" y="14"/>
                    <a:pt x="1187" y="15"/>
                  </a:cubicBezTo>
                  <a:cubicBezTo>
                    <a:pt x="1194" y="13"/>
                    <a:pt x="1194" y="13"/>
                    <a:pt x="1194" y="13"/>
                  </a:cubicBezTo>
                  <a:cubicBezTo>
                    <a:pt x="1193" y="13"/>
                    <a:pt x="1193" y="13"/>
                    <a:pt x="1193" y="13"/>
                  </a:cubicBezTo>
                  <a:cubicBezTo>
                    <a:pt x="1203" y="10"/>
                    <a:pt x="1203" y="10"/>
                    <a:pt x="1203" y="10"/>
                  </a:cubicBezTo>
                  <a:cubicBezTo>
                    <a:pt x="1197" y="10"/>
                    <a:pt x="1183" y="14"/>
                    <a:pt x="1189" y="9"/>
                  </a:cubicBezTo>
                  <a:cubicBezTo>
                    <a:pt x="1202" y="5"/>
                    <a:pt x="1202" y="5"/>
                    <a:pt x="1202" y="5"/>
                  </a:cubicBezTo>
                  <a:cubicBezTo>
                    <a:pt x="1198" y="4"/>
                    <a:pt x="1203" y="2"/>
                    <a:pt x="1202" y="0"/>
                  </a:cubicBezTo>
                  <a:cubicBezTo>
                    <a:pt x="1187" y="2"/>
                    <a:pt x="1174" y="4"/>
                    <a:pt x="1160" y="6"/>
                  </a:cubicBezTo>
                  <a:cubicBezTo>
                    <a:pt x="1162" y="7"/>
                    <a:pt x="1168" y="6"/>
                    <a:pt x="1166" y="8"/>
                  </a:cubicBezTo>
                  <a:cubicBezTo>
                    <a:pt x="1156" y="12"/>
                    <a:pt x="1157" y="8"/>
                    <a:pt x="1147" y="13"/>
                  </a:cubicBezTo>
                  <a:cubicBezTo>
                    <a:pt x="1152" y="14"/>
                    <a:pt x="1152" y="14"/>
                    <a:pt x="1152" y="14"/>
                  </a:cubicBezTo>
                  <a:cubicBezTo>
                    <a:pt x="1151" y="13"/>
                    <a:pt x="1150" y="13"/>
                    <a:pt x="1152" y="12"/>
                  </a:cubicBezTo>
                  <a:cubicBezTo>
                    <a:pt x="1155" y="10"/>
                    <a:pt x="1157" y="11"/>
                    <a:pt x="1157" y="12"/>
                  </a:cubicBezTo>
                  <a:cubicBezTo>
                    <a:pt x="1155" y="15"/>
                    <a:pt x="1144" y="17"/>
                    <a:pt x="1141" y="16"/>
                  </a:cubicBezTo>
                  <a:cubicBezTo>
                    <a:pt x="1128" y="20"/>
                    <a:pt x="1139" y="21"/>
                    <a:pt x="1137" y="22"/>
                  </a:cubicBezTo>
                  <a:cubicBezTo>
                    <a:pt x="1129" y="21"/>
                    <a:pt x="1115" y="29"/>
                    <a:pt x="1107" y="30"/>
                  </a:cubicBezTo>
                  <a:cubicBezTo>
                    <a:pt x="1113" y="30"/>
                    <a:pt x="1113" y="30"/>
                    <a:pt x="1113" y="30"/>
                  </a:cubicBezTo>
                  <a:cubicBezTo>
                    <a:pt x="1104" y="36"/>
                    <a:pt x="1094" y="37"/>
                    <a:pt x="1088" y="37"/>
                  </a:cubicBezTo>
                  <a:cubicBezTo>
                    <a:pt x="1091" y="39"/>
                    <a:pt x="1091" y="39"/>
                    <a:pt x="1091" y="39"/>
                  </a:cubicBezTo>
                  <a:cubicBezTo>
                    <a:pt x="1078" y="43"/>
                    <a:pt x="1073" y="51"/>
                    <a:pt x="1061" y="48"/>
                  </a:cubicBezTo>
                  <a:cubicBezTo>
                    <a:pt x="1062" y="49"/>
                    <a:pt x="1062" y="49"/>
                    <a:pt x="1062" y="49"/>
                  </a:cubicBezTo>
                  <a:cubicBezTo>
                    <a:pt x="1057" y="51"/>
                    <a:pt x="1049" y="55"/>
                    <a:pt x="1043" y="55"/>
                  </a:cubicBezTo>
                  <a:cubicBezTo>
                    <a:pt x="1043" y="56"/>
                    <a:pt x="1043" y="57"/>
                    <a:pt x="1041" y="58"/>
                  </a:cubicBezTo>
                  <a:cubicBezTo>
                    <a:pt x="1037" y="56"/>
                    <a:pt x="1032" y="60"/>
                    <a:pt x="1024" y="64"/>
                  </a:cubicBezTo>
                  <a:cubicBezTo>
                    <a:pt x="1030" y="63"/>
                    <a:pt x="1029" y="67"/>
                    <a:pt x="1035" y="65"/>
                  </a:cubicBezTo>
                  <a:cubicBezTo>
                    <a:pt x="1024" y="73"/>
                    <a:pt x="1022" y="66"/>
                    <a:pt x="1012" y="69"/>
                  </a:cubicBezTo>
                  <a:cubicBezTo>
                    <a:pt x="1006" y="73"/>
                    <a:pt x="1018" y="69"/>
                    <a:pt x="1020" y="70"/>
                  </a:cubicBezTo>
                  <a:cubicBezTo>
                    <a:pt x="1003" y="74"/>
                    <a:pt x="990" y="89"/>
                    <a:pt x="977" y="86"/>
                  </a:cubicBezTo>
                  <a:cubicBezTo>
                    <a:pt x="983" y="82"/>
                    <a:pt x="983" y="82"/>
                    <a:pt x="983" y="82"/>
                  </a:cubicBezTo>
                  <a:cubicBezTo>
                    <a:pt x="976" y="83"/>
                    <a:pt x="973" y="84"/>
                    <a:pt x="974" y="84"/>
                  </a:cubicBezTo>
                  <a:cubicBezTo>
                    <a:pt x="976" y="83"/>
                    <a:pt x="977" y="84"/>
                    <a:pt x="978" y="84"/>
                  </a:cubicBezTo>
                  <a:cubicBezTo>
                    <a:pt x="960" y="95"/>
                    <a:pt x="946" y="90"/>
                    <a:pt x="927" y="99"/>
                  </a:cubicBezTo>
                  <a:cubicBezTo>
                    <a:pt x="929" y="100"/>
                    <a:pt x="932" y="99"/>
                    <a:pt x="933" y="100"/>
                  </a:cubicBezTo>
                  <a:cubicBezTo>
                    <a:pt x="924" y="105"/>
                    <a:pt x="921" y="97"/>
                    <a:pt x="908" y="105"/>
                  </a:cubicBezTo>
                  <a:cubicBezTo>
                    <a:pt x="911" y="106"/>
                    <a:pt x="911" y="106"/>
                    <a:pt x="911" y="106"/>
                  </a:cubicBezTo>
                  <a:cubicBezTo>
                    <a:pt x="907" y="108"/>
                    <a:pt x="903" y="108"/>
                    <a:pt x="903" y="107"/>
                  </a:cubicBezTo>
                  <a:cubicBezTo>
                    <a:pt x="905" y="113"/>
                    <a:pt x="873" y="119"/>
                    <a:pt x="866" y="131"/>
                  </a:cubicBezTo>
                  <a:cubicBezTo>
                    <a:pt x="858" y="130"/>
                    <a:pt x="837" y="137"/>
                    <a:pt x="832" y="141"/>
                  </a:cubicBezTo>
                  <a:cubicBezTo>
                    <a:pt x="824" y="148"/>
                    <a:pt x="841" y="141"/>
                    <a:pt x="839" y="146"/>
                  </a:cubicBezTo>
                  <a:cubicBezTo>
                    <a:pt x="832" y="149"/>
                    <a:pt x="827" y="147"/>
                    <a:pt x="818" y="153"/>
                  </a:cubicBezTo>
                  <a:cubicBezTo>
                    <a:pt x="816" y="150"/>
                    <a:pt x="835" y="138"/>
                    <a:pt x="815" y="144"/>
                  </a:cubicBezTo>
                  <a:cubicBezTo>
                    <a:pt x="813" y="147"/>
                    <a:pt x="813" y="147"/>
                    <a:pt x="813" y="147"/>
                  </a:cubicBezTo>
                  <a:cubicBezTo>
                    <a:pt x="815" y="146"/>
                    <a:pt x="818" y="144"/>
                    <a:pt x="820" y="143"/>
                  </a:cubicBezTo>
                  <a:cubicBezTo>
                    <a:pt x="827" y="143"/>
                    <a:pt x="818" y="147"/>
                    <a:pt x="817" y="148"/>
                  </a:cubicBezTo>
                  <a:cubicBezTo>
                    <a:pt x="796" y="157"/>
                    <a:pt x="796" y="157"/>
                    <a:pt x="796" y="157"/>
                  </a:cubicBezTo>
                  <a:cubicBezTo>
                    <a:pt x="793" y="154"/>
                    <a:pt x="806" y="149"/>
                    <a:pt x="807" y="148"/>
                  </a:cubicBezTo>
                  <a:cubicBezTo>
                    <a:pt x="791" y="156"/>
                    <a:pt x="774" y="169"/>
                    <a:pt x="758" y="174"/>
                  </a:cubicBezTo>
                  <a:cubicBezTo>
                    <a:pt x="760" y="175"/>
                    <a:pt x="760" y="175"/>
                    <a:pt x="760" y="175"/>
                  </a:cubicBezTo>
                  <a:cubicBezTo>
                    <a:pt x="740" y="181"/>
                    <a:pt x="752" y="186"/>
                    <a:pt x="734" y="188"/>
                  </a:cubicBezTo>
                  <a:cubicBezTo>
                    <a:pt x="727" y="193"/>
                    <a:pt x="739" y="190"/>
                    <a:pt x="727" y="196"/>
                  </a:cubicBezTo>
                  <a:cubicBezTo>
                    <a:pt x="724" y="198"/>
                    <a:pt x="725" y="196"/>
                    <a:pt x="726" y="195"/>
                  </a:cubicBezTo>
                  <a:cubicBezTo>
                    <a:pt x="710" y="201"/>
                    <a:pt x="721" y="201"/>
                    <a:pt x="706" y="205"/>
                  </a:cubicBezTo>
                  <a:cubicBezTo>
                    <a:pt x="710" y="207"/>
                    <a:pt x="710" y="207"/>
                    <a:pt x="710" y="207"/>
                  </a:cubicBezTo>
                  <a:cubicBezTo>
                    <a:pt x="693" y="213"/>
                    <a:pt x="674" y="215"/>
                    <a:pt x="661" y="224"/>
                  </a:cubicBezTo>
                  <a:cubicBezTo>
                    <a:pt x="663" y="226"/>
                    <a:pt x="671" y="222"/>
                    <a:pt x="676" y="222"/>
                  </a:cubicBezTo>
                  <a:cubicBezTo>
                    <a:pt x="654" y="227"/>
                    <a:pt x="631" y="245"/>
                    <a:pt x="613" y="252"/>
                  </a:cubicBezTo>
                  <a:cubicBezTo>
                    <a:pt x="616" y="247"/>
                    <a:pt x="602" y="251"/>
                    <a:pt x="612" y="243"/>
                  </a:cubicBezTo>
                  <a:cubicBezTo>
                    <a:pt x="616" y="245"/>
                    <a:pt x="620" y="240"/>
                    <a:pt x="626" y="237"/>
                  </a:cubicBezTo>
                  <a:cubicBezTo>
                    <a:pt x="613" y="235"/>
                    <a:pt x="589" y="263"/>
                    <a:pt x="582" y="258"/>
                  </a:cubicBezTo>
                  <a:cubicBezTo>
                    <a:pt x="581" y="262"/>
                    <a:pt x="581" y="262"/>
                    <a:pt x="581" y="262"/>
                  </a:cubicBezTo>
                  <a:cubicBezTo>
                    <a:pt x="579" y="263"/>
                    <a:pt x="571" y="265"/>
                    <a:pt x="575" y="262"/>
                  </a:cubicBezTo>
                  <a:cubicBezTo>
                    <a:pt x="557" y="274"/>
                    <a:pt x="557" y="274"/>
                    <a:pt x="557" y="274"/>
                  </a:cubicBezTo>
                  <a:cubicBezTo>
                    <a:pt x="565" y="272"/>
                    <a:pt x="581" y="269"/>
                    <a:pt x="584" y="264"/>
                  </a:cubicBezTo>
                  <a:cubicBezTo>
                    <a:pt x="591" y="263"/>
                    <a:pt x="578" y="270"/>
                    <a:pt x="584" y="270"/>
                  </a:cubicBezTo>
                  <a:cubicBezTo>
                    <a:pt x="569" y="273"/>
                    <a:pt x="577" y="276"/>
                    <a:pt x="564" y="283"/>
                  </a:cubicBezTo>
                  <a:cubicBezTo>
                    <a:pt x="568" y="276"/>
                    <a:pt x="549" y="286"/>
                    <a:pt x="548" y="283"/>
                  </a:cubicBezTo>
                  <a:cubicBezTo>
                    <a:pt x="544" y="287"/>
                    <a:pt x="534" y="291"/>
                    <a:pt x="530" y="292"/>
                  </a:cubicBezTo>
                  <a:cubicBezTo>
                    <a:pt x="522" y="296"/>
                    <a:pt x="507" y="309"/>
                    <a:pt x="495" y="315"/>
                  </a:cubicBezTo>
                  <a:cubicBezTo>
                    <a:pt x="500" y="314"/>
                    <a:pt x="508" y="311"/>
                    <a:pt x="509" y="313"/>
                  </a:cubicBezTo>
                  <a:cubicBezTo>
                    <a:pt x="502" y="316"/>
                    <a:pt x="496" y="320"/>
                    <a:pt x="497" y="323"/>
                  </a:cubicBezTo>
                  <a:cubicBezTo>
                    <a:pt x="520" y="315"/>
                    <a:pt x="499" y="313"/>
                    <a:pt x="520" y="304"/>
                  </a:cubicBezTo>
                  <a:cubicBezTo>
                    <a:pt x="526" y="304"/>
                    <a:pt x="532" y="302"/>
                    <a:pt x="542" y="297"/>
                  </a:cubicBezTo>
                  <a:cubicBezTo>
                    <a:pt x="538" y="302"/>
                    <a:pt x="541" y="301"/>
                    <a:pt x="540" y="304"/>
                  </a:cubicBezTo>
                  <a:cubicBezTo>
                    <a:pt x="525" y="305"/>
                    <a:pt x="510" y="323"/>
                    <a:pt x="493" y="329"/>
                  </a:cubicBezTo>
                  <a:cubicBezTo>
                    <a:pt x="485" y="331"/>
                    <a:pt x="488" y="324"/>
                    <a:pt x="473" y="333"/>
                  </a:cubicBezTo>
                  <a:cubicBezTo>
                    <a:pt x="484" y="323"/>
                    <a:pt x="484" y="323"/>
                    <a:pt x="484" y="323"/>
                  </a:cubicBezTo>
                  <a:cubicBezTo>
                    <a:pt x="471" y="334"/>
                    <a:pt x="479" y="323"/>
                    <a:pt x="468" y="330"/>
                  </a:cubicBezTo>
                  <a:cubicBezTo>
                    <a:pt x="474" y="329"/>
                    <a:pt x="474" y="329"/>
                    <a:pt x="474" y="329"/>
                  </a:cubicBezTo>
                  <a:cubicBezTo>
                    <a:pt x="467" y="334"/>
                    <a:pt x="464" y="335"/>
                    <a:pt x="460" y="336"/>
                  </a:cubicBezTo>
                  <a:cubicBezTo>
                    <a:pt x="467" y="336"/>
                    <a:pt x="467" y="336"/>
                    <a:pt x="467" y="336"/>
                  </a:cubicBezTo>
                  <a:cubicBezTo>
                    <a:pt x="464" y="338"/>
                    <a:pt x="458" y="343"/>
                    <a:pt x="456" y="342"/>
                  </a:cubicBezTo>
                  <a:cubicBezTo>
                    <a:pt x="456" y="343"/>
                    <a:pt x="456" y="344"/>
                    <a:pt x="456" y="344"/>
                  </a:cubicBezTo>
                  <a:cubicBezTo>
                    <a:pt x="455" y="344"/>
                    <a:pt x="453" y="345"/>
                    <a:pt x="449" y="348"/>
                  </a:cubicBezTo>
                  <a:cubicBezTo>
                    <a:pt x="452" y="347"/>
                    <a:pt x="453" y="345"/>
                    <a:pt x="454" y="346"/>
                  </a:cubicBezTo>
                  <a:cubicBezTo>
                    <a:pt x="437" y="357"/>
                    <a:pt x="453" y="352"/>
                    <a:pt x="442" y="359"/>
                  </a:cubicBezTo>
                  <a:cubicBezTo>
                    <a:pt x="445" y="359"/>
                    <a:pt x="442" y="361"/>
                    <a:pt x="439" y="364"/>
                  </a:cubicBezTo>
                  <a:cubicBezTo>
                    <a:pt x="436" y="359"/>
                    <a:pt x="416" y="372"/>
                    <a:pt x="409" y="374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394" y="381"/>
                    <a:pt x="394" y="381"/>
                    <a:pt x="394" y="381"/>
                  </a:cubicBezTo>
                  <a:cubicBezTo>
                    <a:pt x="397" y="380"/>
                    <a:pt x="395" y="383"/>
                    <a:pt x="392" y="387"/>
                  </a:cubicBezTo>
                  <a:cubicBezTo>
                    <a:pt x="392" y="386"/>
                    <a:pt x="392" y="386"/>
                    <a:pt x="392" y="386"/>
                  </a:cubicBezTo>
                  <a:cubicBezTo>
                    <a:pt x="388" y="390"/>
                    <a:pt x="401" y="388"/>
                    <a:pt x="387" y="396"/>
                  </a:cubicBezTo>
                  <a:cubicBezTo>
                    <a:pt x="380" y="399"/>
                    <a:pt x="380" y="399"/>
                    <a:pt x="380" y="399"/>
                  </a:cubicBezTo>
                  <a:cubicBezTo>
                    <a:pt x="381" y="398"/>
                    <a:pt x="381" y="400"/>
                    <a:pt x="380" y="401"/>
                  </a:cubicBezTo>
                  <a:cubicBezTo>
                    <a:pt x="372" y="405"/>
                    <a:pt x="372" y="405"/>
                    <a:pt x="372" y="405"/>
                  </a:cubicBezTo>
                  <a:cubicBezTo>
                    <a:pt x="366" y="417"/>
                    <a:pt x="351" y="417"/>
                    <a:pt x="341" y="429"/>
                  </a:cubicBezTo>
                  <a:cubicBezTo>
                    <a:pt x="344" y="426"/>
                    <a:pt x="350" y="422"/>
                    <a:pt x="348" y="425"/>
                  </a:cubicBezTo>
                  <a:cubicBezTo>
                    <a:pt x="347" y="427"/>
                    <a:pt x="343" y="430"/>
                    <a:pt x="340" y="430"/>
                  </a:cubicBezTo>
                  <a:cubicBezTo>
                    <a:pt x="341" y="431"/>
                    <a:pt x="341" y="431"/>
                    <a:pt x="341" y="431"/>
                  </a:cubicBezTo>
                  <a:cubicBezTo>
                    <a:pt x="316" y="446"/>
                    <a:pt x="316" y="446"/>
                    <a:pt x="316" y="446"/>
                  </a:cubicBezTo>
                  <a:cubicBezTo>
                    <a:pt x="319" y="446"/>
                    <a:pt x="332" y="436"/>
                    <a:pt x="328" y="442"/>
                  </a:cubicBezTo>
                  <a:cubicBezTo>
                    <a:pt x="326" y="447"/>
                    <a:pt x="318" y="450"/>
                    <a:pt x="314" y="453"/>
                  </a:cubicBezTo>
                  <a:cubicBezTo>
                    <a:pt x="313" y="452"/>
                    <a:pt x="320" y="444"/>
                    <a:pt x="312" y="450"/>
                  </a:cubicBezTo>
                  <a:cubicBezTo>
                    <a:pt x="312" y="451"/>
                    <a:pt x="306" y="459"/>
                    <a:pt x="310" y="457"/>
                  </a:cubicBezTo>
                  <a:cubicBezTo>
                    <a:pt x="301" y="462"/>
                    <a:pt x="289" y="471"/>
                    <a:pt x="281" y="474"/>
                  </a:cubicBezTo>
                  <a:cubicBezTo>
                    <a:pt x="279" y="477"/>
                    <a:pt x="283" y="474"/>
                    <a:pt x="284" y="474"/>
                  </a:cubicBezTo>
                  <a:cubicBezTo>
                    <a:pt x="284" y="473"/>
                    <a:pt x="284" y="473"/>
                    <a:pt x="284" y="473"/>
                  </a:cubicBezTo>
                  <a:cubicBezTo>
                    <a:pt x="289" y="469"/>
                    <a:pt x="288" y="475"/>
                    <a:pt x="296" y="466"/>
                  </a:cubicBezTo>
                  <a:cubicBezTo>
                    <a:pt x="300" y="469"/>
                    <a:pt x="284" y="478"/>
                    <a:pt x="276" y="486"/>
                  </a:cubicBezTo>
                  <a:cubicBezTo>
                    <a:pt x="291" y="478"/>
                    <a:pt x="291" y="478"/>
                    <a:pt x="291" y="478"/>
                  </a:cubicBezTo>
                  <a:cubicBezTo>
                    <a:pt x="275" y="501"/>
                    <a:pt x="242" y="521"/>
                    <a:pt x="223" y="540"/>
                  </a:cubicBezTo>
                  <a:cubicBezTo>
                    <a:pt x="227" y="533"/>
                    <a:pt x="233" y="530"/>
                    <a:pt x="230" y="527"/>
                  </a:cubicBezTo>
                  <a:cubicBezTo>
                    <a:pt x="216" y="538"/>
                    <a:pt x="218" y="537"/>
                    <a:pt x="206" y="548"/>
                  </a:cubicBezTo>
                  <a:cubicBezTo>
                    <a:pt x="207" y="548"/>
                    <a:pt x="207" y="548"/>
                    <a:pt x="207" y="548"/>
                  </a:cubicBezTo>
                  <a:cubicBezTo>
                    <a:pt x="202" y="555"/>
                    <a:pt x="191" y="561"/>
                    <a:pt x="189" y="568"/>
                  </a:cubicBezTo>
                  <a:cubicBezTo>
                    <a:pt x="194" y="567"/>
                    <a:pt x="197" y="557"/>
                    <a:pt x="200" y="560"/>
                  </a:cubicBezTo>
                  <a:cubicBezTo>
                    <a:pt x="185" y="576"/>
                    <a:pt x="185" y="576"/>
                    <a:pt x="185" y="576"/>
                  </a:cubicBezTo>
                  <a:cubicBezTo>
                    <a:pt x="192" y="573"/>
                    <a:pt x="200" y="560"/>
                    <a:pt x="206" y="555"/>
                  </a:cubicBezTo>
                  <a:cubicBezTo>
                    <a:pt x="210" y="551"/>
                    <a:pt x="197" y="563"/>
                    <a:pt x="197" y="559"/>
                  </a:cubicBezTo>
                  <a:cubicBezTo>
                    <a:pt x="212" y="545"/>
                    <a:pt x="217" y="544"/>
                    <a:pt x="227" y="540"/>
                  </a:cubicBezTo>
                  <a:cubicBezTo>
                    <a:pt x="233" y="538"/>
                    <a:pt x="223" y="548"/>
                    <a:pt x="220" y="551"/>
                  </a:cubicBezTo>
                  <a:cubicBezTo>
                    <a:pt x="208" y="556"/>
                    <a:pt x="193" y="568"/>
                    <a:pt x="181" y="584"/>
                  </a:cubicBezTo>
                  <a:cubicBezTo>
                    <a:pt x="176" y="594"/>
                    <a:pt x="176" y="594"/>
                    <a:pt x="176" y="594"/>
                  </a:cubicBezTo>
                  <a:cubicBezTo>
                    <a:pt x="168" y="600"/>
                    <a:pt x="166" y="592"/>
                    <a:pt x="154" y="606"/>
                  </a:cubicBezTo>
                  <a:cubicBezTo>
                    <a:pt x="160" y="604"/>
                    <a:pt x="160" y="604"/>
                    <a:pt x="160" y="604"/>
                  </a:cubicBezTo>
                  <a:cubicBezTo>
                    <a:pt x="158" y="607"/>
                    <a:pt x="156" y="609"/>
                    <a:pt x="155" y="611"/>
                  </a:cubicBezTo>
                  <a:cubicBezTo>
                    <a:pt x="162" y="606"/>
                    <a:pt x="169" y="602"/>
                    <a:pt x="175" y="598"/>
                  </a:cubicBezTo>
                  <a:cubicBezTo>
                    <a:pt x="172" y="609"/>
                    <a:pt x="153" y="618"/>
                    <a:pt x="143" y="628"/>
                  </a:cubicBezTo>
                  <a:cubicBezTo>
                    <a:pt x="144" y="628"/>
                    <a:pt x="148" y="624"/>
                    <a:pt x="150" y="624"/>
                  </a:cubicBezTo>
                  <a:cubicBezTo>
                    <a:pt x="136" y="642"/>
                    <a:pt x="117" y="656"/>
                    <a:pt x="105" y="669"/>
                  </a:cubicBezTo>
                  <a:cubicBezTo>
                    <a:pt x="103" y="676"/>
                    <a:pt x="115" y="658"/>
                    <a:pt x="116" y="663"/>
                  </a:cubicBezTo>
                  <a:cubicBezTo>
                    <a:pt x="109" y="669"/>
                    <a:pt x="105" y="679"/>
                    <a:pt x="101" y="679"/>
                  </a:cubicBezTo>
                  <a:cubicBezTo>
                    <a:pt x="107" y="679"/>
                    <a:pt x="89" y="696"/>
                    <a:pt x="103" y="685"/>
                  </a:cubicBezTo>
                  <a:cubicBezTo>
                    <a:pt x="85" y="712"/>
                    <a:pt x="61" y="738"/>
                    <a:pt x="41" y="764"/>
                  </a:cubicBezTo>
                  <a:cubicBezTo>
                    <a:pt x="43" y="764"/>
                    <a:pt x="44" y="764"/>
                    <a:pt x="44" y="766"/>
                  </a:cubicBezTo>
                  <a:cubicBezTo>
                    <a:pt x="50" y="757"/>
                    <a:pt x="60" y="744"/>
                    <a:pt x="66" y="741"/>
                  </a:cubicBezTo>
                  <a:cubicBezTo>
                    <a:pt x="64" y="748"/>
                    <a:pt x="54" y="753"/>
                    <a:pt x="54" y="756"/>
                  </a:cubicBezTo>
                  <a:cubicBezTo>
                    <a:pt x="57" y="753"/>
                    <a:pt x="61" y="747"/>
                    <a:pt x="63" y="748"/>
                  </a:cubicBezTo>
                  <a:cubicBezTo>
                    <a:pt x="60" y="757"/>
                    <a:pt x="54" y="760"/>
                    <a:pt x="50" y="765"/>
                  </a:cubicBezTo>
                  <a:cubicBezTo>
                    <a:pt x="51" y="762"/>
                    <a:pt x="51" y="762"/>
                    <a:pt x="51" y="762"/>
                  </a:cubicBezTo>
                  <a:cubicBezTo>
                    <a:pt x="37" y="777"/>
                    <a:pt x="38" y="767"/>
                    <a:pt x="27" y="786"/>
                  </a:cubicBezTo>
                  <a:cubicBezTo>
                    <a:pt x="26" y="795"/>
                    <a:pt x="29" y="787"/>
                    <a:pt x="32" y="789"/>
                  </a:cubicBezTo>
                  <a:cubicBezTo>
                    <a:pt x="28" y="793"/>
                    <a:pt x="23" y="809"/>
                    <a:pt x="17" y="812"/>
                  </a:cubicBezTo>
                  <a:cubicBezTo>
                    <a:pt x="24" y="800"/>
                    <a:pt x="24" y="800"/>
                    <a:pt x="24" y="800"/>
                  </a:cubicBezTo>
                  <a:cubicBezTo>
                    <a:pt x="18" y="808"/>
                    <a:pt x="14" y="816"/>
                    <a:pt x="10" y="821"/>
                  </a:cubicBezTo>
                  <a:cubicBezTo>
                    <a:pt x="11" y="820"/>
                    <a:pt x="12" y="820"/>
                    <a:pt x="13" y="819"/>
                  </a:cubicBezTo>
                  <a:cubicBezTo>
                    <a:pt x="8" y="825"/>
                    <a:pt x="4" y="833"/>
                    <a:pt x="0" y="835"/>
                  </a:cubicBezTo>
                  <a:cubicBezTo>
                    <a:pt x="2" y="839"/>
                    <a:pt x="2" y="839"/>
                    <a:pt x="2" y="839"/>
                  </a:cubicBezTo>
                  <a:cubicBezTo>
                    <a:pt x="3" y="834"/>
                    <a:pt x="9" y="822"/>
                    <a:pt x="12" y="822"/>
                  </a:cubicBezTo>
                  <a:cubicBezTo>
                    <a:pt x="14" y="824"/>
                    <a:pt x="6" y="835"/>
                    <a:pt x="3" y="840"/>
                  </a:cubicBezTo>
                  <a:cubicBezTo>
                    <a:pt x="17" y="818"/>
                    <a:pt x="22" y="821"/>
                    <a:pt x="31" y="801"/>
                  </a:cubicBezTo>
                  <a:cubicBezTo>
                    <a:pt x="28" y="803"/>
                    <a:pt x="28" y="803"/>
                    <a:pt x="28" y="803"/>
                  </a:cubicBezTo>
                  <a:cubicBezTo>
                    <a:pt x="33" y="790"/>
                    <a:pt x="43" y="781"/>
                    <a:pt x="50" y="771"/>
                  </a:cubicBezTo>
                  <a:cubicBezTo>
                    <a:pt x="49" y="774"/>
                    <a:pt x="49" y="775"/>
                    <a:pt x="51" y="774"/>
                  </a:cubicBezTo>
                  <a:cubicBezTo>
                    <a:pt x="63" y="751"/>
                    <a:pt x="79" y="730"/>
                    <a:pt x="95" y="705"/>
                  </a:cubicBezTo>
                  <a:cubicBezTo>
                    <a:pt x="104" y="700"/>
                    <a:pt x="104" y="700"/>
                    <a:pt x="104" y="700"/>
                  </a:cubicBezTo>
                  <a:cubicBezTo>
                    <a:pt x="102" y="698"/>
                    <a:pt x="102" y="698"/>
                    <a:pt x="102" y="698"/>
                  </a:cubicBezTo>
                  <a:cubicBezTo>
                    <a:pt x="110" y="686"/>
                    <a:pt x="107" y="698"/>
                    <a:pt x="112" y="690"/>
                  </a:cubicBezTo>
                  <a:cubicBezTo>
                    <a:pt x="110" y="693"/>
                    <a:pt x="110" y="692"/>
                    <a:pt x="109" y="693"/>
                  </a:cubicBezTo>
                  <a:cubicBezTo>
                    <a:pt x="122" y="681"/>
                    <a:pt x="113" y="684"/>
                    <a:pt x="119" y="677"/>
                  </a:cubicBezTo>
                  <a:cubicBezTo>
                    <a:pt x="114" y="678"/>
                    <a:pt x="107" y="691"/>
                    <a:pt x="107" y="685"/>
                  </a:cubicBezTo>
                  <a:cubicBezTo>
                    <a:pt x="120" y="673"/>
                    <a:pt x="135" y="652"/>
                    <a:pt x="142" y="654"/>
                  </a:cubicBezTo>
                  <a:cubicBezTo>
                    <a:pt x="160" y="628"/>
                    <a:pt x="189" y="602"/>
                    <a:pt x="207" y="583"/>
                  </a:cubicBezTo>
                  <a:cubicBezTo>
                    <a:pt x="209" y="580"/>
                    <a:pt x="205" y="584"/>
                    <a:pt x="206" y="583"/>
                  </a:cubicBezTo>
                  <a:cubicBezTo>
                    <a:pt x="215" y="578"/>
                    <a:pt x="228" y="556"/>
                    <a:pt x="231" y="558"/>
                  </a:cubicBezTo>
                  <a:cubicBezTo>
                    <a:pt x="234" y="554"/>
                    <a:pt x="233" y="551"/>
                    <a:pt x="234" y="549"/>
                  </a:cubicBezTo>
                  <a:cubicBezTo>
                    <a:pt x="240" y="546"/>
                    <a:pt x="246" y="541"/>
                    <a:pt x="252" y="535"/>
                  </a:cubicBezTo>
                  <a:cubicBezTo>
                    <a:pt x="247" y="539"/>
                    <a:pt x="247" y="539"/>
                    <a:pt x="247" y="539"/>
                  </a:cubicBezTo>
                  <a:cubicBezTo>
                    <a:pt x="248" y="538"/>
                    <a:pt x="248" y="538"/>
                    <a:pt x="248" y="538"/>
                  </a:cubicBezTo>
                  <a:cubicBezTo>
                    <a:pt x="255" y="533"/>
                    <a:pt x="255" y="533"/>
                    <a:pt x="255" y="533"/>
                  </a:cubicBezTo>
                  <a:cubicBezTo>
                    <a:pt x="255" y="533"/>
                    <a:pt x="255" y="533"/>
                    <a:pt x="255" y="533"/>
                  </a:cubicBezTo>
                  <a:cubicBezTo>
                    <a:pt x="271" y="519"/>
                    <a:pt x="288" y="502"/>
                    <a:pt x="305" y="492"/>
                  </a:cubicBezTo>
                  <a:cubicBezTo>
                    <a:pt x="296" y="498"/>
                    <a:pt x="305" y="487"/>
                    <a:pt x="300" y="490"/>
                  </a:cubicBezTo>
                  <a:cubicBezTo>
                    <a:pt x="311" y="487"/>
                    <a:pt x="329" y="472"/>
                    <a:pt x="343" y="460"/>
                  </a:cubicBezTo>
                  <a:cubicBezTo>
                    <a:pt x="342" y="459"/>
                    <a:pt x="343" y="457"/>
                    <a:pt x="340" y="458"/>
                  </a:cubicBezTo>
                  <a:cubicBezTo>
                    <a:pt x="350" y="453"/>
                    <a:pt x="350" y="453"/>
                    <a:pt x="350" y="453"/>
                  </a:cubicBezTo>
                  <a:cubicBezTo>
                    <a:pt x="348" y="453"/>
                    <a:pt x="348" y="453"/>
                    <a:pt x="348" y="453"/>
                  </a:cubicBezTo>
                  <a:cubicBezTo>
                    <a:pt x="363" y="440"/>
                    <a:pt x="384" y="431"/>
                    <a:pt x="393" y="421"/>
                  </a:cubicBezTo>
                  <a:cubicBezTo>
                    <a:pt x="386" y="426"/>
                    <a:pt x="385" y="425"/>
                    <a:pt x="383" y="424"/>
                  </a:cubicBezTo>
                  <a:cubicBezTo>
                    <a:pt x="395" y="415"/>
                    <a:pt x="405" y="407"/>
                    <a:pt x="420" y="399"/>
                  </a:cubicBezTo>
                  <a:cubicBezTo>
                    <a:pt x="419" y="399"/>
                    <a:pt x="418" y="399"/>
                    <a:pt x="418" y="399"/>
                  </a:cubicBezTo>
                  <a:cubicBezTo>
                    <a:pt x="421" y="396"/>
                    <a:pt x="426" y="394"/>
                    <a:pt x="430" y="392"/>
                  </a:cubicBezTo>
                  <a:cubicBezTo>
                    <a:pt x="429" y="389"/>
                    <a:pt x="429" y="389"/>
                    <a:pt x="429" y="389"/>
                  </a:cubicBezTo>
                  <a:cubicBezTo>
                    <a:pt x="436" y="385"/>
                    <a:pt x="445" y="378"/>
                    <a:pt x="454" y="374"/>
                  </a:cubicBezTo>
                  <a:cubicBezTo>
                    <a:pt x="456" y="369"/>
                    <a:pt x="476" y="363"/>
                    <a:pt x="485" y="355"/>
                  </a:cubicBezTo>
                  <a:cubicBezTo>
                    <a:pt x="489" y="353"/>
                    <a:pt x="475" y="358"/>
                    <a:pt x="485" y="351"/>
                  </a:cubicBezTo>
                  <a:cubicBezTo>
                    <a:pt x="490" y="355"/>
                    <a:pt x="499" y="342"/>
                    <a:pt x="503" y="347"/>
                  </a:cubicBezTo>
                  <a:cubicBezTo>
                    <a:pt x="511" y="339"/>
                    <a:pt x="511" y="339"/>
                    <a:pt x="511" y="339"/>
                  </a:cubicBezTo>
                  <a:cubicBezTo>
                    <a:pt x="515" y="341"/>
                    <a:pt x="515" y="341"/>
                    <a:pt x="515" y="341"/>
                  </a:cubicBezTo>
                  <a:cubicBezTo>
                    <a:pt x="519" y="331"/>
                    <a:pt x="528" y="335"/>
                    <a:pt x="539" y="326"/>
                  </a:cubicBezTo>
                  <a:cubicBezTo>
                    <a:pt x="538" y="326"/>
                    <a:pt x="536" y="327"/>
                    <a:pt x="537" y="326"/>
                  </a:cubicBezTo>
                  <a:cubicBezTo>
                    <a:pt x="541" y="324"/>
                    <a:pt x="550" y="319"/>
                    <a:pt x="544" y="325"/>
                  </a:cubicBezTo>
                  <a:cubicBezTo>
                    <a:pt x="550" y="321"/>
                    <a:pt x="572" y="309"/>
                    <a:pt x="561" y="312"/>
                  </a:cubicBezTo>
                  <a:cubicBezTo>
                    <a:pt x="562" y="313"/>
                    <a:pt x="553" y="317"/>
                    <a:pt x="549" y="319"/>
                  </a:cubicBezTo>
                  <a:cubicBezTo>
                    <a:pt x="548" y="316"/>
                    <a:pt x="558" y="312"/>
                    <a:pt x="558" y="308"/>
                  </a:cubicBezTo>
                  <a:cubicBezTo>
                    <a:pt x="559" y="308"/>
                    <a:pt x="560" y="307"/>
                    <a:pt x="562" y="307"/>
                  </a:cubicBezTo>
                  <a:cubicBezTo>
                    <a:pt x="562" y="305"/>
                    <a:pt x="562" y="305"/>
                    <a:pt x="562" y="305"/>
                  </a:cubicBezTo>
                  <a:cubicBezTo>
                    <a:pt x="575" y="300"/>
                    <a:pt x="586" y="291"/>
                    <a:pt x="597" y="290"/>
                  </a:cubicBezTo>
                  <a:cubicBezTo>
                    <a:pt x="597" y="289"/>
                    <a:pt x="599" y="287"/>
                    <a:pt x="603" y="285"/>
                  </a:cubicBezTo>
                  <a:cubicBezTo>
                    <a:pt x="605" y="288"/>
                    <a:pt x="605" y="288"/>
                    <a:pt x="605" y="288"/>
                  </a:cubicBezTo>
                  <a:cubicBezTo>
                    <a:pt x="618" y="280"/>
                    <a:pt x="618" y="280"/>
                    <a:pt x="618" y="280"/>
                  </a:cubicBezTo>
                  <a:cubicBezTo>
                    <a:pt x="609" y="279"/>
                    <a:pt x="609" y="279"/>
                    <a:pt x="609" y="279"/>
                  </a:cubicBezTo>
                  <a:cubicBezTo>
                    <a:pt x="623" y="271"/>
                    <a:pt x="635" y="270"/>
                    <a:pt x="647" y="264"/>
                  </a:cubicBezTo>
                  <a:cubicBezTo>
                    <a:pt x="647" y="258"/>
                    <a:pt x="671" y="254"/>
                    <a:pt x="679" y="244"/>
                  </a:cubicBezTo>
                  <a:cubicBezTo>
                    <a:pt x="669" y="248"/>
                    <a:pt x="669" y="248"/>
                    <a:pt x="669" y="248"/>
                  </a:cubicBezTo>
                  <a:cubicBezTo>
                    <a:pt x="689" y="238"/>
                    <a:pt x="690" y="234"/>
                    <a:pt x="709" y="226"/>
                  </a:cubicBezTo>
                  <a:cubicBezTo>
                    <a:pt x="695" y="236"/>
                    <a:pt x="694" y="235"/>
                    <a:pt x="674" y="251"/>
                  </a:cubicBezTo>
                  <a:cubicBezTo>
                    <a:pt x="695" y="237"/>
                    <a:pt x="714" y="233"/>
                    <a:pt x="734" y="220"/>
                  </a:cubicBezTo>
                  <a:cubicBezTo>
                    <a:pt x="732" y="219"/>
                    <a:pt x="726" y="221"/>
                    <a:pt x="731" y="217"/>
                  </a:cubicBezTo>
                  <a:cubicBezTo>
                    <a:pt x="736" y="218"/>
                    <a:pt x="750" y="208"/>
                    <a:pt x="749" y="212"/>
                  </a:cubicBezTo>
                  <a:cubicBezTo>
                    <a:pt x="755" y="208"/>
                    <a:pt x="754" y="205"/>
                    <a:pt x="758" y="202"/>
                  </a:cubicBezTo>
                  <a:cubicBezTo>
                    <a:pt x="782" y="196"/>
                    <a:pt x="782" y="196"/>
                    <a:pt x="782" y="196"/>
                  </a:cubicBezTo>
                  <a:cubicBezTo>
                    <a:pt x="781" y="195"/>
                    <a:pt x="781" y="195"/>
                    <a:pt x="781" y="195"/>
                  </a:cubicBezTo>
                  <a:cubicBezTo>
                    <a:pt x="815" y="171"/>
                    <a:pt x="853" y="168"/>
                    <a:pt x="890" y="149"/>
                  </a:cubicBezTo>
                  <a:cubicBezTo>
                    <a:pt x="889" y="148"/>
                    <a:pt x="889" y="148"/>
                    <a:pt x="889" y="148"/>
                  </a:cubicBezTo>
                  <a:cubicBezTo>
                    <a:pt x="899" y="146"/>
                    <a:pt x="899" y="146"/>
                    <a:pt x="899" y="146"/>
                  </a:cubicBezTo>
                  <a:cubicBezTo>
                    <a:pt x="891" y="148"/>
                    <a:pt x="902" y="143"/>
                    <a:pt x="902" y="141"/>
                  </a:cubicBezTo>
                  <a:cubicBezTo>
                    <a:pt x="928" y="135"/>
                    <a:pt x="928" y="135"/>
                    <a:pt x="928" y="135"/>
                  </a:cubicBezTo>
                  <a:cubicBezTo>
                    <a:pt x="928" y="133"/>
                    <a:pt x="925" y="130"/>
                    <a:pt x="919" y="134"/>
                  </a:cubicBezTo>
                  <a:close/>
                  <a:moveTo>
                    <a:pt x="603" y="284"/>
                  </a:moveTo>
                  <a:cubicBezTo>
                    <a:pt x="598" y="287"/>
                    <a:pt x="598" y="287"/>
                    <a:pt x="598" y="287"/>
                  </a:cubicBezTo>
                  <a:cubicBezTo>
                    <a:pt x="597" y="288"/>
                    <a:pt x="596" y="288"/>
                    <a:pt x="594" y="289"/>
                  </a:cubicBezTo>
                  <a:cubicBezTo>
                    <a:pt x="598" y="287"/>
                    <a:pt x="598" y="287"/>
                    <a:pt x="598" y="287"/>
                  </a:cubicBezTo>
                  <a:cubicBezTo>
                    <a:pt x="600" y="285"/>
                    <a:pt x="602" y="282"/>
                    <a:pt x="603" y="284"/>
                  </a:cubicBezTo>
                  <a:close/>
                  <a:moveTo>
                    <a:pt x="150" y="641"/>
                  </a:moveTo>
                  <a:cubicBezTo>
                    <a:pt x="147" y="642"/>
                    <a:pt x="153" y="638"/>
                    <a:pt x="154" y="636"/>
                  </a:cubicBezTo>
                  <a:cubicBezTo>
                    <a:pt x="147" y="643"/>
                    <a:pt x="147" y="643"/>
                    <a:pt x="147" y="643"/>
                  </a:cubicBezTo>
                  <a:cubicBezTo>
                    <a:pt x="147" y="645"/>
                    <a:pt x="149" y="642"/>
                    <a:pt x="150" y="641"/>
                  </a:cubicBezTo>
                  <a:close/>
                  <a:moveTo>
                    <a:pt x="592" y="265"/>
                  </a:moveTo>
                  <a:cubicBezTo>
                    <a:pt x="594" y="261"/>
                    <a:pt x="594" y="261"/>
                    <a:pt x="594" y="261"/>
                  </a:cubicBezTo>
                  <a:cubicBezTo>
                    <a:pt x="599" y="261"/>
                    <a:pt x="599" y="261"/>
                    <a:pt x="599" y="261"/>
                  </a:cubicBezTo>
                  <a:lnTo>
                    <a:pt x="592" y="265"/>
                  </a:lnTo>
                  <a:close/>
                  <a:moveTo>
                    <a:pt x="671" y="222"/>
                  </a:moveTo>
                  <a:cubicBezTo>
                    <a:pt x="663" y="225"/>
                    <a:pt x="663" y="225"/>
                    <a:pt x="663" y="225"/>
                  </a:cubicBezTo>
                  <a:cubicBezTo>
                    <a:pt x="663" y="224"/>
                    <a:pt x="663" y="224"/>
                    <a:pt x="663" y="224"/>
                  </a:cubicBezTo>
                  <a:cubicBezTo>
                    <a:pt x="672" y="221"/>
                    <a:pt x="672" y="221"/>
                    <a:pt x="672" y="221"/>
                  </a:cubicBezTo>
                  <a:lnTo>
                    <a:pt x="671" y="222"/>
                  </a:lnTo>
                  <a:close/>
                  <a:moveTo>
                    <a:pt x="769" y="193"/>
                  </a:moveTo>
                  <a:cubicBezTo>
                    <a:pt x="767" y="194"/>
                    <a:pt x="767" y="194"/>
                    <a:pt x="767" y="194"/>
                  </a:cubicBezTo>
                  <a:cubicBezTo>
                    <a:pt x="769" y="193"/>
                    <a:pt x="769" y="193"/>
                    <a:pt x="769" y="193"/>
                  </a:cubicBezTo>
                  <a:cubicBezTo>
                    <a:pt x="776" y="192"/>
                    <a:pt x="776" y="187"/>
                    <a:pt x="783" y="188"/>
                  </a:cubicBezTo>
                  <a:cubicBezTo>
                    <a:pt x="778" y="194"/>
                    <a:pt x="773" y="193"/>
                    <a:pt x="769" y="193"/>
                  </a:cubicBezTo>
                  <a:close/>
                  <a:moveTo>
                    <a:pt x="629" y="265"/>
                  </a:moveTo>
                  <a:cubicBezTo>
                    <a:pt x="626" y="266"/>
                    <a:pt x="625" y="267"/>
                    <a:pt x="623" y="268"/>
                  </a:cubicBezTo>
                  <a:cubicBezTo>
                    <a:pt x="625" y="269"/>
                    <a:pt x="631" y="267"/>
                    <a:pt x="627" y="270"/>
                  </a:cubicBezTo>
                  <a:cubicBezTo>
                    <a:pt x="624" y="270"/>
                    <a:pt x="615" y="275"/>
                    <a:pt x="614" y="273"/>
                  </a:cubicBezTo>
                  <a:cubicBezTo>
                    <a:pt x="623" y="271"/>
                    <a:pt x="625" y="262"/>
                    <a:pt x="629" y="265"/>
                  </a:cubicBezTo>
                  <a:close/>
                  <a:moveTo>
                    <a:pt x="449" y="375"/>
                  </a:moveTo>
                  <a:cubicBezTo>
                    <a:pt x="451" y="374"/>
                    <a:pt x="451" y="374"/>
                    <a:pt x="451" y="374"/>
                  </a:cubicBezTo>
                  <a:cubicBezTo>
                    <a:pt x="443" y="377"/>
                    <a:pt x="443" y="377"/>
                    <a:pt x="443" y="377"/>
                  </a:cubicBezTo>
                  <a:lnTo>
                    <a:pt x="449" y="375"/>
                  </a:lnTo>
                  <a:close/>
                  <a:moveTo>
                    <a:pt x="417" y="396"/>
                  </a:moveTo>
                  <a:cubicBezTo>
                    <a:pt x="412" y="396"/>
                    <a:pt x="402" y="403"/>
                    <a:pt x="396" y="408"/>
                  </a:cubicBezTo>
                  <a:cubicBezTo>
                    <a:pt x="395" y="411"/>
                    <a:pt x="404" y="408"/>
                    <a:pt x="411" y="402"/>
                  </a:cubicBezTo>
                  <a:cubicBezTo>
                    <a:pt x="421" y="398"/>
                    <a:pt x="412" y="397"/>
                    <a:pt x="417" y="396"/>
                  </a:cubicBezTo>
                  <a:close/>
                  <a:moveTo>
                    <a:pt x="687" y="229"/>
                  </a:moveTo>
                  <a:cubicBezTo>
                    <a:pt x="684" y="228"/>
                    <a:pt x="684" y="228"/>
                    <a:pt x="684" y="228"/>
                  </a:cubicBezTo>
                  <a:cubicBezTo>
                    <a:pt x="686" y="227"/>
                    <a:pt x="686" y="227"/>
                    <a:pt x="686" y="227"/>
                  </a:cubicBezTo>
                  <a:cubicBezTo>
                    <a:pt x="678" y="230"/>
                    <a:pt x="678" y="230"/>
                    <a:pt x="678" y="230"/>
                  </a:cubicBezTo>
                  <a:cubicBezTo>
                    <a:pt x="687" y="222"/>
                    <a:pt x="697" y="223"/>
                    <a:pt x="702" y="221"/>
                  </a:cubicBezTo>
                  <a:cubicBezTo>
                    <a:pt x="698" y="223"/>
                    <a:pt x="683" y="225"/>
                    <a:pt x="687" y="229"/>
                  </a:cubicBezTo>
                  <a:close/>
                  <a:moveTo>
                    <a:pt x="351" y="444"/>
                  </a:moveTo>
                  <a:cubicBezTo>
                    <a:pt x="344" y="448"/>
                    <a:pt x="331" y="455"/>
                    <a:pt x="331" y="453"/>
                  </a:cubicBezTo>
                  <a:cubicBezTo>
                    <a:pt x="333" y="456"/>
                    <a:pt x="343" y="450"/>
                    <a:pt x="346" y="448"/>
                  </a:cubicBezTo>
                  <a:cubicBezTo>
                    <a:pt x="347" y="446"/>
                    <a:pt x="349" y="445"/>
                    <a:pt x="351" y="444"/>
                  </a:cubicBezTo>
                  <a:close/>
                  <a:moveTo>
                    <a:pt x="347" y="438"/>
                  </a:moveTo>
                  <a:cubicBezTo>
                    <a:pt x="357" y="432"/>
                    <a:pt x="359" y="433"/>
                    <a:pt x="369" y="430"/>
                  </a:cubicBezTo>
                  <a:cubicBezTo>
                    <a:pt x="360" y="439"/>
                    <a:pt x="355" y="437"/>
                    <a:pt x="355" y="434"/>
                  </a:cubicBezTo>
                  <a:cubicBezTo>
                    <a:pt x="347" y="438"/>
                    <a:pt x="350" y="439"/>
                    <a:pt x="347" y="442"/>
                  </a:cubicBezTo>
                  <a:lnTo>
                    <a:pt x="347" y="438"/>
                  </a:lnTo>
                  <a:close/>
                  <a:moveTo>
                    <a:pt x="363" y="439"/>
                  </a:moveTo>
                  <a:cubicBezTo>
                    <a:pt x="367" y="436"/>
                    <a:pt x="367" y="436"/>
                    <a:pt x="367" y="436"/>
                  </a:cubicBezTo>
                  <a:cubicBezTo>
                    <a:pt x="370" y="431"/>
                    <a:pt x="369" y="427"/>
                    <a:pt x="378" y="425"/>
                  </a:cubicBezTo>
                  <a:cubicBezTo>
                    <a:pt x="367" y="436"/>
                    <a:pt x="367" y="436"/>
                    <a:pt x="367" y="436"/>
                  </a:cubicBezTo>
                  <a:cubicBezTo>
                    <a:pt x="366" y="437"/>
                    <a:pt x="365" y="438"/>
                    <a:pt x="363" y="439"/>
                  </a:cubicBezTo>
                  <a:close/>
                  <a:moveTo>
                    <a:pt x="287" y="503"/>
                  </a:moveTo>
                  <a:cubicBezTo>
                    <a:pt x="292" y="500"/>
                    <a:pt x="292" y="500"/>
                    <a:pt x="292" y="500"/>
                  </a:cubicBezTo>
                  <a:cubicBezTo>
                    <a:pt x="288" y="503"/>
                    <a:pt x="287" y="503"/>
                    <a:pt x="287" y="503"/>
                  </a:cubicBezTo>
                  <a:cubicBezTo>
                    <a:pt x="283" y="504"/>
                    <a:pt x="283" y="504"/>
                    <a:pt x="283" y="504"/>
                  </a:cubicBezTo>
                  <a:cubicBezTo>
                    <a:pt x="290" y="496"/>
                    <a:pt x="287" y="501"/>
                    <a:pt x="287" y="503"/>
                  </a:cubicBezTo>
                  <a:close/>
                  <a:moveTo>
                    <a:pt x="344" y="453"/>
                  </a:moveTo>
                  <a:cubicBezTo>
                    <a:pt x="355" y="444"/>
                    <a:pt x="355" y="444"/>
                    <a:pt x="355" y="444"/>
                  </a:cubicBezTo>
                  <a:cubicBezTo>
                    <a:pt x="354" y="443"/>
                    <a:pt x="347" y="450"/>
                    <a:pt x="344" y="453"/>
                  </a:cubicBezTo>
                  <a:close/>
                  <a:moveTo>
                    <a:pt x="287" y="498"/>
                  </a:moveTo>
                  <a:cubicBezTo>
                    <a:pt x="292" y="494"/>
                    <a:pt x="303" y="483"/>
                    <a:pt x="301" y="485"/>
                  </a:cubicBezTo>
                  <a:cubicBezTo>
                    <a:pt x="302" y="487"/>
                    <a:pt x="291" y="496"/>
                    <a:pt x="287" y="498"/>
                  </a:cubicBezTo>
                  <a:close/>
                  <a:moveTo>
                    <a:pt x="77" y="723"/>
                  </a:moveTo>
                  <a:cubicBezTo>
                    <a:pt x="82" y="716"/>
                    <a:pt x="82" y="716"/>
                    <a:pt x="82" y="716"/>
                  </a:cubicBezTo>
                  <a:cubicBezTo>
                    <a:pt x="82" y="721"/>
                    <a:pt x="82" y="721"/>
                    <a:pt x="82" y="721"/>
                  </a:cubicBezTo>
                  <a:lnTo>
                    <a:pt x="77" y="723"/>
                  </a:lnTo>
                  <a:close/>
                  <a:moveTo>
                    <a:pt x="138" y="640"/>
                  </a:moveTo>
                  <a:cubicBezTo>
                    <a:pt x="138" y="642"/>
                    <a:pt x="138" y="642"/>
                    <a:pt x="138" y="642"/>
                  </a:cubicBezTo>
                  <a:cubicBezTo>
                    <a:pt x="135" y="646"/>
                    <a:pt x="135" y="646"/>
                    <a:pt x="135" y="646"/>
                  </a:cubicBezTo>
                  <a:lnTo>
                    <a:pt x="138" y="640"/>
                  </a:lnTo>
                  <a:close/>
                  <a:moveTo>
                    <a:pt x="203" y="569"/>
                  </a:moveTo>
                  <a:cubicBezTo>
                    <a:pt x="203" y="569"/>
                    <a:pt x="203" y="570"/>
                    <a:pt x="204" y="569"/>
                  </a:cubicBezTo>
                  <a:cubicBezTo>
                    <a:pt x="205" y="569"/>
                    <a:pt x="207" y="568"/>
                    <a:pt x="207" y="568"/>
                  </a:cubicBezTo>
                  <a:cubicBezTo>
                    <a:pt x="207" y="569"/>
                    <a:pt x="205" y="569"/>
                    <a:pt x="204" y="569"/>
                  </a:cubicBezTo>
                  <a:cubicBezTo>
                    <a:pt x="201" y="572"/>
                    <a:pt x="198" y="576"/>
                    <a:pt x="196" y="579"/>
                  </a:cubicBezTo>
                  <a:cubicBezTo>
                    <a:pt x="198" y="578"/>
                    <a:pt x="202" y="574"/>
                    <a:pt x="204" y="573"/>
                  </a:cubicBezTo>
                  <a:cubicBezTo>
                    <a:pt x="201" y="582"/>
                    <a:pt x="180" y="589"/>
                    <a:pt x="191" y="591"/>
                  </a:cubicBezTo>
                  <a:cubicBezTo>
                    <a:pt x="187" y="593"/>
                    <a:pt x="177" y="601"/>
                    <a:pt x="179" y="597"/>
                  </a:cubicBezTo>
                  <a:cubicBezTo>
                    <a:pt x="186" y="590"/>
                    <a:pt x="199" y="575"/>
                    <a:pt x="203" y="569"/>
                  </a:cubicBezTo>
                  <a:cubicBezTo>
                    <a:pt x="202" y="568"/>
                    <a:pt x="203" y="567"/>
                    <a:pt x="204" y="566"/>
                  </a:cubicBezTo>
                  <a:cubicBezTo>
                    <a:pt x="204" y="566"/>
                    <a:pt x="203" y="567"/>
                    <a:pt x="203" y="569"/>
                  </a:cubicBezTo>
                  <a:close/>
                  <a:moveTo>
                    <a:pt x="295" y="478"/>
                  </a:moveTo>
                  <a:cubicBezTo>
                    <a:pt x="298" y="476"/>
                    <a:pt x="299" y="475"/>
                    <a:pt x="300" y="475"/>
                  </a:cubicBezTo>
                  <a:cubicBezTo>
                    <a:pt x="303" y="474"/>
                    <a:pt x="305" y="473"/>
                    <a:pt x="305" y="474"/>
                  </a:cubicBezTo>
                  <a:cubicBezTo>
                    <a:pt x="299" y="478"/>
                    <a:pt x="302" y="475"/>
                    <a:pt x="300" y="475"/>
                  </a:cubicBezTo>
                  <a:cubicBezTo>
                    <a:pt x="298" y="476"/>
                    <a:pt x="297" y="477"/>
                    <a:pt x="295" y="478"/>
                  </a:cubicBezTo>
                  <a:close/>
                  <a:moveTo>
                    <a:pt x="312" y="463"/>
                  </a:moveTo>
                  <a:cubicBezTo>
                    <a:pt x="302" y="469"/>
                    <a:pt x="302" y="469"/>
                    <a:pt x="302" y="469"/>
                  </a:cubicBezTo>
                  <a:cubicBezTo>
                    <a:pt x="308" y="467"/>
                    <a:pt x="308" y="467"/>
                    <a:pt x="308" y="467"/>
                  </a:cubicBezTo>
                  <a:cubicBezTo>
                    <a:pt x="292" y="476"/>
                    <a:pt x="292" y="476"/>
                    <a:pt x="292" y="476"/>
                  </a:cubicBezTo>
                  <a:cubicBezTo>
                    <a:pt x="298" y="468"/>
                    <a:pt x="309" y="462"/>
                    <a:pt x="312" y="463"/>
                  </a:cubicBezTo>
                  <a:close/>
                  <a:moveTo>
                    <a:pt x="314" y="459"/>
                  </a:moveTo>
                  <a:cubicBezTo>
                    <a:pt x="317" y="459"/>
                    <a:pt x="317" y="459"/>
                    <a:pt x="317" y="459"/>
                  </a:cubicBezTo>
                  <a:cubicBezTo>
                    <a:pt x="313" y="460"/>
                    <a:pt x="313" y="460"/>
                    <a:pt x="313" y="460"/>
                  </a:cubicBezTo>
                  <a:cubicBezTo>
                    <a:pt x="314" y="459"/>
                    <a:pt x="314" y="459"/>
                    <a:pt x="314" y="459"/>
                  </a:cubicBezTo>
                  <a:cubicBezTo>
                    <a:pt x="313" y="459"/>
                    <a:pt x="313" y="459"/>
                    <a:pt x="313" y="459"/>
                  </a:cubicBezTo>
                  <a:cubicBezTo>
                    <a:pt x="329" y="447"/>
                    <a:pt x="329" y="447"/>
                    <a:pt x="329" y="447"/>
                  </a:cubicBezTo>
                  <a:lnTo>
                    <a:pt x="314" y="459"/>
                  </a:lnTo>
                  <a:close/>
                  <a:moveTo>
                    <a:pt x="480" y="341"/>
                  </a:moveTo>
                  <a:cubicBezTo>
                    <a:pt x="482" y="330"/>
                    <a:pt x="463" y="346"/>
                    <a:pt x="457" y="345"/>
                  </a:cubicBezTo>
                  <a:cubicBezTo>
                    <a:pt x="458" y="348"/>
                    <a:pt x="454" y="355"/>
                    <a:pt x="470" y="344"/>
                  </a:cubicBezTo>
                  <a:cubicBezTo>
                    <a:pt x="458" y="356"/>
                    <a:pt x="459" y="346"/>
                    <a:pt x="454" y="357"/>
                  </a:cubicBezTo>
                  <a:cubicBezTo>
                    <a:pt x="460" y="352"/>
                    <a:pt x="469" y="348"/>
                    <a:pt x="471" y="348"/>
                  </a:cubicBezTo>
                  <a:cubicBezTo>
                    <a:pt x="463" y="353"/>
                    <a:pt x="463" y="353"/>
                    <a:pt x="463" y="353"/>
                  </a:cubicBezTo>
                  <a:cubicBezTo>
                    <a:pt x="470" y="354"/>
                    <a:pt x="474" y="343"/>
                    <a:pt x="480" y="341"/>
                  </a:cubicBezTo>
                  <a:close/>
                  <a:moveTo>
                    <a:pt x="566" y="285"/>
                  </a:moveTo>
                  <a:cubicBezTo>
                    <a:pt x="577" y="279"/>
                    <a:pt x="577" y="279"/>
                    <a:pt x="577" y="279"/>
                  </a:cubicBezTo>
                  <a:cubicBezTo>
                    <a:pt x="567" y="284"/>
                    <a:pt x="567" y="284"/>
                    <a:pt x="567" y="284"/>
                  </a:cubicBezTo>
                  <a:lnTo>
                    <a:pt x="566" y="285"/>
                  </a:lnTo>
                  <a:close/>
                  <a:moveTo>
                    <a:pt x="841" y="143"/>
                  </a:moveTo>
                  <a:cubicBezTo>
                    <a:pt x="839" y="142"/>
                    <a:pt x="853" y="132"/>
                    <a:pt x="858" y="134"/>
                  </a:cubicBezTo>
                  <a:cubicBezTo>
                    <a:pt x="850" y="138"/>
                    <a:pt x="842" y="141"/>
                    <a:pt x="841" y="143"/>
                  </a:cubicBezTo>
                  <a:close/>
                  <a:moveTo>
                    <a:pt x="964" y="94"/>
                  </a:moveTo>
                  <a:cubicBezTo>
                    <a:pt x="951" y="97"/>
                    <a:pt x="951" y="97"/>
                    <a:pt x="951" y="97"/>
                  </a:cubicBezTo>
                  <a:cubicBezTo>
                    <a:pt x="952" y="93"/>
                    <a:pt x="962" y="93"/>
                    <a:pt x="968" y="90"/>
                  </a:cubicBezTo>
                  <a:cubicBezTo>
                    <a:pt x="971" y="91"/>
                    <a:pt x="966" y="92"/>
                    <a:pt x="964" y="94"/>
                  </a:cubicBezTo>
                  <a:close/>
                  <a:moveTo>
                    <a:pt x="1051" y="63"/>
                  </a:moveTo>
                  <a:cubicBezTo>
                    <a:pt x="1055" y="62"/>
                    <a:pt x="1055" y="62"/>
                    <a:pt x="1055" y="62"/>
                  </a:cubicBezTo>
                  <a:cubicBezTo>
                    <a:pt x="1049" y="60"/>
                    <a:pt x="1049" y="60"/>
                    <a:pt x="1049" y="60"/>
                  </a:cubicBezTo>
                  <a:lnTo>
                    <a:pt x="1051" y="63"/>
                  </a:lnTo>
                  <a:close/>
                  <a:moveTo>
                    <a:pt x="1043" y="60"/>
                  </a:moveTo>
                  <a:cubicBezTo>
                    <a:pt x="1045" y="57"/>
                    <a:pt x="1036" y="60"/>
                    <a:pt x="1034" y="61"/>
                  </a:cubicBezTo>
                  <a:lnTo>
                    <a:pt x="1043" y="60"/>
                  </a:lnTo>
                  <a:close/>
                  <a:moveTo>
                    <a:pt x="1121" y="31"/>
                  </a:moveTo>
                  <a:cubicBezTo>
                    <a:pt x="1115" y="33"/>
                    <a:pt x="1115" y="33"/>
                    <a:pt x="1115" y="33"/>
                  </a:cubicBezTo>
                  <a:cubicBezTo>
                    <a:pt x="1121" y="35"/>
                    <a:pt x="1121" y="35"/>
                    <a:pt x="1121" y="35"/>
                  </a:cubicBezTo>
                  <a:lnTo>
                    <a:pt x="1121" y="31"/>
                  </a:lnTo>
                  <a:close/>
                  <a:moveTo>
                    <a:pt x="1113" y="38"/>
                  </a:moveTo>
                  <a:cubicBezTo>
                    <a:pt x="1111" y="36"/>
                    <a:pt x="1111" y="33"/>
                    <a:pt x="1098" y="38"/>
                  </a:cubicBezTo>
                  <a:cubicBezTo>
                    <a:pt x="1098" y="41"/>
                    <a:pt x="1102" y="40"/>
                    <a:pt x="1098" y="44"/>
                  </a:cubicBezTo>
                  <a:cubicBezTo>
                    <a:pt x="1102" y="44"/>
                    <a:pt x="1106" y="42"/>
                    <a:pt x="1108" y="41"/>
                  </a:cubicBezTo>
                  <a:cubicBezTo>
                    <a:pt x="1105" y="41"/>
                    <a:pt x="1102" y="43"/>
                    <a:pt x="1100" y="42"/>
                  </a:cubicBezTo>
                  <a:cubicBezTo>
                    <a:pt x="1105" y="39"/>
                    <a:pt x="1110" y="38"/>
                    <a:pt x="1113" y="38"/>
                  </a:cubicBezTo>
                  <a:cubicBezTo>
                    <a:pt x="1114" y="39"/>
                    <a:pt x="1115" y="39"/>
                    <a:pt x="1117" y="39"/>
                  </a:cubicBezTo>
                  <a:cubicBezTo>
                    <a:pt x="1116" y="39"/>
                    <a:pt x="1115" y="38"/>
                    <a:pt x="1113" y="38"/>
                  </a:cubicBezTo>
                  <a:close/>
                  <a:moveTo>
                    <a:pt x="1067" y="56"/>
                  </a:moveTo>
                  <a:cubicBezTo>
                    <a:pt x="1066" y="56"/>
                    <a:pt x="1064" y="57"/>
                    <a:pt x="1064" y="58"/>
                  </a:cubicBezTo>
                  <a:cubicBezTo>
                    <a:pt x="1063" y="58"/>
                    <a:pt x="1063" y="58"/>
                    <a:pt x="1063" y="58"/>
                  </a:cubicBezTo>
                  <a:cubicBezTo>
                    <a:pt x="1064" y="56"/>
                    <a:pt x="1066" y="56"/>
                    <a:pt x="1067" y="56"/>
                  </a:cubicBezTo>
                  <a:cubicBezTo>
                    <a:pt x="1069" y="55"/>
                    <a:pt x="1071" y="54"/>
                    <a:pt x="1073" y="53"/>
                  </a:cubicBezTo>
                  <a:cubicBezTo>
                    <a:pt x="1074" y="50"/>
                    <a:pt x="1065" y="51"/>
                    <a:pt x="1062" y="51"/>
                  </a:cubicBezTo>
                  <a:cubicBezTo>
                    <a:pt x="1066" y="50"/>
                    <a:pt x="1071" y="51"/>
                    <a:pt x="1076" y="48"/>
                  </a:cubicBezTo>
                  <a:cubicBezTo>
                    <a:pt x="1075" y="48"/>
                    <a:pt x="1075" y="47"/>
                    <a:pt x="1072" y="48"/>
                  </a:cubicBezTo>
                  <a:cubicBezTo>
                    <a:pt x="1079" y="45"/>
                    <a:pt x="1079" y="45"/>
                    <a:pt x="1079" y="45"/>
                  </a:cubicBezTo>
                  <a:cubicBezTo>
                    <a:pt x="1089" y="45"/>
                    <a:pt x="1081" y="49"/>
                    <a:pt x="1073" y="53"/>
                  </a:cubicBezTo>
                  <a:cubicBezTo>
                    <a:pt x="1073" y="53"/>
                    <a:pt x="1073" y="54"/>
                    <a:pt x="1071" y="55"/>
                  </a:cubicBezTo>
                  <a:cubicBezTo>
                    <a:pt x="1070" y="56"/>
                    <a:pt x="1069" y="56"/>
                    <a:pt x="1067" y="56"/>
                  </a:cubicBezTo>
                  <a:close/>
                  <a:moveTo>
                    <a:pt x="1131" y="41"/>
                  </a:moveTo>
                  <a:cubicBezTo>
                    <a:pt x="1126" y="42"/>
                    <a:pt x="1126" y="42"/>
                    <a:pt x="1126" y="42"/>
                  </a:cubicBezTo>
                  <a:cubicBezTo>
                    <a:pt x="1124" y="42"/>
                    <a:pt x="1125" y="40"/>
                    <a:pt x="1124" y="40"/>
                  </a:cubicBezTo>
                  <a:cubicBezTo>
                    <a:pt x="1129" y="39"/>
                    <a:pt x="1136" y="38"/>
                    <a:pt x="1131" y="41"/>
                  </a:cubicBezTo>
                  <a:close/>
                  <a:moveTo>
                    <a:pt x="882" y="131"/>
                  </a:moveTo>
                  <a:cubicBezTo>
                    <a:pt x="884" y="129"/>
                    <a:pt x="877" y="129"/>
                    <a:pt x="871" y="132"/>
                  </a:cubicBezTo>
                  <a:cubicBezTo>
                    <a:pt x="873" y="128"/>
                    <a:pt x="873" y="128"/>
                    <a:pt x="873" y="128"/>
                  </a:cubicBezTo>
                  <a:cubicBezTo>
                    <a:pt x="874" y="130"/>
                    <a:pt x="886" y="124"/>
                    <a:pt x="887" y="124"/>
                  </a:cubicBezTo>
                  <a:cubicBezTo>
                    <a:pt x="891" y="126"/>
                    <a:pt x="886" y="127"/>
                    <a:pt x="882" y="131"/>
                  </a:cubicBezTo>
                  <a:close/>
                  <a:moveTo>
                    <a:pt x="605" y="265"/>
                  </a:moveTo>
                  <a:cubicBezTo>
                    <a:pt x="601" y="263"/>
                    <a:pt x="588" y="273"/>
                    <a:pt x="584" y="274"/>
                  </a:cubicBezTo>
                  <a:cubicBezTo>
                    <a:pt x="591" y="269"/>
                    <a:pt x="608" y="258"/>
                    <a:pt x="605" y="265"/>
                  </a:cubicBezTo>
                  <a:close/>
                  <a:moveTo>
                    <a:pt x="581" y="281"/>
                  </a:moveTo>
                  <a:cubicBezTo>
                    <a:pt x="577" y="284"/>
                    <a:pt x="576" y="285"/>
                    <a:pt x="575" y="283"/>
                  </a:cubicBezTo>
                  <a:cubicBezTo>
                    <a:pt x="573" y="283"/>
                    <a:pt x="570" y="286"/>
                    <a:pt x="568" y="286"/>
                  </a:cubicBezTo>
                  <a:cubicBezTo>
                    <a:pt x="575" y="280"/>
                    <a:pt x="576" y="283"/>
                    <a:pt x="581" y="281"/>
                  </a:cubicBezTo>
                  <a:cubicBezTo>
                    <a:pt x="582" y="281"/>
                    <a:pt x="583" y="280"/>
                    <a:pt x="585" y="279"/>
                  </a:cubicBezTo>
                  <a:cubicBezTo>
                    <a:pt x="583" y="280"/>
                    <a:pt x="582" y="281"/>
                    <a:pt x="581" y="281"/>
                  </a:cubicBezTo>
                  <a:close/>
                  <a:moveTo>
                    <a:pt x="739" y="197"/>
                  </a:moveTo>
                  <a:cubicBezTo>
                    <a:pt x="746" y="197"/>
                    <a:pt x="746" y="197"/>
                    <a:pt x="746" y="197"/>
                  </a:cubicBezTo>
                  <a:cubicBezTo>
                    <a:pt x="755" y="193"/>
                    <a:pt x="755" y="193"/>
                    <a:pt x="755" y="193"/>
                  </a:cubicBezTo>
                  <a:lnTo>
                    <a:pt x="739" y="197"/>
                  </a:lnTo>
                  <a:close/>
                  <a:moveTo>
                    <a:pt x="835" y="159"/>
                  </a:moveTo>
                  <a:cubicBezTo>
                    <a:pt x="833" y="158"/>
                    <a:pt x="843" y="153"/>
                    <a:pt x="846" y="153"/>
                  </a:cubicBezTo>
                  <a:cubicBezTo>
                    <a:pt x="844" y="151"/>
                    <a:pt x="838" y="154"/>
                    <a:pt x="832" y="157"/>
                  </a:cubicBezTo>
                  <a:cubicBezTo>
                    <a:pt x="831" y="157"/>
                    <a:pt x="830" y="157"/>
                    <a:pt x="829" y="158"/>
                  </a:cubicBezTo>
                  <a:cubicBezTo>
                    <a:pt x="832" y="157"/>
                    <a:pt x="832" y="157"/>
                    <a:pt x="832" y="157"/>
                  </a:cubicBezTo>
                  <a:cubicBezTo>
                    <a:pt x="834" y="156"/>
                    <a:pt x="834" y="158"/>
                    <a:pt x="834" y="159"/>
                  </a:cubicBezTo>
                  <a:cubicBezTo>
                    <a:pt x="832" y="161"/>
                    <a:pt x="832" y="161"/>
                    <a:pt x="832" y="161"/>
                  </a:cubicBezTo>
                  <a:cubicBezTo>
                    <a:pt x="839" y="158"/>
                    <a:pt x="839" y="158"/>
                    <a:pt x="839" y="158"/>
                  </a:cubicBezTo>
                  <a:lnTo>
                    <a:pt x="835" y="159"/>
                  </a:lnTo>
                  <a:close/>
                  <a:moveTo>
                    <a:pt x="1003" y="95"/>
                  </a:moveTo>
                  <a:cubicBezTo>
                    <a:pt x="1009" y="91"/>
                    <a:pt x="1010" y="91"/>
                    <a:pt x="1014" y="90"/>
                  </a:cubicBezTo>
                  <a:cubicBezTo>
                    <a:pt x="1013" y="92"/>
                    <a:pt x="1008" y="94"/>
                    <a:pt x="1003" y="95"/>
                  </a:cubicBezTo>
                  <a:close/>
                  <a:moveTo>
                    <a:pt x="786" y="183"/>
                  </a:moveTo>
                  <a:cubicBezTo>
                    <a:pt x="796" y="178"/>
                    <a:pt x="780" y="182"/>
                    <a:pt x="786" y="178"/>
                  </a:cubicBezTo>
                  <a:cubicBezTo>
                    <a:pt x="781" y="181"/>
                    <a:pt x="781" y="181"/>
                    <a:pt x="781" y="181"/>
                  </a:cubicBezTo>
                  <a:cubicBezTo>
                    <a:pt x="788" y="174"/>
                    <a:pt x="788" y="180"/>
                    <a:pt x="794" y="177"/>
                  </a:cubicBezTo>
                  <a:cubicBezTo>
                    <a:pt x="790" y="179"/>
                    <a:pt x="790" y="179"/>
                    <a:pt x="790" y="179"/>
                  </a:cubicBezTo>
                  <a:cubicBezTo>
                    <a:pt x="788" y="183"/>
                    <a:pt x="797" y="178"/>
                    <a:pt x="798" y="179"/>
                  </a:cubicBezTo>
                  <a:cubicBezTo>
                    <a:pt x="794" y="182"/>
                    <a:pt x="782" y="185"/>
                    <a:pt x="786" y="183"/>
                  </a:cubicBezTo>
                  <a:close/>
                  <a:moveTo>
                    <a:pt x="1013" y="93"/>
                  </a:moveTo>
                  <a:cubicBezTo>
                    <a:pt x="1023" y="87"/>
                    <a:pt x="1023" y="92"/>
                    <a:pt x="1029" y="90"/>
                  </a:cubicBezTo>
                  <a:cubicBezTo>
                    <a:pt x="1022" y="95"/>
                    <a:pt x="1021" y="91"/>
                    <a:pt x="1013" y="93"/>
                  </a:cubicBezTo>
                  <a:close/>
                  <a:moveTo>
                    <a:pt x="852" y="161"/>
                  </a:moveTo>
                  <a:cubicBezTo>
                    <a:pt x="852" y="162"/>
                    <a:pt x="852" y="162"/>
                    <a:pt x="852" y="162"/>
                  </a:cubicBezTo>
                  <a:cubicBezTo>
                    <a:pt x="860" y="160"/>
                    <a:pt x="860" y="160"/>
                    <a:pt x="860" y="160"/>
                  </a:cubicBezTo>
                  <a:cubicBezTo>
                    <a:pt x="861" y="159"/>
                    <a:pt x="861" y="159"/>
                    <a:pt x="861" y="159"/>
                  </a:cubicBezTo>
                  <a:lnTo>
                    <a:pt x="852" y="16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3" name="Freeform 306"/>
            <p:cNvSpPr>
              <a:spLocks/>
            </p:cNvSpPr>
            <p:nvPr/>
          </p:nvSpPr>
          <p:spPr bwMode="auto">
            <a:xfrm rot="8438171" flipH="1">
              <a:off x="6003050" y="3028432"/>
              <a:ext cx="429836" cy="135921"/>
            </a:xfrm>
            <a:custGeom>
              <a:avLst/>
              <a:gdLst/>
              <a:ahLst/>
              <a:cxnLst>
                <a:cxn ang="0">
                  <a:pos x="52" y="45"/>
                </a:cxn>
                <a:cxn ang="0">
                  <a:pos x="57" y="46"/>
                </a:cxn>
                <a:cxn ang="0">
                  <a:pos x="61" y="50"/>
                </a:cxn>
                <a:cxn ang="0">
                  <a:pos x="70" y="46"/>
                </a:cxn>
                <a:cxn ang="0">
                  <a:pos x="82" y="53"/>
                </a:cxn>
                <a:cxn ang="0">
                  <a:pos x="88" y="51"/>
                </a:cxn>
                <a:cxn ang="0">
                  <a:pos x="92" y="53"/>
                </a:cxn>
                <a:cxn ang="0">
                  <a:pos x="97" y="53"/>
                </a:cxn>
                <a:cxn ang="0">
                  <a:pos x="104" y="59"/>
                </a:cxn>
                <a:cxn ang="0">
                  <a:pos x="111" y="59"/>
                </a:cxn>
                <a:cxn ang="0">
                  <a:pos x="114" y="54"/>
                </a:cxn>
                <a:cxn ang="0">
                  <a:pos x="120" y="58"/>
                </a:cxn>
                <a:cxn ang="0">
                  <a:pos x="133" y="47"/>
                </a:cxn>
                <a:cxn ang="0">
                  <a:pos x="132" y="59"/>
                </a:cxn>
                <a:cxn ang="0">
                  <a:pos x="142" y="50"/>
                </a:cxn>
                <a:cxn ang="0">
                  <a:pos x="147" y="60"/>
                </a:cxn>
                <a:cxn ang="0">
                  <a:pos x="153" y="65"/>
                </a:cxn>
                <a:cxn ang="0">
                  <a:pos x="164" y="62"/>
                </a:cxn>
                <a:cxn ang="0">
                  <a:pos x="175" y="59"/>
                </a:cxn>
                <a:cxn ang="0">
                  <a:pos x="188" y="56"/>
                </a:cxn>
                <a:cxn ang="0">
                  <a:pos x="195" y="66"/>
                </a:cxn>
                <a:cxn ang="0">
                  <a:pos x="201" y="63"/>
                </a:cxn>
                <a:cxn ang="0">
                  <a:pos x="203" y="65"/>
                </a:cxn>
                <a:cxn ang="0">
                  <a:pos x="211" y="58"/>
                </a:cxn>
                <a:cxn ang="0">
                  <a:pos x="216" y="59"/>
                </a:cxn>
                <a:cxn ang="0">
                  <a:pos x="211" y="60"/>
                </a:cxn>
                <a:cxn ang="0">
                  <a:pos x="198" y="51"/>
                </a:cxn>
                <a:cxn ang="0">
                  <a:pos x="183" y="50"/>
                </a:cxn>
                <a:cxn ang="0">
                  <a:pos x="183" y="45"/>
                </a:cxn>
                <a:cxn ang="0">
                  <a:pos x="169" y="43"/>
                </a:cxn>
                <a:cxn ang="0">
                  <a:pos x="158" y="39"/>
                </a:cxn>
                <a:cxn ang="0">
                  <a:pos x="151" y="38"/>
                </a:cxn>
                <a:cxn ang="0">
                  <a:pos x="147" y="40"/>
                </a:cxn>
                <a:cxn ang="0">
                  <a:pos x="141" y="35"/>
                </a:cxn>
                <a:cxn ang="0">
                  <a:pos x="137" y="36"/>
                </a:cxn>
                <a:cxn ang="0">
                  <a:pos x="118" y="29"/>
                </a:cxn>
                <a:cxn ang="0">
                  <a:pos x="111" y="29"/>
                </a:cxn>
                <a:cxn ang="0">
                  <a:pos x="101" y="24"/>
                </a:cxn>
                <a:cxn ang="0">
                  <a:pos x="95" y="22"/>
                </a:cxn>
                <a:cxn ang="0">
                  <a:pos x="77" y="20"/>
                </a:cxn>
                <a:cxn ang="0">
                  <a:pos x="71" y="20"/>
                </a:cxn>
                <a:cxn ang="0">
                  <a:pos x="57" y="13"/>
                </a:cxn>
                <a:cxn ang="0">
                  <a:pos x="49" y="10"/>
                </a:cxn>
                <a:cxn ang="0">
                  <a:pos x="45" y="13"/>
                </a:cxn>
                <a:cxn ang="0">
                  <a:pos x="40" y="8"/>
                </a:cxn>
                <a:cxn ang="0">
                  <a:pos x="28" y="10"/>
                </a:cxn>
                <a:cxn ang="0">
                  <a:pos x="21" y="3"/>
                </a:cxn>
                <a:cxn ang="0">
                  <a:pos x="15" y="2"/>
                </a:cxn>
                <a:cxn ang="0">
                  <a:pos x="3" y="26"/>
                </a:cxn>
                <a:cxn ang="0">
                  <a:pos x="6" y="31"/>
                </a:cxn>
                <a:cxn ang="0">
                  <a:pos x="12" y="29"/>
                </a:cxn>
                <a:cxn ang="0">
                  <a:pos x="15" y="29"/>
                </a:cxn>
                <a:cxn ang="0">
                  <a:pos x="19" y="33"/>
                </a:cxn>
                <a:cxn ang="0">
                  <a:pos x="26" y="30"/>
                </a:cxn>
                <a:cxn ang="0">
                  <a:pos x="27" y="39"/>
                </a:cxn>
                <a:cxn ang="0">
                  <a:pos x="36" y="34"/>
                </a:cxn>
                <a:cxn ang="0">
                  <a:pos x="38" y="32"/>
                </a:cxn>
                <a:cxn ang="0">
                  <a:pos x="39" y="40"/>
                </a:cxn>
                <a:cxn ang="0">
                  <a:pos x="42" y="42"/>
                </a:cxn>
              </a:cxnLst>
              <a:rect l="0" t="0" r="r" b="b"/>
              <a:pathLst>
                <a:path w="216" h="68">
                  <a:moveTo>
                    <a:pt x="46" y="41"/>
                  </a:moveTo>
                  <a:cubicBezTo>
                    <a:pt x="46" y="42"/>
                    <a:pt x="46" y="44"/>
                    <a:pt x="45" y="45"/>
                  </a:cubicBezTo>
                  <a:cubicBezTo>
                    <a:pt x="46" y="47"/>
                    <a:pt x="48" y="42"/>
                    <a:pt x="49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0" y="42"/>
                    <a:pt x="52" y="41"/>
                    <a:pt x="52" y="45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3" y="44"/>
                    <a:pt x="53" y="50"/>
                    <a:pt x="54" y="47"/>
                  </a:cubicBezTo>
                  <a:cubicBezTo>
                    <a:pt x="54" y="45"/>
                    <a:pt x="55" y="45"/>
                    <a:pt x="55" y="43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9" y="42"/>
                    <a:pt x="60" y="46"/>
                    <a:pt x="61" y="41"/>
                  </a:cubicBezTo>
                  <a:cubicBezTo>
                    <a:pt x="62" y="43"/>
                    <a:pt x="60" y="45"/>
                    <a:pt x="59" y="47"/>
                  </a:cubicBezTo>
                  <a:cubicBezTo>
                    <a:pt x="61" y="46"/>
                    <a:pt x="60" y="48"/>
                    <a:pt x="61" y="45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5" y="45"/>
                    <a:pt x="65" y="51"/>
                    <a:pt x="68" y="4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9" y="42"/>
                    <a:pt x="70" y="45"/>
                    <a:pt x="70" y="46"/>
                  </a:cubicBezTo>
                  <a:cubicBezTo>
                    <a:pt x="72" y="45"/>
                    <a:pt x="72" y="42"/>
                    <a:pt x="72" y="40"/>
                  </a:cubicBezTo>
                  <a:cubicBezTo>
                    <a:pt x="75" y="42"/>
                    <a:pt x="74" y="41"/>
                    <a:pt x="78" y="37"/>
                  </a:cubicBezTo>
                  <a:cubicBezTo>
                    <a:pt x="78" y="43"/>
                    <a:pt x="74" y="45"/>
                    <a:pt x="75" y="50"/>
                  </a:cubicBezTo>
                  <a:cubicBezTo>
                    <a:pt x="76" y="47"/>
                    <a:pt x="78" y="45"/>
                    <a:pt x="79" y="44"/>
                  </a:cubicBezTo>
                  <a:cubicBezTo>
                    <a:pt x="80" y="47"/>
                    <a:pt x="82" y="49"/>
                    <a:pt x="82" y="53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4" y="51"/>
                    <a:pt x="85" y="49"/>
                    <a:pt x="86" y="48"/>
                  </a:cubicBezTo>
                  <a:cubicBezTo>
                    <a:pt x="89" y="45"/>
                    <a:pt x="85" y="56"/>
                    <a:pt x="88" y="51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9" y="49"/>
                    <a:pt x="90" y="51"/>
                    <a:pt x="92" y="50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89" y="58"/>
                    <a:pt x="92" y="53"/>
                    <a:pt x="92" y="53"/>
                  </a:cubicBezTo>
                  <a:cubicBezTo>
                    <a:pt x="94" y="52"/>
                    <a:pt x="94" y="48"/>
                    <a:pt x="95" y="47"/>
                  </a:cubicBezTo>
                  <a:cubicBezTo>
                    <a:pt x="95" y="47"/>
                    <a:pt x="96" y="46"/>
                    <a:pt x="96" y="47"/>
                  </a:cubicBezTo>
                  <a:cubicBezTo>
                    <a:pt x="97" y="49"/>
                    <a:pt x="95" y="53"/>
                    <a:pt x="94" y="55"/>
                  </a:cubicBezTo>
                  <a:cubicBezTo>
                    <a:pt x="96" y="50"/>
                    <a:pt x="96" y="51"/>
                    <a:pt x="98" y="49"/>
                  </a:cubicBezTo>
                  <a:cubicBezTo>
                    <a:pt x="98" y="52"/>
                    <a:pt x="97" y="53"/>
                    <a:pt x="97" y="53"/>
                  </a:cubicBezTo>
                  <a:cubicBezTo>
                    <a:pt x="98" y="52"/>
                    <a:pt x="98" y="52"/>
                    <a:pt x="99" y="50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100" y="57"/>
                    <a:pt x="103" y="44"/>
                    <a:pt x="105" y="46"/>
                  </a:cubicBezTo>
                  <a:cubicBezTo>
                    <a:pt x="103" y="49"/>
                    <a:pt x="107" y="46"/>
                    <a:pt x="107" y="49"/>
                  </a:cubicBezTo>
                  <a:cubicBezTo>
                    <a:pt x="106" y="50"/>
                    <a:pt x="105" y="56"/>
                    <a:pt x="104" y="59"/>
                  </a:cubicBezTo>
                  <a:cubicBezTo>
                    <a:pt x="105" y="61"/>
                    <a:pt x="106" y="54"/>
                    <a:pt x="108" y="53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8" y="56"/>
                    <a:pt x="107" y="55"/>
                    <a:pt x="109" y="54"/>
                  </a:cubicBezTo>
                  <a:cubicBezTo>
                    <a:pt x="108" y="56"/>
                    <a:pt x="109" y="56"/>
                    <a:pt x="108" y="57"/>
                  </a:cubicBezTo>
                  <a:cubicBezTo>
                    <a:pt x="109" y="58"/>
                    <a:pt x="109" y="58"/>
                    <a:pt x="111" y="59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3" y="53"/>
                    <a:pt x="112" y="55"/>
                    <a:pt x="112" y="56"/>
                  </a:cubicBezTo>
                  <a:cubicBezTo>
                    <a:pt x="112" y="56"/>
                    <a:pt x="112" y="56"/>
                    <a:pt x="112" y="57"/>
                  </a:cubicBezTo>
                  <a:cubicBezTo>
                    <a:pt x="111" y="62"/>
                    <a:pt x="113" y="54"/>
                    <a:pt x="113" y="59"/>
                  </a:cubicBezTo>
                  <a:cubicBezTo>
                    <a:pt x="113" y="57"/>
                    <a:pt x="114" y="55"/>
                    <a:pt x="114" y="54"/>
                  </a:cubicBezTo>
                  <a:cubicBezTo>
                    <a:pt x="113" y="58"/>
                    <a:pt x="115" y="58"/>
                    <a:pt x="114" y="59"/>
                  </a:cubicBezTo>
                  <a:cubicBezTo>
                    <a:pt x="114" y="57"/>
                    <a:pt x="116" y="59"/>
                    <a:pt x="117" y="55"/>
                  </a:cubicBezTo>
                  <a:cubicBezTo>
                    <a:pt x="117" y="58"/>
                    <a:pt x="116" y="58"/>
                    <a:pt x="116" y="59"/>
                  </a:cubicBezTo>
                  <a:cubicBezTo>
                    <a:pt x="117" y="55"/>
                    <a:pt x="119" y="59"/>
                    <a:pt x="120" y="57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1" y="56"/>
                    <a:pt x="123" y="55"/>
                    <a:pt x="125" y="52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5" y="57"/>
                    <a:pt x="127" y="48"/>
                    <a:pt x="128" y="49"/>
                  </a:cubicBezTo>
                  <a:cubicBezTo>
                    <a:pt x="126" y="53"/>
                    <a:pt x="130" y="49"/>
                    <a:pt x="128" y="54"/>
                  </a:cubicBezTo>
                  <a:cubicBezTo>
                    <a:pt x="130" y="51"/>
                    <a:pt x="131" y="51"/>
                    <a:pt x="133" y="47"/>
                  </a:cubicBezTo>
                  <a:cubicBezTo>
                    <a:pt x="133" y="49"/>
                    <a:pt x="129" y="53"/>
                    <a:pt x="130" y="54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5"/>
                    <a:pt x="132" y="55"/>
                    <a:pt x="132" y="55"/>
                  </a:cubicBezTo>
                  <a:cubicBezTo>
                    <a:pt x="132" y="53"/>
                    <a:pt x="133" y="53"/>
                    <a:pt x="133" y="51"/>
                  </a:cubicBezTo>
                  <a:cubicBezTo>
                    <a:pt x="133" y="54"/>
                    <a:pt x="133" y="57"/>
                    <a:pt x="132" y="59"/>
                  </a:cubicBezTo>
                  <a:cubicBezTo>
                    <a:pt x="133" y="58"/>
                    <a:pt x="134" y="61"/>
                    <a:pt x="135" y="59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7" y="55"/>
                    <a:pt x="137" y="60"/>
                    <a:pt x="139" y="54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40" y="57"/>
                    <a:pt x="141" y="51"/>
                    <a:pt x="142" y="50"/>
                  </a:cubicBezTo>
                  <a:cubicBezTo>
                    <a:pt x="142" y="50"/>
                    <a:pt x="143" y="49"/>
                    <a:pt x="143" y="50"/>
                  </a:cubicBezTo>
                  <a:cubicBezTo>
                    <a:pt x="141" y="53"/>
                    <a:pt x="143" y="54"/>
                    <a:pt x="143" y="57"/>
                  </a:cubicBezTo>
                  <a:cubicBezTo>
                    <a:pt x="143" y="57"/>
                    <a:pt x="145" y="57"/>
                    <a:pt x="146" y="54"/>
                  </a:cubicBezTo>
                  <a:cubicBezTo>
                    <a:pt x="145" y="57"/>
                    <a:pt x="145" y="59"/>
                    <a:pt x="143" y="59"/>
                  </a:cubicBezTo>
                  <a:cubicBezTo>
                    <a:pt x="143" y="65"/>
                    <a:pt x="146" y="58"/>
                    <a:pt x="147" y="60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9" y="61"/>
                    <a:pt x="150" y="56"/>
                    <a:pt x="152" y="52"/>
                  </a:cubicBezTo>
                  <a:cubicBezTo>
                    <a:pt x="151" y="55"/>
                    <a:pt x="151" y="56"/>
                    <a:pt x="149" y="59"/>
                  </a:cubicBezTo>
                  <a:cubicBezTo>
                    <a:pt x="150" y="62"/>
                    <a:pt x="153" y="60"/>
                    <a:pt x="154" y="61"/>
                  </a:cubicBezTo>
                  <a:cubicBezTo>
                    <a:pt x="154" y="63"/>
                    <a:pt x="154" y="64"/>
                    <a:pt x="153" y="65"/>
                  </a:cubicBezTo>
                  <a:cubicBezTo>
                    <a:pt x="155" y="63"/>
                    <a:pt x="156" y="67"/>
                    <a:pt x="159" y="61"/>
                  </a:cubicBezTo>
                  <a:cubicBezTo>
                    <a:pt x="158" y="63"/>
                    <a:pt x="159" y="63"/>
                    <a:pt x="159" y="64"/>
                  </a:cubicBezTo>
                  <a:cubicBezTo>
                    <a:pt x="159" y="63"/>
                    <a:pt x="160" y="61"/>
                    <a:pt x="160" y="62"/>
                  </a:cubicBezTo>
                  <a:cubicBezTo>
                    <a:pt x="161" y="59"/>
                    <a:pt x="164" y="58"/>
                    <a:pt x="165" y="60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66" y="63"/>
                    <a:pt x="170" y="54"/>
                    <a:pt x="172" y="59"/>
                  </a:cubicBezTo>
                  <a:cubicBezTo>
                    <a:pt x="172" y="60"/>
                    <a:pt x="170" y="63"/>
                    <a:pt x="171" y="63"/>
                  </a:cubicBezTo>
                  <a:cubicBezTo>
                    <a:pt x="172" y="61"/>
                    <a:pt x="173" y="57"/>
                    <a:pt x="174" y="58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5" y="55"/>
                    <a:pt x="173" y="56"/>
                    <a:pt x="175" y="53"/>
                  </a:cubicBezTo>
                  <a:cubicBezTo>
                    <a:pt x="175" y="57"/>
                    <a:pt x="177" y="50"/>
                    <a:pt x="177" y="54"/>
                  </a:cubicBezTo>
                  <a:cubicBezTo>
                    <a:pt x="177" y="55"/>
                    <a:pt x="176" y="57"/>
                    <a:pt x="175" y="59"/>
                  </a:cubicBezTo>
                  <a:cubicBezTo>
                    <a:pt x="177" y="64"/>
                    <a:pt x="180" y="56"/>
                    <a:pt x="182" y="62"/>
                  </a:cubicBezTo>
                  <a:cubicBezTo>
                    <a:pt x="184" y="59"/>
                    <a:pt x="186" y="59"/>
                    <a:pt x="188" y="56"/>
                  </a:cubicBezTo>
                  <a:cubicBezTo>
                    <a:pt x="187" y="60"/>
                    <a:pt x="186" y="63"/>
                    <a:pt x="185" y="66"/>
                  </a:cubicBezTo>
                  <a:cubicBezTo>
                    <a:pt x="186" y="67"/>
                    <a:pt x="189" y="59"/>
                    <a:pt x="188" y="64"/>
                  </a:cubicBezTo>
                  <a:cubicBezTo>
                    <a:pt x="190" y="59"/>
                    <a:pt x="193" y="62"/>
                    <a:pt x="195" y="55"/>
                  </a:cubicBezTo>
                  <a:cubicBezTo>
                    <a:pt x="194" y="56"/>
                    <a:pt x="196" y="55"/>
                    <a:pt x="194" y="59"/>
                  </a:cubicBezTo>
                  <a:cubicBezTo>
                    <a:pt x="196" y="57"/>
                    <a:pt x="194" y="66"/>
                    <a:pt x="195" y="66"/>
                  </a:cubicBezTo>
                  <a:cubicBezTo>
                    <a:pt x="196" y="66"/>
                    <a:pt x="196" y="61"/>
                    <a:pt x="197" y="61"/>
                  </a:cubicBezTo>
                  <a:cubicBezTo>
                    <a:pt x="197" y="63"/>
                    <a:pt x="197" y="63"/>
                    <a:pt x="197" y="63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8" y="63"/>
                    <a:pt x="196" y="65"/>
                    <a:pt x="196" y="67"/>
                  </a:cubicBezTo>
                  <a:cubicBezTo>
                    <a:pt x="197" y="68"/>
                    <a:pt x="199" y="63"/>
                    <a:pt x="201" y="63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4" y="64"/>
                    <a:pt x="204" y="63"/>
                    <a:pt x="205" y="63"/>
                  </a:cubicBezTo>
                  <a:cubicBezTo>
                    <a:pt x="204" y="65"/>
                    <a:pt x="204" y="65"/>
                    <a:pt x="204" y="65"/>
                  </a:cubicBezTo>
                  <a:cubicBezTo>
                    <a:pt x="205" y="62"/>
                    <a:pt x="207" y="61"/>
                    <a:pt x="208" y="61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2" y="60"/>
                    <a:pt x="209" y="63"/>
                    <a:pt x="211" y="61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7"/>
                    <a:pt x="212" y="66"/>
                  </a:cubicBezTo>
                  <a:cubicBezTo>
                    <a:pt x="212" y="63"/>
                    <a:pt x="212" y="63"/>
                    <a:pt x="213" y="61"/>
                  </a:cubicBezTo>
                  <a:cubicBezTo>
                    <a:pt x="212" y="67"/>
                    <a:pt x="215" y="61"/>
                    <a:pt x="216" y="59"/>
                  </a:cubicBezTo>
                  <a:cubicBezTo>
                    <a:pt x="216" y="59"/>
                    <a:pt x="215" y="59"/>
                    <a:pt x="214" y="61"/>
                  </a:cubicBezTo>
                  <a:cubicBezTo>
                    <a:pt x="214" y="61"/>
                    <a:pt x="215" y="59"/>
                    <a:pt x="214" y="58"/>
                  </a:cubicBezTo>
                  <a:cubicBezTo>
                    <a:pt x="213" y="61"/>
                    <a:pt x="213" y="61"/>
                    <a:pt x="213" y="61"/>
                  </a:cubicBezTo>
                  <a:cubicBezTo>
                    <a:pt x="213" y="57"/>
                    <a:pt x="213" y="57"/>
                    <a:pt x="213" y="57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2" y="56"/>
                    <a:pt x="210" y="59"/>
                    <a:pt x="212" y="55"/>
                  </a:cubicBezTo>
                  <a:cubicBezTo>
                    <a:pt x="210" y="56"/>
                    <a:pt x="211" y="54"/>
                    <a:pt x="209" y="57"/>
                  </a:cubicBezTo>
                  <a:cubicBezTo>
                    <a:pt x="209" y="55"/>
                    <a:pt x="210" y="55"/>
                    <a:pt x="210" y="54"/>
                  </a:cubicBezTo>
                  <a:cubicBezTo>
                    <a:pt x="205" y="56"/>
                    <a:pt x="201" y="55"/>
                    <a:pt x="198" y="52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8" y="52"/>
                    <a:pt x="197" y="53"/>
                    <a:pt x="196" y="55"/>
                  </a:cubicBezTo>
                  <a:cubicBezTo>
                    <a:pt x="196" y="52"/>
                    <a:pt x="195" y="47"/>
                    <a:pt x="192" y="52"/>
                  </a:cubicBezTo>
                  <a:cubicBezTo>
                    <a:pt x="192" y="52"/>
                    <a:pt x="193" y="51"/>
                    <a:pt x="193" y="51"/>
                  </a:cubicBezTo>
                  <a:cubicBezTo>
                    <a:pt x="191" y="51"/>
                    <a:pt x="190" y="47"/>
                    <a:pt x="188" y="47"/>
                  </a:cubicBezTo>
                  <a:cubicBezTo>
                    <a:pt x="185" y="53"/>
                    <a:pt x="186" y="42"/>
                    <a:pt x="183" y="50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4" y="51"/>
                    <a:pt x="181" y="54"/>
                    <a:pt x="181" y="56"/>
                  </a:cubicBezTo>
                  <a:cubicBezTo>
                    <a:pt x="181" y="51"/>
                    <a:pt x="182" y="52"/>
                    <a:pt x="182" y="47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8" y="55"/>
                    <a:pt x="180" y="38"/>
                    <a:pt x="177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42"/>
                    <a:pt x="175" y="47"/>
                    <a:pt x="174" y="48"/>
                  </a:cubicBezTo>
                  <a:cubicBezTo>
                    <a:pt x="174" y="46"/>
                    <a:pt x="175" y="45"/>
                    <a:pt x="176" y="44"/>
                  </a:cubicBezTo>
                  <a:cubicBezTo>
                    <a:pt x="174" y="41"/>
                    <a:pt x="170" y="47"/>
                    <a:pt x="169" y="43"/>
                  </a:cubicBezTo>
                  <a:cubicBezTo>
                    <a:pt x="167" y="45"/>
                    <a:pt x="168" y="47"/>
                    <a:pt x="167" y="49"/>
                  </a:cubicBezTo>
                  <a:cubicBezTo>
                    <a:pt x="166" y="48"/>
                    <a:pt x="167" y="45"/>
                    <a:pt x="168" y="44"/>
                  </a:cubicBezTo>
                  <a:cubicBezTo>
                    <a:pt x="167" y="38"/>
                    <a:pt x="161" y="46"/>
                    <a:pt x="160" y="40"/>
                  </a:cubicBezTo>
                  <a:cubicBezTo>
                    <a:pt x="158" y="43"/>
                    <a:pt x="158" y="45"/>
                    <a:pt x="156" y="47"/>
                  </a:cubicBezTo>
                  <a:cubicBezTo>
                    <a:pt x="157" y="45"/>
                    <a:pt x="157" y="39"/>
                    <a:pt x="158" y="39"/>
                  </a:cubicBezTo>
                  <a:cubicBezTo>
                    <a:pt x="158" y="39"/>
                    <a:pt x="158" y="39"/>
                    <a:pt x="158" y="39"/>
                  </a:cubicBezTo>
                  <a:cubicBezTo>
                    <a:pt x="159" y="37"/>
                    <a:pt x="159" y="37"/>
                    <a:pt x="159" y="37"/>
                  </a:cubicBezTo>
                  <a:cubicBezTo>
                    <a:pt x="157" y="36"/>
                    <a:pt x="154" y="35"/>
                    <a:pt x="152" y="41"/>
                  </a:cubicBezTo>
                  <a:cubicBezTo>
                    <a:pt x="153" y="36"/>
                    <a:pt x="152" y="40"/>
                    <a:pt x="151" y="37"/>
                  </a:cubicBezTo>
                  <a:cubicBezTo>
                    <a:pt x="151" y="38"/>
                    <a:pt x="151" y="38"/>
                    <a:pt x="151" y="38"/>
                  </a:cubicBezTo>
                  <a:cubicBezTo>
                    <a:pt x="150" y="42"/>
                    <a:pt x="150" y="38"/>
                    <a:pt x="149" y="38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39"/>
                    <a:pt x="147" y="38"/>
                    <a:pt x="148" y="37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6" y="40"/>
                    <a:pt x="148" y="36"/>
                    <a:pt x="146" y="36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6" y="37"/>
                    <a:pt x="144" y="40"/>
                    <a:pt x="145" y="37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5" y="31"/>
                    <a:pt x="142" y="37"/>
                    <a:pt x="141" y="35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9" y="42"/>
                    <a:pt x="140" y="39"/>
                    <a:pt x="140" y="37"/>
                  </a:cubicBezTo>
                  <a:cubicBezTo>
                    <a:pt x="140" y="37"/>
                    <a:pt x="140" y="35"/>
                    <a:pt x="139" y="34"/>
                  </a:cubicBezTo>
                  <a:cubicBezTo>
                    <a:pt x="138" y="35"/>
                    <a:pt x="138" y="36"/>
                    <a:pt x="138" y="38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5" y="41"/>
                    <a:pt x="134" y="31"/>
                    <a:pt x="132" y="38"/>
                  </a:cubicBezTo>
                  <a:cubicBezTo>
                    <a:pt x="131" y="37"/>
                    <a:pt x="133" y="35"/>
                    <a:pt x="133" y="34"/>
                  </a:cubicBezTo>
                  <a:cubicBezTo>
                    <a:pt x="132" y="30"/>
                    <a:pt x="127" y="38"/>
                    <a:pt x="126" y="34"/>
                  </a:cubicBezTo>
                  <a:cubicBezTo>
                    <a:pt x="125" y="29"/>
                    <a:pt x="121" y="32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15" y="32"/>
                    <a:pt x="114" y="30"/>
                    <a:pt x="112" y="34"/>
                  </a:cubicBezTo>
                  <a:cubicBezTo>
                    <a:pt x="112" y="32"/>
                    <a:pt x="113" y="31"/>
                    <a:pt x="113" y="30"/>
                  </a:cubicBezTo>
                  <a:cubicBezTo>
                    <a:pt x="112" y="30"/>
                    <a:pt x="111" y="31"/>
                    <a:pt x="111" y="29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0" y="27"/>
                    <a:pt x="107" y="26"/>
                    <a:pt x="105" y="28"/>
                  </a:cubicBezTo>
                  <a:cubicBezTo>
                    <a:pt x="104" y="29"/>
                    <a:pt x="105" y="26"/>
                    <a:pt x="105" y="24"/>
                  </a:cubicBezTo>
                  <a:cubicBezTo>
                    <a:pt x="104" y="24"/>
                    <a:pt x="103" y="25"/>
                    <a:pt x="101" y="27"/>
                  </a:cubicBezTo>
                  <a:cubicBezTo>
                    <a:pt x="101" y="26"/>
                    <a:pt x="101" y="26"/>
                    <a:pt x="101" y="24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1" y="25"/>
                    <a:pt x="100" y="24"/>
                  </a:cubicBezTo>
                  <a:cubicBezTo>
                    <a:pt x="98" y="28"/>
                    <a:pt x="97" y="23"/>
                    <a:pt x="95" y="23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6"/>
                    <a:pt x="94" y="24"/>
                    <a:pt x="95" y="22"/>
                  </a:cubicBezTo>
                  <a:cubicBezTo>
                    <a:pt x="93" y="19"/>
                    <a:pt x="90" y="27"/>
                    <a:pt x="87" y="25"/>
                  </a:cubicBezTo>
                  <a:cubicBezTo>
                    <a:pt x="88" y="18"/>
                    <a:pt x="83" y="26"/>
                    <a:pt x="84" y="19"/>
                  </a:cubicBezTo>
                  <a:cubicBezTo>
                    <a:pt x="83" y="20"/>
                    <a:pt x="82" y="17"/>
                    <a:pt x="80" y="21"/>
                  </a:cubicBezTo>
                  <a:cubicBezTo>
                    <a:pt x="80" y="20"/>
                    <a:pt x="80" y="20"/>
                    <a:pt x="81" y="20"/>
                  </a:cubicBezTo>
                  <a:cubicBezTo>
                    <a:pt x="81" y="17"/>
                    <a:pt x="78" y="19"/>
                    <a:pt x="77" y="20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5" y="22"/>
                    <a:pt x="73" y="21"/>
                    <a:pt x="72" y="25"/>
                  </a:cubicBezTo>
                  <a:cubicBezTo>
                    <a:pt x="72" y="24"/>
                    <a:pt x="72" y="23"/>
                    <a:pt x="73" y="22"/>
                  </a:cubicBezTo>
                  <a:cubicBezTo>
                    <a:pt x="73" y="18"/>
                    <a:pt x="71" y="24"/>
                    <a:pt x="70" y="23"/>
                  </a:cubicBezTo>
                  <a:cubicBezTo>
                    <a:pt x="71" y="22"/>
                    <a:pt x="71" y="20"/>
                    <a:pt x="71" y="20"/>
                  </a:cubicBezTo>
                  <a:cubicBezTo>
                    <a:pt x="69" y="14"/>
                    <a:pt x="62" y="21"/>
                    <a:pt x="59" y="17"/>
                  </a:cubicBezTo>
                  <a:cubicBezTo>
                    <a:pt x="58" y="16"/>
                    <a:pt x="58" y="22"/>
                    <a:pt x="57" y="21"/>
                  </a:cubicBezTo>
                  <a:cubicBezTo>
                    <a:pt x="57" y="19"/>
                    <a:pt x="59" y="16"/>
                    <a:pt x="58" y="15"/>
                  </a:cubicBezTo>
                  <a:cubicBezTo>
                    <a:pt x="57" y="18"/>
                    <a:pt x="57" y="17"/>
                    <a:pt x="56" y="17"/>
                  </a:cubicBezTo>
                  <a:cubicBezTo>
                    <a:pt x="56" y="15"/>
                    <a:pt x="56" y="14"/>
                    <a:pt x="57" y="13"/>
                  </a:cubicBezTo>
                  <a:cubicBezTo>
                    <a:pt x="57" y="11"/>
                    <a:pt x="54" y="16"/>
                    <a:pt x="54" y="12"/>
                  </a:cubicBezTo>
                  <a:cubicBezTo>
                    <a:pt x="54" y="14"/>
                    <a:pt x="53" y="14"/>
                    <a:pt x="53" y="15"/>
                  </a:cubicBezTo>
                  <a:cubicBezTo>
                    <a:pt x="50" y="19"/>
                    <a:pt x="50" y="10"/>
                    <a:pt x="50" y="13"/>
                  </a:cubicBezTo>
                  <a:cubicBezTo>
                    <a:pt x="50" y="13"/>
                    <a:pt x="49" y="13"/>
                    <a:pt x="49" y="14"/>
                  </a:cubicBezTo>
                  <a:cubicBezTo>
                    <a:pt x="49" y="13"/>
                    <a:pt x="48" y="13"/>
                    <a:pt x="49" y="10"/>
                  </a:cubicBezTo>
                  <a:cubicBezTo>
                    <a:pt x="48" y="11"/>
                    <a:pt x="47" y="13"/>
                    <a:pt x="47" y="13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7" y="13"/>
                    <a:pt x="46" y="1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3"/>
                    <a:pt x="44" y="18"/>
                    <a:pt x="45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2"/>
                    <a:pt x="42" y="14"/>
                    <a:pt x="42" y="13"/>
                  </a:cubicBezTo>
                  <a:cubicBezTo>
                    <a:pt x="43" y="7"/>
                    <a:pt x="40" y="11"/>
                    <a:pt x="39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8" y="11"/>
                    <a:pt x="36" y="9"/>
                    <a:pt x="36" y="10"/>
                  </a:cubicBezTo>
                  <a:cubicBezTo>
                    <a:pt x="36" y="10"/>
                    <a:pt x="35" y="8"/>
                    <a:pt x="36" y="7"/>
                  </a:cubicBezTo>
                  <a:cubicBezTo>
                    <a:pt x="35" y="8"/>
                    <a:pt x="33" y="7"/>
                    <a:pt x="32" y="1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12"/>
                    <a:pt x="30" y="3"/>
                    <a:pt x="28" y="10"/>
                  </a:cubicBezTo>
                  <a:cubicBezTo>
                    <a:pt x="28" y="8"/>
                    <a:pt x="28" y="7"/>
                    <a:pt x="28" y="5"/>
                  </a:cubicBezTo>
                  <a:cubicBezTo>
                    <a:pt x="26" y="9"/>
                    <a:pt x="25" y="8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5"/>
                    <a:pt x="22" y="9"/>
                    <a:pt x="20" y="9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4"/>
                    <a:pt x="19" y="8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8" y="6"/>
                    <a:pt x="17" y="4"/>
                    <a:pt x="17" y="3"/>
                  </a:cubicBezTo>
                  <a:cubicBezTo>
                    <a:pt x="15" y="7"/>
                    <a:pt x="15" y="5"/>
                    <a:pt x="13" y="9"/>
                  </a:cubicBezTo>
                  <a:cubicBezTo>
                    <a:pt x="13" y="4"/>
                    <a:pt x="14" y="7"/>
                    <a:pt x="15" y="2"/>
                  </a:cubicBezTo>
                  <a:cubicBezTo>
                    <a:pt x="14" y="0"/>
                    <a:pt x="12" y="2"/>
                    <a:pt x="9" y="4"/>
                  </a:cubicBezTo>
                  <a:cubicBezTo>
                    <a:pt x="9" y="3"/>
                    <a:pt x="10" y="2"/>
                    <a:pt x="10" y="1"/>
                  </a:cubicBezTo>
                  <a:cubicBezTo>
                    <a:pt x="10" y="1"/>
                    <a:pt x="3" y="13"/>
                    <a:pt x="3" y="18"/>
                  </a:cubicBezTo>
                  <a:cubicBezTo>
                    <a:pt x="1" y="21"/>
                    <a:pt x="0" y="23"/>
                    <a:pt x="1" y="27"/>
                  </a:cubicBezTo>
                  <a:cubicBezTo>
                    <a:pt x="2" y="25"/>
                    <a:pt x="4" y="22"/>
                    <a:pt x="3" y="26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21"/>
                    <a:pt x="3" y="30"/>
                    <a:pt x="5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29"/>
                    <a:pt x="6" y="27"/>
                    <a:pt x="7" y="28"/>
                  </a:cubicBezTo>
                  <a:cubicBezTo>
                    <a:pt x="7" y="30"/>
                    <a:pt x="6" y="30"/>
                    <a:pt x="6" y="31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8"/>
                    <a:pt x="8" y="30"/>
                    <a:pt x="7" y="31"/>
                  </a:cubicBezTo>
                  <a:cubicBezTo>
                    <a:pt x="9" y="31"/>
                    <a:pt x="9" y="24"/>
                    <a:pt x="11" y="26"/>
                  </a:cubicBezTo>
                  <a:cubicBezTo>
                    <a:pt x="10" y="28"/>
                    <a:pt x="10" y="28"/>
                    <a:pt x="9" y="30"/>
                  </a:cubicBezTo>
                  <a:cubicBezTo>
                    <a:pt x="9" y="33"/>
                    <a:pt x="11" y="30"/>
                    <a:pt x="12" y="29"/>
                  </a:cubicBezTo>
                  <a:cubicBezTo>
                    <a:pt x="12" y="32"/>
                    <a:pt x="11" y="31"/>
                    <a:pt x="11" y="34"/>
                  </a:cubicBezTo>
                  <a:cubicBezTo>
                    <a:pt x="12" y="32"/>
                    <a:pt x="12" y="29"/>
                    <a:pt x="13" y="29"/>
                  </a:cubicBezTo>
                  <a:cubicBezTo>
                    <a:pt x="12" y="32"/>
                    <a:pt x="13" y="31"/>
                    <a:pt x="13" y="32"/>
                  </a:cubicBezTo>
                  <a:cubicBezTo>
                    <a:pt x="14" y="31"/>
                    <a:pt x="14" y="29"/>
                    <a:pt x="14" y="28"/>
                  </a:cubicBezTo>
                  <a:cubicBezTo>
                    <a:pt x="15" y="28"/>
                    <a:pt x="15" y="29"/>
                    <a:pt x="15" y="29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7" y="23"/>
                    <a:pt x="17" y="28"/>
                    <a:pt x="17" y="30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17" y="32"/>
                    <a:pt x="17" y="35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2" y="30"/>
                    <a:pt x="20" y="27"/>
                    <a:pt x="23" y="25"/>
                  </a:cubicBezTo>
                  <a:cubicBezTo>
                    <a:pt x="24" y="26"/>
                    <a:pt x="20" y="36"/>
                    <a:pt x="23" y="32"/>
                  </a:cubicBezTo>
                  <a:cubicBezTo>
                    <a:pt x="23" y="29"/>
                    <a:pt x="26" y="26"/>
                    <a:pt x="27" y="25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6" y="29"/>
                    <a:pt x="26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8" y="23"/>
                    <a:pt x="28" y="30"/>
                    <a:pt x="29" y="27"/>
                  </a:cubicBezTo>
                  <a:cubicBezTo>
                    <a:pt x="26" y="34"/>
                    <a:pt x="27" y="32"/>
                    <a:pt x="25" y="40"/>
                  </a:cubicBezTo>
                  <a:cubicBezTo>
                    <a:pt x="27" y="36"/>
                    <a:pt x="28" y="32"/>
                    <a:pt x="30" y="34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9" y="41"/>
                    <a:pt x="33" y="33"/>
                    <a:pt x="36" y="28"/>
                  </a:cubicBezTo>
                  <a:cubicBezTo>
                    <a:pt x="34" y="33"/>
                    <a:pt x="34" y="34"/>
                    <a:pt x="33" y="38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5" y="37"/>
                    <a:pt x="35" y="41"/>
                    <a:pt x="36" y="34"/>
                  </a:cubicBezTo>
                  <a:cubicBezTo>
                    <a:pt x="36" y="35"/>
                    <a:pt x="36" y="36"/>
                    <a:pt x="36" y="36"/>
                  </a:cubicBezTo>
                  <a:cubicBezTo>
                    <a:pt x="36" y="34"/>
                    <a:pt x="37" y="30"/>
                    <a:pt x="38" y="31"/>
                  </a:cubicBezTo>
                  <a:cubicBezTo>
                    <a:pt x="38" y="32"/>
                    <a:pt x="37" y="33"/>
                    <a:pt x="37" y="35"/>
                  </a:cubicBezTo>
                  <a:cubicBezTo>
                    <a:pt x="38" y="32"/>
                    <a:pt x="37" y="36"/>
                    <a:pt x="38" y="35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0" y="29"/>
                    <a:pt x="39" y="32"/>
                    <a:pt x="41" y="30"/>
                  </a:cubicBezTo>
                  <a:cubicBezTo>
                    <a:pt x="39" y="32"/>
                    <a:pt x="39" y="34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41" y="33"/>
                    <a:pt x="40" y="35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0" y="39"/>
                    <a:pt x="40" y="40"/>
                  </a:cubicBezTo>
                  <a:cubicBezTo>
                    <a:pt x="41" y="43"/>
                    <a:pt x="42" y="29"/>
                    <a:pt x="44" y="35"/>
                  </a:cubicBezTo>
                  <a:cubicBezTo>
                    <a:pt x="43" y="36"/>
                    <a:pt x="43" y="38"/>
                    <a:pt x="42" y="36"/>
                  </a:cubicBezTo>
                  <a:cubicBezTo>
                    <a:pt x="41" y="39"/>
                    <a:pt x="41" y="41"/>
                    <a:pt x="42" y="42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5" y="44"/>
                    <a:pt x="46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4" name="Freeform 334"/>
            <p:cNvSpPr>
              <a:spLocks/>
            </p:cNvSpPr>
            <p:nvPr/>
          </p:nvSpPr>
          <p:spPr bwMode="auto">
            <a:xfrm rot="8438171" flipH="1">
              <a:off x="6084951" y="2697581"/>
              <a:ext cx="196330" cy="307855"/>
            </a:xfrm>
            <a:custGeom>
              <a:avLst/>
              <a:gdLst/>
              <a:ahLst/>
              <a:cxnLst>
                <a:cxn ang="0">
                  <a:pos x="50" y="33"/>
                </a:cxn>
                <a:cxn ang="0">
                  <a:pos x="49" y="37"/>
                </a:cxn>
                <a:cxn ang="0">
                  <a:pos x="44" y="38"/>
                </a:cxn>
                <a:cxn ang="0">
                  <a:pos x="46" y="47"/>
                </a:cxn>
                <a:cxn ang="0">
                  <a:pos x="37" y="54"/>
                </a:cxn>
                <a:cxn ang="0">
                  <a:pos x="38" y="59"/>
                </a:cxn>
                <a:cxn ang="0">
                  <a:pos x="35" y="61"/>
                </a:cxn>
                <a:cxn ang="0">
                  <a:pos x="34" y="65"/>
                </a:cxn>
                <a:cxn ang="0">
                  <a:pos x="28" y="68"/>
                </a:cxn>
                <a:cxn ang="0">
                  <a:pos x="27" y="73"/>
                </a:cxn>
                <a:cxn ang="0">
                  <a:pos x="30" y="78"/>
                </a:cxn>
                <a:cxn ang="0">
                  <a:pos x="26" y="81"/>
                </a:cxn>
                <a:cxn ang="0">
                  <a:pos x="34" y="94"/>
                </a:cxn>
                <a:cxn ang="0">
                  <a:pos x="23" y="90"/>
                </a:cxn>
                <a:cxn ang="0">
                  <a:pos x="29" y="100"/>
                </a:cxn>
                <a:cxn ang="0">
                  <a:pos x="19" y="101"/>
                </a:cxn>
                <a:cxn ang="0">
                  <a:pos x="13" y="104"/>
                </a:cxn>
                <a:cxn ang="0">
                  <a:pos x="14" y="113"/>
                </a:cxn>
                <a:cxn ang="0">
                  <a:pos x="15" y="123"/>
                </a:cxn>
                <a:cxn ang="0">
                  <a:pos x="14" y="134"/>
                </a:cxn>
                <a:cxn ang="0">
                  <a:pos x="4" y="136"/>
                </a:cxn>
                <a:cxn ang="0">
                  <a:pos x="6" y="141"/>
                </a:cxn>
                <a:cxn ang="0">
                  <a:pos x="4" y="143"/>
                </a:cxn>
                <a:cxn ang="0">
                  <a:pos x="9" y="151"/>
                </a:cxn>
                <a:cxn ang="0">
                  <a:pos x="7" y="155"/>
                </a:cxn>
                <a:cxn ang="0">
                  <a:pos x="7" y="151"/>
                </a:cxn>
                <a:cxn ang="0">
                  <a:pos x="18" y="144"/>
                </a:cxn>
                <a:cxn ang="0">
                  <a:pos x="21" y="132"/>
                </a:cxn>
                <a:cxn ang="0">
                  <a:pos x="26" y="134"/>
                </a:cxn>
                <a:cxn ang="0">
                  <a:pos x="31" y="124"/>
                </a:cxn>
                <a:cxn ang="0">
                  <a:pos x="36" y="117"/>
                </a:cxn>
                <a:cxn ang="0">
                  <a:pos x="38" y="112"/>
                </a:cxn>
                <a:cxn ang="0">
                  <a:pos x="37" y="108"/>
                </a:cxn>
                <a:cxn ang="0">
                  <a:pos x="43" y="105"/>
                </a:cxn>
                <a:cxn ang="0">
                  <a:pos x="43" y="101"/>
                </a:cxn>
                <a:cxn ang="0">
                  <a:pos x="53" y="90"/>
                </a:cxn>
                <a:cxn ang="0">
                  <a:pos x="54" y="84"/>
                </a:cxn>
                <a:cxn ang="0">
                  <a:pos x="60" y="78"/>
                </a:cxn>
                <a:cxn ang="0">
                  <a:pos x="63" y="74"/>
                </a:cxn>
                <a:cxn ang="0">
                  <a:pos x="69" y="60"/>
                </a:cxn>
                <a:cxn ang="0">
                  <a:pos x="70" y="56"/>
                </a:cxn>
                <a:cxn ang="0">
                  <a:pos x="79" y="48"/>
                </a:cxn>
                <a:cxn ang="0">
                  <a:pos x="83" y="43"/>
                </a:cxn>
                <a:cxn ang="0">
                  <a:pos x="81" y="39"/>
                </a:cxn>
                <a:cxn ang="0">
                  <a:pos x="86" y="36"/>
                </a:cxn>
                <a:cxn ang="0">
                  <a:pos x="87" y="27"/>
                </a:cxn>
                <a:cxn ang="0">
                  <a:pos x="95" y="24"/>
                </a:cxn>
                <a:cxn ang="0">
                  <a:pos x="96" y="19"/>
                </a:cxn>
                <a:cxn ang="0">
                  <a:pos x="76" y="2"/>
                </a:cxn>
                <a:cxn ang="0">
                  <a:pos x="72" y="2"/>
                </a:cxn>
                <a:cxn ang="0">
                  <a:pos x="73" y="8"/>
                </a:cxn>
                <a:cxn ang="0">
                  <a:pos x="71" y="10"/>
                </a:cxn>
                <a:cxn ang="0">
                  <a:pos x="67" y="12"/>
                </a:cxn>
                <a:cxn ang="0">
                  <a:pos x="69" y="18"/>
                </a:cxn>
                <a:cxn ang="0">
                  <a:pos x="60" y="16"/>
                </a:cxn>
                <a:cxn ang="0">
                  <a:pos x="63" y="25"/>
                </a:cxn>
                <a:cxn ang="0">
                  <a:pos x="65" y="27"/>
                </a:cxn>
                <a:cxn ang="0">
                  <a:pos x="57" y="25"/>
                </a:cxn>
                <a:cxn ang="0">
                  <a:pos x="55" y="26"/>
                </a:cxn>
              </a:cxnLst>
              <a:rect l="0" t="0" r="r" b="b"/>
              <a:pathLst>
                <a:path w="99" h="155">
                  <a:moveTo>
                    <a:pt x="55" y="30"/>
                  </a:moveTo>
                  <a:cubicBezTo>
                    <a:pt x="54" y="30"/>
                    <a:pt x="53" y="29"/>
                    <a:pt x="52" y="28"/>
                  </a:cubicBezTo>
                  <a:cubicBezTo>
                    <a:pt x="49" y="28"/>
                    <a:pt x="53" y="31"/>
                    <a:pt x="50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3"/>
                    <a:pt x="53" y="34"/>
                    <a:pt x="50" y="33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1" y="35"/>
                    <a:pt x="46" y="33"/>
                    <a:pt x="48" y="34"/>
                  </a:cubicBezTo>
                  <a:cubicBezTo>
                    <a:pt x="49" y="35"/>
                    <a:pt x="50" y="36"/>
                    <a:pt x="52" y="36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2" y="39"/>
                    <a:pt x="47" y="39"/>
                    <a:pt x="52" y="42"/>
                  </a:cubicBezTo>
                  <a:cubicBezTo>
                    <a:pt x="50" y="41"/>
                    <a:pt x="48" y="39"/>
                    <a:pt x="47" y="38"/>
                  </a:cubicBezTo>
                  <a:cubicBezTo>
                    <a:pt x="48" y="39"/>
                    <a:pt x="46" y="38"/>
                    <a:pt x="48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8" y="43"/>
                    <a:pt x="42" y="41"/>
                    <a:pt x="47" y="45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9" y="47"/>
                    <a:pt x="47" y="47"/>
                    <a:pt x="46" y="47"/>
                  </a:cubicBezTo>
                  <a:cubicBezTo>
                    <a:pt x="46" y="48"/>
                    <a:pt x="49" y="49"/>
                    <a:pt x="51" y="50"/>
                  </a:cubicBezTo>
                  <a:cubicBezTo>
                    <a:pt x="49" y="52"/>
                    <a:pt x="49" y="51"/>
                    <a:pt x="53" y="56"/>
                  </a:cubicBezTo>
                  <a:cubicBezTo>
                    <a:pt x="47" y="54"/>
                    <a:pt x="46" y="50"/>
                    <a:pt x="42" y="49"/>
                  </a:cubicBezTo>
                  <a:cubicBezTo>
                    <a:pt x="44" y="51"/>
                    <a:pt x="45" y="53"/>
                    <a:pt x="46" y="54"/>
                  </a:cubicBezTo>
                  <a:cubicBezTo>
                    <a:pt x="43" y="54"/>
                    <a:pt x="41" y="55"/>
                    <a:pt x="37" y="54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8" y="55"/>
                    <a:pt x="40" y="57"/>
                    <a:pt x="41" y="58"/>
                  </a:cubicBezTo>
                  <a:cubicBezTo>
                    <a:pt x="43" y="62"/>
                    <a:pt x="34" y="55"/>
                    <a:pt x="38" y="59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9" y="60"/>
                    <a:pt x="38" y="61"/>
                    <a:pt x="38" y="6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1" y="57"/>
                    <a:pt x="35" y="61"/>
                    <a:pt x="35" y="61"/>
                  </a:cubicBezTo>
                  <a:cubicBezTo>
                    <a:pt x="36" y="63"/>
                    <a:pt x="39" y="64"/>
                    <a:pt x="40" y="65"/>
                  </a:cubicBezTo>
                  <a:cubicBezTo>
                    <a:pt x="40" y="66"/>
                    <a:pt x="41" y="67"/>
                    <a:pt x="40" y="66"/>
                  </a:cubicBezTo>
                  <a:cubicBezTo>
                    <a:pt x="38" y="66"/>
                    <a:pt x="35" y="63"/>
                    <a:pt x="33" y="62"/>
                  </a:cubicBezTo>
                  <a:cubicBezTo>
                    <a:pt x="37" y="65"/>
                    <a:pt x="37" y="65"/>
                    <a:pt x="38" y="67"/>
                  </a:cubicBezTo>
                  <a:cubicBezTo>
                    <a:pt x="36" y="66"/>
                    <a:pt x="35" y="65"/>
                    <a:pt x="34" y="65"/>
                  </a:cubicBezTo>
                  <a:cubicBezTo>
                    <a:pt x="35" y="66"/>
                    <a:pt x="36" y="66"/>
                    <a:pt x="37" y="67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1" y="66"/>
                    <a:pt x="41" y="72"/>
                    <a:pt x="39" y="73"/>
                  </a:cubicBezTo>
                  <a:cubicBezTo>
                    <a:pt x="37" y="71"/>
                    <a:pt x="39" y="75"/>
                    <a:pt x="36" y="74"/>
                  </a:cubicBezTo>
                  <a:cubicBezTo>
                    <a:pt x="36" y="73"/>
                    <a:pt x="30" y="70"/>
                    <a:pt x="28" y="68"/>
                  </a:cubicBezTo>
                  <a:cubicBezTo>
                    <a:pt x="25" y="69"/>
                    <a:pt x="32" y="72"/>
                    <a:pt x="33" y="73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2"/>
                    <a:pt x="31" y="74"/>
                  </a:cubicBezTo>
                  <a:cubicBezTo>
                    <a:pt x="30" y="73"/>
                    <a:pt x="30" y="73"/>
                    <a:pt x="28" y="72"/>
                  </a:cubicBezTo>
                  <a:cubicBezTo>
                    <a:pt x="27" y="73"/>
                    <a:pt x="28" y="73"/>
                    <a:pt x="27" y="73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2" y="77"/>
                    <a:pt x="29" y="76"/>
                    <a:pt x="28" y="76"/>
                  </a:cubicBezTo>
                  <a:cubicBezTo>
                    <a:pt x="28" y="75"/>
                    <a:pt x="29" y="75"/>
                    <a:pt x="28" y="75"/>
                  </a:cubicBezTo>
                  <a:cubicBezTo>
                    <a:pt x="24" y="73"/>
                    <a:pt x="30" y="77"/>
                    <a:pt x="26" y="75"/>
                  </a:cubicBezTo>
                  <a:cubicBezTo>
                    <a:pt x="28" y="76"/>
                    <a:pt x="30" y="77"/>
                    <a:pt x="30" y="78"/>
                  </a:cubicBezTo>
                  <a:cubicBezTo>
                    <a:pt x="27" y="76"/>
                    <a:pt x="27" y="77"/>
                    <a:pt x="25" y="76"/>
                  </a:cubicBezTo>
                  <a:cubicBezTo>
                    <a:pt x="28" y="77"/>
                    <a:pt x="26" y="78"/>
                    <a:pt x="29" y="80"/>
                  </a:cubicBezTo>
                  <a:cubicBezTo>
                    <a:pt x="26" y="79"/>
                    <a:pt x="27" y="78"/>
                    <a:pt x="25" y="77"/>
                  </a:cubicBezTo>
                  <a:cubicBezTo>
                    <a:pt x="29" y="80"/>
                    <a:pt x="24" y="79"/>
                    <a:pt x="26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8" y="83"/>
                    <a:pt x="28" y="84"/>
                    <a:pt x="30" y="87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6" y="85"/>
                    <a:pt x="33" y="89"/>
                    <a:pt x="33" y="90"/>
                  </a:cubicBezTo>
                  <a:cubicBezTo>
                    <a:pt x="29" y="87"/>
                    <a:pt x="32" y="92"/>
                    <a:pt x="28" y="89"/>
                  </a:cubicBezTo>
                  <a:cubicBezTo>
                    <a:pt x="30" y="91"/>
                    <a:pt x="30" y="92"/>
                    <a:pt x="34" y="94"/>
                  </a:cubicBezTo>
                  <a:cubicBezTo>
                    <a:pt x="31" y="93"/>
                    <a:pt x="29" y="90"/>
                    <a:pt x="27" y="90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8" y="92"/>
                    <a:pt x="28" y="93"/>
                    <a:pt x="29" y="93"/>
                  </a:cubicBezTo>
                  <a:cubicBezTo>
                    <a:pt x="27" y="92"/>
                    <a:pt x="24" y="91"/>
                    <a:pt x="23" y="90"/>
                  </a:cubicBezTo>
                  <a:cubicBezTo>
                    <a:pt x="23" y="91"/>
                    <a:pt x="20" y="90"/>
                    <a:pt x="22" y="92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5" y="95"/>
                    <a:pt x="21" y="93"/>
                    <a:pt x="26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96"/>
                    <a:pt x="28" y="99"/>
                    <a:pt x="29" y="100"/>
                  </a:cubicBezTo>
                  <a:cubicBezTo>
                    <a:pt x="29" y="101"/>
                    <a:pt x="29" y="102"/>
                    <a:pt x="29" y="102"/>
                  </a:cubicBezTo>
                  <a:cubicBezTo>
                    <a:pt x="26" y="99"/>
                    <a:pt x="25" y="100"/>
                    <a:pt x="23" y="99"/>
                  </a:cubicBezTo>
                  <a:cubicBezTo>
                    <a:pt x="22" y="99"/>
                    <a:pt x="22" y="101"/>
                    <a:pt x="24" y="102"/>
                  </a:cubicBezTo>
                  <a:cubicBezTo>
                    <a:pt x="22" y="100"/>
                    <a:pt x="20" y="99"/>
                    <a:pt x="20" y="98"/>
                  </a:cubicBezTo>
                  <a:cubicBezTo>
                    <a:pt x="15" y="96"/>
                    <a:pt x="20" y="100"/>
                    <a:pt x="19" y="101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18" y="102"/>
                    <a:pt x="21" y="104"/>
                    <a:pt x="25" y="107"/>
                  </a:cubicBezTo>
                  <a:cubicBezTo>
                    <a:pt x="22" y="106"/>
                    <a:pt x="21" y="105"/>
                    <a:pt x="19" y="103"/>
                  </a:cubicBezTo>
                  <a:cubicBezTo>
                    <a:pt x="17" y="103"/>
                    <a:pt x="18" y="105"/>
                    <a:pt x="17" y="106"/>
                  </a:cubicBezTo>
                  <a:cubicBezTo>
                    <a:pt x="15" y="105"/>
                    <a:pt x="13" y="104"/>
                    <a:pt x="13" y="104"/>
                  </a:cubicBezTo>
                  <a:cubicBezTo>
                    <a:pt x="14" y="106"/>
                    <a:pt x="11" y="106"/>
                    <a:pt x="16" y="109"/>
                  </a:cubicBezTo>
                  <a:cubicBezTo>
                    <a:pt x="14" y="108"/>
                    <a:pt x="14" y="109"/>
                    <a:pt x="13" y="109"/>
                  </a:cubicBezTo>
                  <a:cubicBezTo>
                    <a:pt x="14" y="109"/>
                    <a:pt x="15" y="110"/>
                    <a:pt x="15" y="110"/>
                  </a:cubicBezTo>
                  <a:cubicBezTo>
                    <a:pt x="17" y="112"/>
                    <a:pt x="18" y="115"/>
                    <a:pt x="15" y="114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2" y="114"/>
                    <a:pt x="20" y="120"/>
                    <a:pt x="15" y="120"/>
                  </a:cubicBezTo>
                  <a:cubicBezTo>
                    <a:pt x="14" y="120"/>
                    <a:pt x="12" y="117"/>
                    <a:pt x="11" y="118"/>
                  </a:cubicBezTo>
                  <a:cubicBezTo>
                    <a:pt x="13" y="120"/>
                    <a:pt x="17" y="122"/>
                    <a:pt x="15" y="122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18" y="124"/>
                    <a:pt x="17" y="122"/>
                    <a:pt x="20" y="125"/>
                  </a:cubicBezTo>
                  <a:cubicBezTo>
                    <a:pt x="16" y="124"/>
                    <a:pt x="23" y="127"/>
                    <a:pt x="18" y="126"/>
                  </a:cubicBezTo>
                  <a:cubicBezTo>
                    <a:pt x="18" y="126"/>
                    <a:pt x="16" y="124"/>
                    <a:pt x="15" y="123"/>
                  </a:cubicBezTo>
                  <a:cubicBezTo>
                    <a:pt x="10" y="123"/>
                    <a:pt x="16" y="128"/>
                    <a:pt x="11" y="127"/>
                  </a:cubicBezTo>
                  <a:cubicBezTo>
                    <a:pt x="13" y="130"/>
                    <a:pt x="12" y="132"/>
                    <a:pt x="14" y="134"/>
                  </a:cubicBezTo>
                  <a:cubicBezTo>
                    <a:pt x="11" y="132"/>
                    <a:pt x="8" y="130"/>
                    <a:pt x="6" y="128"/>
                  </a:cubicBezTo>
                  <a:cubicBezTo>
                    <a:pt x="5" y="128"/>
                    <a:pt x="12" y="133"/>
                    <a:pt x="7" y="131"/>
                  </a:cubicBezTo>
                  <a:cubicBezTo>
                    <a:pt x="11" y="134"/>
                    <a:pt x="8" y="135"/>
                    <a:pt x="15" y="139"/>
                  </a:cubicBezTo>
                  <a:cubicBezTo>
                    <a:pt x="13" y="138"/>
                    <a:pt x="14" y="140"/>
                    <a:pt x="11" y="137"/>
                  </a:cubicBezTo>
                  <a:cubicBezTo>
                    <a:pt x="12" y="140"/>
                    <a:pt x="5" y="135"/>
                    <a:pt x="4" y="136"/>
                  </a:cubicBezTo>
                  <a:cubicBezTo>
                    <a:pt x="4" y="136"/>
                    <a:pt x="8" y="138"/>
                    <a:pt x="8" y="139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7" y="139"/>
                    <a:pt x="5" y="137"/>
                    <a:pt x="4" y="136"/>
                  </a:cubicBezTo>
                  <a:cubicBezTo>
                    <a:pt x="2" y="136"/>
                    <a:pt x="6" y="140"/>
                    <a:pt x="6" y="141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4" y="143"/>
                    <a:pt x="5" y="144"/>
                    <a:pt x="5" y="144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6" y="145"/>
                    <a:pt x="7" y="147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6" y="150"/>
                    <a:pt x="5" y="147"/>
                    <a:pt x="6" y="149"/>
                  </a:cubicBezTo>
                  <a:cubicBezTo>
                    <a:pt x="2" y="147"/>
                    <a:pt x="2" y="147"/>
                    <a:pt x="2" y="147"/>
                  </a:cubicBezTo>
                  <a:cubicBezTo>
                    <a:pt x="3" y="149"/>
                    <a:pt x="0" y="147"/>
                    <a:pt x="1" y="149"/>
                  </a:cubicBezTo>
                  <a:cubicBezTo>
                    <a:pt x="4" y="150"/>
                    <a:pt x="4" y="149"/>
                    <a:pt x="5" y="151"/>
                  </a:cubicBezTo>
                  <a:cubicBezTo>
                    <a:pt x="0" y="149"/>
                    <a:pt x="6" y="153"/>
                    <a:pt x="7" y="155"/>
                  </a:cubicBezTo>
                  <a:cubicBezTo>
                    <a:pt x="7" y="154"/>
                    <a:pt x="7" y="154"/>
                    <a:pt x="5" y="152"/>
                  </a:cubicBezTo>
                  <a:cubicBezTo>
                    <a:pt x="6" y="152"/>
                    <a:pt x="8" y="153"/>
                    <a:pt x="8" y="153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10" y="153"/>
                    <a:pt x="8" y="150"/>
                    <a:pt x="11" y="152"/>
                  </a:cubicBezTo>
                  <a:cubicBezTo>
                    <a:pt x="10" y="151"/>
                    <a:pt x="13" y="152"/>
                    <a:pt x="10" y="149"/>
                  </a:cubicBezTo>
                  <a:cubicBezTo>
                    <a:pt x="12" y="150"/>
                    <a:pt x="12" y="151"/>
                    <a:pt x="13" y="151"/>
                  </a:cubicBezTo>
                  <a:cubicBezTo>
                    <a:pt x="12" y="147"/>
                    <a:pt x="14" y="144"/>
                    <a:pt x="17" y="142"/>
                  </a:cubicBezTo>
                  <a:cubicBezTo>
                    <a:pt x="18" y="144"/>
                    <a:pt x="18" y="144"/>
                    <a:pt x="18" y="144"/>
                  </a:cubicBezTo>
                  <a:cubicBezTo>
                    <a:pt x="17" y="142"/>
                    <a:pt x="16" y="141"/>
                    <a:pt x="15" y="140"/>
                  </a:cubicBezTo>
                  <a:cubicBezTo>
                    <a:pt x="17" y="142"/>
                    <a:pt x="22" y="142"/>
                    <a:pt x="17" y="138"/>
                  </a:cubicBezTo>
                  <a:cubicBezTo>
                    <a:pt x="18" y="138"/>
                    <a:pt x="18" y="139"/>
                    <a:pt x="19" y="139"/>
                  </a:cubicBezTo>
                  <a:cubicBezTo>
                    <a:pt x="19" y="138"/>
                    <a:pt x="23" y="138"/>
                    <a:pt x="23" y="137"/>
                  </a:cubicBezTo>
                  <a:cubicBezTo>
                    <a:pt x="19" y="133"/>
                    <a:pt x="28" y="137"/>
                    <a:pt x="21" y="132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0" y="132"/>
                    <a:pt x="18" y="129"/>
                    <a:pt x="16" y="128"/>
                  </a:cubicBezTo>
                  <a:cubicBezTo>
                    <a:pt x="21" y="131"/>
                    <a:pt x="20" y="130"/>
                    <a:pt x="24" y="132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17" y="127"/>
                    <a:pt x="33" y="134"/>
                    <a:pt x="26" y="128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30" y="130"/>
                    <a:pt x="25" y="127"/>
                    <a:pt x="24" y="125"/>
                  </a:cubicBezTo>
                  <a:cubicBezTo>
                    <a:pt x="26" y="126"/>
                    <a:pt x="27" y="127"/>
                    <a:pt x="29" y="129"/>
                  </a:cubicBezTo>
                  <a:cubicBezTo>
                    <a:pt x="31" y="128"/>
                    <a:pt x="27" y="123"/>
                    <a:pt x="31" y="124"/>
                  </a:cubicBezTo>
                  <a:cubicBezTo>
                    <a:pt x="28" y="122"/>
                    <a:pt x="27" y="122"/>
                    <a:pt x="26" y="120"/>
                  </a:cubicBezTo>
                  <a:cubicBezTo>
                    <a:pt x="27" y="120"/>
                    <a:pt x="29" y="121"/>
                    <a:pt x="30" y="122"/>
                  </a:cubicBezTo>
                  <a:cubicBezTo>
                    <a:pt x="35" y="124"/>
                    <a:pt x="29" y="117"/>
                    <a:pt x="34" y="118"/>
                  </a:cubicBezTo>
                  <a:cubicBezTo>
                    <a:pt x="32" y="115"/>
                    <a:pt x="31" y="115"/>
                    <a:pt x="30" y="112"/>
                  </a:cubicBezTo>
                  <a:cubicBezTo>
                    <a:pt x="31" y="114"/>
                    <a:pt x="36" y="116"/>
                    <a:pt x="36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41" y="115"/>
                    <a:pt x="36" y="111"/>
                  </a:cubicBezTo>
                  <a:cubicBezTo>
                    <a:pt x="40" y="114"/>
                    <a:pt x="37" y="111"/>
                    <a:pt x="39" y="112"/>
                  </a:cubicBezTo>
                  <a:cubicBezTo>
                    <a:pt x="39" y="112"/>
                    <a:pt x="38" y="112"/>
                    <a:pt x="38" y="112"/>
                  </a:cubicBezTo>
                  <a:cubicBezTo>
                    <a:pt x="35" y="109"/>
                    <a:pt x="39" y="111"/>
                    <a:pt x="38" y="110"/>
                  </a:cubicBezTo>
                  <a:cubicBezTo>
                    <a:pt x="39" y="111"/>
                    <a:pt x="39" y="111"/>
                    <a:pt x="39" y="111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8"/>
                    <a:pt x="39" y="109"/>
                    <a:pt x="40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7"/>
                    <a:pt x="41" y="110"/>
                    <a:pt x="41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37" y="105"/>
                    <a:pt x="41" y="107"/>
                  </a:cubicBezTo>
                  <a:cubicBezTo>
                    <a:pt x="41" y="107"/>
                    <a:pt x="41" y="107"/>
                    <a:pt x="41" y="108"/>
                  </a:cubicBezTo>
                  <a:cubicBezTo>
                    <a:pt x="46" y="110"/>
                    <a:pt x="41" y="105"/>
                    <a:pt x="43" y="105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1"/>
                    <a:pt x="40" y="103"/>
                    <a:pt x="41" y="104"/>
                  </a:cubicBezTo>
                  <a:cubicBezTo>
                    <a:pt x="41" y="103"/>
                    <a:pt x="43" y="104"/>
                    <a:pt x="44" y="104"/>
                  </a:cubicBezTo>
                  <a:cubicBezTo>
                    <a:pt x="43" y="103"/>
                    <a:pt x="42" y="102"/>
                    <a:pt x="41" y="101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39" y="98"/>
                    <a:pt x="47" y="101"/>
                    <a:pt x="42" y="96"/>
                  </a:cubicBezTo>
                  <a:cubicBezTo>
                    <a:pt x="43" y="97"/>
                    <a:pt x="44" y="99"/>
                    <a:pt x="45" y="99"/>
                  </a:cubicBezTo>
                  <a:cubicBezTo>
                    <a:pt x="49" y="99"/>
                    <a:pt x="43" y="93"/>
                    <a:pt x="47" y="94"/>
                  </a:cubicBezTo>
                  <a:cubicBezTo>
                    <a:pt x="51" y="94"/>
                    <a:pt x="49" y="90"/>
                    <a:pt x="53" y="9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1" y="86"/>
                    <a:pt x="53" y="86"/>
                    <a:pt x="50" y="83"/>
                  </a:cubicBezTo>
                  <a:cubicBezTo>
                    <a:pt x="51" y="84"/>
                    <a:pt x="52" y="85"/>
                    <a:pt x="53" y="85"/>
                  </a:cubicBezTo>
                  <a:cubicBezTo>
                    <a:pt x="53" y="84"/>
                    <a:pt x="52" y="83"/>
                    <a:pt x="54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4"/>
                    <a:pt x="58" y="82"/>
                    <a:pt x="56" y="80"/>
                  </a:cubicBezTo>
                  <a:cubicBezTo>
                    <a:pt x="56" y="79"/>
                    <a:pt x="58" y="80"/>
                    <a:pt x="59" y="81"/>
                  </a:cubicBezTo>
                  <a:cubicBezTo>
                    <a:pt x="60" y="80"/>
                    <a:pt x="59" y="79"/>
                    <a:pt x="57" y="77"/>
                  </a:cubicBezTo>
                  <a:cubicBezTo>
                    <a:pt x="58" y="77"/>
                    <a:pt x="59" y="78"/>
                    <a:pt x="60" y="78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8" y="76"/>
                    <a:pt x="60" y="77"/>
                    <a:pt x="61" y="78"/>
                  </a:cubicBezTo>
                  <a:cubicBezTo>
                    <a:pt x="58" y="74"/>
                    <a:pt x="62" y="75"/>
                    <a:pt x="62" y="74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0" y="72"/>
                    <a:pt x="62" y="72"/>
                    <a:pt x="63" y="74"/>
                  </a:cubicBezTo>
                  <a:cubicBezTo>
                    <a:pt x="66" y="73"/>
                    <a:pt x="60" y="68"/>
                    <a:pt x="62" y="67"/>
                  </a:cubicBezTo>
                  <a:cubicBezTo>
                    <a:pt x="68" y="70"/>
                    <a:pt x="62" y="64"/>
                    <a:pt x="68" y="67"/>
                  </a:cubicBezTo>
                  <a:cubicBezTo>
                    <a:pt x="67" y="65"/>
                    <a:pt x="70" y="66"/>
                    <a:pt x="67" y="63"/>
                  </a:cubicBezTo>
                  <a:cubicBezTo>
                    <a:pt x="68" y="63"/>
                    <a:pt x="68" y="64"/>
                    <a:pt x="68" y="64"/>
                  </a:cubicBezTo>
                  <a:cubicBezTo>
                    <a:pt x="71" y="65"/>
                    <a:pt x="70" y="62"/>
                    <a:pt x="69" y="60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67" y="59"/>
                    <a:pt x="69" y="58"/>
                    <a:pt x="65" y="55"/>
                  </a:cubicBezTo>
                  <a:cubicBezTo>
                    <a:pt x="66" y="55"/>
                    <a:pt x="67" y="56"/>
                    <a:pt x="67" y="57"/>
                  </a:cubicBezTo>
                  <a:cubicBezTo>
                    <a:pt x="71" y="59"/>
                    <a:pt x="66" y="55"/>
                    <a:pt x="67" y="55"/>
                  </a:cubicBezTo>
                  <a:cubicBezTo>
                    <a:pt x="68" y="55"/>
                    <a:pt x="69" y="56"/>
                    <a:pt x="70" y="56"/>
                  </a:cubicBezTo>
                  <a:cubicBezTo>
                    <a:pt x="76" y="57"/>
                    <a:pt x="70" y="49"/>
                    <a:pt x="75" y="48"/>
                  </a:cubicBezTo>
                  <a:cubicBezTo>
                    <a:pt x="76" y="48"/>
                    <a:pt x="71" y="46"/>
                    <a:pt x="71" y="45"/>
                  </a:cubicBezTo>
                  <a:cubicBezTo>
                    <a:pt x="74" y="46"/>
                    <a:pt x="75" y="48"/>
                    <a:pt x="77" y="48"/>
                  </a:cubicBezTo>
                  <a:cubicBezTo>
                    <a:pt x="74" y="46"/>
                    <a:pt x="75" y="46"/>
                    <a:pt x="76" y="46"/>
                  </a:cubicBezTo>
                  <a:cubicBezTo>
                    <a:pt x="77" y="47"/>
                    <a:pt x="78" y="47"/>
                    <a:pt x="79" y="48"/>
                  </a:cubicBezTo>
                  <a:cubicBezTo>
                    <a:pt x="80" y="49"/>
                    <a:pt x="76" y="45"/>
                    <a:pt x="80" y="46"/>
                  </a:cubicBezTo>
                  <a:cubicBezTo>
                    <a:pt x="79" y="45"/>
                    <a:pt x="78" y="45"/>
                    <a:pt x="77" y="44"/>
                  </a:cubicBezTo>
                  <a:cubicBezTo>
                    <a:pt x="75" y="41"/>
                    <a:pt x="83" y="44"/>
                    <a:pt x="81" y="42"/>
                  </a:cubicBezTo>
                  <a:cubicBezTo>
                    <a:pt x="81" y="42"/>
                    <a:pt x="80" y="42"/>
                    <a:pt x="80" y="42"/>
                  </a:cubicBezTo>
                  <a:cubicBezTo>
                    <a:pt x="80" y="41"/>
                    <a:pt x="81" y="41"/>
                    <a:pt x="83" y="43"/>
                  </a:cubicBezTo>
                  <a:cubicBezTo>
                    <a:pt x="82" y="42"/>
                    <a:pt x="80" y="40"/>
                    <a:pt x="80" y="40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1"/>
                    <a:pt x="81" y="40"/>
                    <a:pt x="81" y="40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1" y="40"/>
                    <a:pt x="77" y="36"/>
                    <a:pt x="81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2" y="38"/>
                    <a:pt x="81" y="37"/>
                    <a:pt x="82" y="36"/>
                  </a:cubicBezTo>
                  <a:cubicBezTo>
                    <a:pt x="87" y="39"/>
                    <a:pt x="84" y="36"/>
                    <a:pt x="85" y="35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4" y="34"/>
                    <a:pt x="86" y="33"/>
                    <a:pt x="85" y="33"/>
                  </a:cubicBezTo>
                  <a:cubicBezTo>
                    <a:pt x="86" y="33"/>
                    <a:pt x="87" y="33"/>
                    <a:pt x="88" y="34"/>
                  </a:cubicBezTo>
                  <a:cubicBezTo>
                    <a:pt x="88" y="33"/>
                    <a:pt x="88" y="32"/>
                    <a:pt x="86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5" y="27"/>
                    <a:pt x="93" y="31"/>
                    <a:pt x="87" y="27"/>
                  </a:cubicBezTo>
                  <a:cubicBezTo>
                    <a:pt x="89" y="27"/>
                    <a:pt x="90" y="28"/>
                    <a:pt x="91" y="29"/>
                  </a:cubicBezTo>
                  <a:cubicBezTo>
                    <a:pt x="89" y="26"/>
                    <a:pt x="90" y="26"/>
                    <a:pt x="90" y="25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2" y="25"/>
                    <a:pt x="89" y="22"/>
                    <a:pt x="90" y="21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4" y="23"/>
                    <a:pt x="91" y="21"/>
                    <a:pt x="92" y="21"/>
                  </a:cubicBezTo>
                  <a:cubicBezTo>
                    <a:pt x="93" y="21"/>
                    <a:pt x="93" y="21"/>
                    <a:pt x="93" y="22"/>
                  </a:cubicBezTo>
                  <a:cubicBezTo>
                    <a:pt x="92" y="20"/>
                    <a:pt x="94" y="21"/>
                    <a:pt x="95" y="21"/>
                  </a:cubicBezTo>
                  <a:cubicBezTo>
                    <a:pt x="93" y="18"/>
                    <a:pt x="94" y="18"/>
                    <a:pt x="91" y="15"/>
                  </a:cubicBezTo>
                  <a:cubicBezTo>
                    <a:pt x="95" y="17"/>
                    <a:pt x="92" y="17"/>
                    <a:pt x="96" y="19"/>
                  </a:cubicBezTo>
                  <a:cubicBezTo>
                    <a:pt x="99" y="19"/>
                    <a:pt x="98" y="17"/>
                    <a:pt x="96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6"/>
                    <a:pt x="89" y="7"/>
                    <a:pt x="84" y="5"/>
                  </a:cubicBezTo>
                  <a:cubicBezTo>
                    <a:pt x="81" y="2"/>
                    <a:pt x="80" y="1"/>
                    <a:pt x="77" y="0"/>
                  </a:cubicBezTo>
                  <a:cubicBezTo>
                    <a:pt x="78" y="2"/>
                    <a:pt x="80" y="4"/>
                    <a:pt x="76" y="2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7"/>
                    <a:pt x="73" y="0"/>
                    <a:pt x="72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3"/>
                    <a:pt x="75" y="4"/>
                    <a:pt x="74" y="4"/>
                  </a:cubicBezTo>
                  <a:cubicBezTo>
                    <a:pt x="73" y="4"/>
                    <a:pt x="72" y="3"/>
                    <a:pt x="72" y="2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3" y="5"/>
                    <a:pt x="73" y="5"/>
                    <a:pt x="71" y="4"/>
                  </a:cubicBezTo>
                  <a:cubicBezTo>
                    <a:pt x="71" y="5"/>
                    <a:pt x="77" y="7"/>
                    <a:pt x="75" y="8"/>
                  </a:cubicBezTo>
                  <a:cubicBezTo>
                    <a:pt x="74" y="7"/>
                    <a:pt x="73" y="6"/>
                    <a:pt x="72" y="6"/>
                  </a:cubicBezTo>
                  <a:cubicBezTo>
                    <a:pt x="69" y="5"/>
                    <a:pt x="71" y="7"/>
                    <a:pt x="73" y="8"/>
                  </a:cubicBezTo>
                  <a:cubicBezTo>
                    <a:pt x="70" y="7"/>
                    <a:pt x="70" y="6"/>
                    <a:pt x="68" y="6"/>
                  </a:cubicBezTo>
                  <a:cubicBezTo>
                    <a:pt x="70" y="7"/>
                    <a:pt x="72" y="8"/>
                    <a:pt x="72" y="9"/>
                  </a:cubicBezTo>
                  <a:cubicBezTo>
                    <a:pt x="69" y="7"/>
                    <a:pt x="71" y="8"/>
                    <a:pt x="69" y="8"/>
                  </a:cubicBezTo>
                  <a:cubicBezTo>
                    <a:pt x="71" y="9"/>
                    <a:pt x="72" y="9"/>
                    <a:pt x="72" y="10"/>
                  </a:cubicBezTo>
                  <a:cubicBezTo>
                    <a:pt x="73" y="10"/>
                    <a:pt x="71" y="10"/>
                    <a:pt x="71" y="10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7" y="14"/>
                    <a:pt x="72" y="12"/>
                    <a:pt x="71" y="12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1"/>
                    <a:pt x="66" y="10"/>
                    <a:pt x="68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9" y="15"/>
                    <a:pt x="72" y="14"/>
                    <a:pt x="74" y="18"/>
                  </a:cubicBezTo>
                  <a:cubicBezTo>
                    <a:pt x="73" y="18"/>
                    <a:pt x="65" y="12"/>
                    <a:pt x="67" y="15"/>
                  </a:cubicBezTo>
                  <a:cubicBezTo>
                    <a:pt x="70" y="16"/>
                    <a:pt x="73" y="20"/>
                    <a:pt x="73" y="2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9" y="19"/>
                    <a:pt x="69" y="1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5" y="22"/>
                    <a:pt x="69" y="20"/>
                    <a:pt x="71" y="22"/>
                  </a:cubicBezTo>
                  <a:cubicBezTo>
                    <a:pt x="65" y="17"/>
                    <a:pt x="66" y="18"/>
                    <a:pt x="60" y="14"/>
                  </a:cubicBezTo>
                  <a:cubicBezTo>
                    <a:pt x="63" y="17"/>
                    <a:pt x="66" y="19"/>
                    <a:pt x="65" y="20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8" y="17"/>
                    <a:pt x="65" y="23"/>
                    <a:pt x="69" y="26"/>
                  </a:cubicBezTo>
                  <a:cubicBezTo>
                    <a:pt x="65" y="24"/>
                    <a:pt x="63" y="23"/>
                    <a:pt x="60" y="21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0" y="23"/>
                    <a:pt x="57" y="22"/>
                    <a:pt x="63" y="25"/>
                  </a:cubicBezTo>
                  <a:cubicBezTo>
                    <a:pt x="62" y="24"/>
                    <a:pt x="61" y="24"/>
                    <a:pt x="62" y="24"/>
                  </a:cubicBezTo>
                  <a:cubicBezTo>
                    <a:pt x="63" y="25"/>
                    <a:pt x="67" y="27"/>
                    <a:pt x="66" y="27"/>
                  </a:cubicBezTo>
                  <a:cubicBezTo>
                    <a:pt x="64" y="27"/>
                    <a:pt x="64" y="26"/>
                    <a:pt x="62" y="25"/>
                  </a:cubicBezTo>
                  <a:cubicBezTo>
                    <a:pt x="64" y="27"/>
                    <a:pt x="61" y="25"/>
                    <a:pt x="62" y="26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8" y="29"/>
                    <a:pt x="64" y="28"/>
                    <a:pt x="66" y="29"/>
                  </a:cubicBezTo>
                  <a:cubicBezTo>
                    <a:pt x="65" y="28"/>
                    <a:pt x="63" y="27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7"/>
                    <a:pt x="63" y="28"/>
                    <a:pt x="61" y="28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6"/>
                    <a:pt x="57" y="25"/>
                  </a:cubicBezTo>
                  <a:cubicBezTo>
                    <a:pt x="54" y="25"/>
                    <a:pt x="66" y="31"/>
                    <a:pt x="61" y="30"/>
                  </a:cubicBezTo>
                  <a:cubicBezTo>
                    <a:pt x="60" y="29"/>
                    <a:pt x="59" y="28"/>
                    <a:pt x="60" y="29"/>
                  </a:cubicBezTo>
                  <a:cubicBezTo>
                    <a:pt x="57" y="27"/>
                    <a:pt x="56" y="26"/>
                    <a:pt x="55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7"/>
                    <a:pt x="52" y="28"/>
                    <a:pt x="55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34" name="Gruppieren 433"/>
          <p:cNvGrpSpPr/>
          <p:nvPr/>
        </p:nvGrpSpPr>
        <p:grpSpPr>
          <a:xfrm>
            <a:off x="3509884" y="3249332"/>
            <a:ext cx="2709643" cy="1667064"/>
            <a:chOff x="3715624" y="3249332"/>
            <a:chExt cx="2709643" cy="1667064"/>
          </a:xfrm>
        </p:grpSpPr>
        <p:sp>
          <p:nvSpPr>
            <p:cNvPr id="430" name="Freeform 271"/>
            <p:cNvSpPr>
              <a:spLocks noEditPoints="1"/>
            </p:cNvSpPr>
            <p:nvPr/>
          </p:nvSpPr>
          <p:spPr bwMode="auto">
            <a:xfrm rot="13161829" flipH="1" flipV="1">
              <a:off x="3715624" y="3249332"/>
              <a:ext cx="2396623" cy="1667064"/>
            </a:xfrm>
            <a:custGeom>
              <a:avLst/>
              <a:gdLst/>
              <a:ahLst/>
              <a:cxnLst>
                <a:cxn ang="0">
                  <a:pos x="986" y="106"/>
                </a:cxn>
                <a:cxn ang="0">
                  <a:pos x="1100" y="65"/>
                </a:cxn>
                <a:cxn ang="0">
                  <a:pos x="1133" y="53"/>
                </a:cxn>
                <a:cxn ang="0">
                  <a:pos x="1194" y="13"/>
                </a:cxn>
                <a:cxn ang="0">
                  <a:pos x="1166" y="8"/>
                </a:cxn>
                <a:cxn ang="0">
                  <a:pos x="1107" y="30"/>
                </a:cxn>
                <a:cxn ang="0">
                  <a:pos x="1041" y="58"/>
                </a:cxn>
                <a:cxn ang="0">
                  <a:pos x="974" y="84"/>
                </a:cxn>
                <a:cxn ang="0">
                  <a:pos x="866" y="131"/>
                </a:cxn>
                <a:cxn ang="0">
                  <a:pos x="817" y="148"/>
                </a:cxn>
                <a:cxn ang="0">
                  <a:pos x="726" y="195"/>
                </a:cxn>
                <a:cxn ang="0">
                  <a:pos x="626" y="237"/>
                </a:cxn>
                <a:cxn ang="0">
                  <a:pos x="564" y="283"/>
                </a:cxn>
                <a:cxn ang="0">
                  <a:pos x="542" y="297"/>
                </a:cxn>
                <a:cxn ang="0">
                  <a:pos x="460" y="336"/>
                </a:cxn>
                <a:cxn ang="0">
                  <a:pos x="439" y="364"/>
                </a:cxn>
                <a:cxn ang="0">
                  <a:pos x="380" y="399"/>
                </a:cxn>
                <a:cxn ang="0">
                  <a:pos x="316" y="446"/>
                </a:cxn>
                <a:cxn ang="0">
                  <a:pos x="284" y="473"/>
                </a:cxn>
                <a:cxn ang="0">
                  <a:pos x="207" y="548"/>
                </a:cxn>
                <a:cxn ang="0">
                  <a:pos x="220" y="551"/>
                </a:cxn>
                <a:cxn ang="0">
                  <a:pos x="143" y="628"/>
                </a:cxn>
                <a:cxn ang="0">
                  <a:pos x="44" y="766"/>
                </a:cxn>
                <a:cxn ang="0">
                  <a:pos x="32" y="789"/>
                </a:cxn>
                <a:cxn ang="0">
                  <a:pos x="12" y="822"/>
                </a:cxn>
                <a:cxn ang="0">
                  <a:pos x="104" y="700"/>
                </a:cxn>
                <a:cxn ang="0">
                  <a:pos x="207" y="583"/>
                </a:cxn>
                <a:cxn ang="0">
                  <a:pos x="255" y="533"/>
                </a:cxn>
                <a:cxn ang="0">
                  <a:pos x="348" y="453"/>
                </a:cxn>
                <a:cxn ang="0">
                  <a:pos x="454" y="374"/>
                </a:cxn>
                <a:cxn ang="0">
                  <a:pos x="537" y="326"/>
                </a:cxn>
                <a:cxn ang="0">
                  <a:pos x="597" y="290"/>
                </a:cxn>
                <a:cxn ang="0">
                  <a:pos x="669" y="248"/>
                </a:cxn>
                <a:cxn ang="0">
                  <a:pos x="782" y="196"/>
                </a:cxn>
                <a:cxn ang="0">
                  <a:pos x="919" y="134"/>
                </a:cxn>
                <a:cxn ang="0">
                  <a:pos x="154" y="636"/>
                </a:cxn>
                <a:cxn ang="0">
                  <a:pos x="671" y="222"/>
                </a:cxn>
                <a:cxn ang="0">
                  <a:pos x="769" y="193"/>
                </a:cxn>
                <a:cxn ang="0">
                  <a:pos x="629" y="265"/>
                </a:cxn>
                <a:cxn ang="0">
                  <a:pos x="411" y="402"/>
                </a:cxn>
                <a:cxn ang="0">
                  <a:pos x="687" y="229"/>
                </a:cxn>
                <a:cxn ang="0">
                  <a:pos x="355" y="434"/>
                </a:cxn>
                <a:cxn ang="0">
                  <a:pos x="363" y="439"/>
                </a:cxn>
                <a:cxn ang="0">
                  <a:pos x="355" y="444"/>
                </a:cxn>
                <a:cxn ang="0">
                  <a:pos x="82" y="721"/>
                </a:cxn>
                <a:cxn ang="0">
                  <a:pos x="204" y="569"/>
                </a:cxn>
                <a:cxn ang="0">
                  <a:pos x="203" y="569"/>
                </a:cxn>
                <a:cxn ang="0">
                  <a:pos x="295" y="478"/>
                </a:cxn>
                <a:cxn ang="0">
                  <a:pos x="317" y="459"/>
                </a:cxn>
                <a:cxn ang="0">
                  <a:pos x="457" y="345"/>
                </a:cxn>
                <a:cxn ang="0">
                  <a:pos x="577" y="279"/>
                </a:cxn>
                <a:cxn ang="0">
                  <a:pos x="951" y="97"/>
                </a:cxn>
                <a:cxn ang="0">
                  <a:pos x="1043" y="60"/>
                </a:cxn>
                <a:cxn ang="0">
                  <a:pos x="1113" y="38"/>
                </a:cxn>
                <a:cxn ang="0">
                  <a:pos x="1113" y="38"/>
                </a:cxn>
                <a:cxn ang="0">
                  <a:pos x="1076" y="48"/>
                </a:cxn>
                <a:cxn ang="0">
                  <a:pos x="1126" y="42"/>
                </a:cxn>
                <a:cxn ang="0">
                  <a:pos x="882" y="131"/>
                </a:cxn>
                <a:cxn ang="0">
                  <a:pos x="581" y="281"/>
                </a:cxn>
                <a:cxn ang="0">
                  <a:pos x="835" y="159"/>
                </a:cxn>
                <a:cxn ang="0">
                  <a:pos x="839" y="158"/>
                </a:cxn>
                <a:cxn ang="0">
                  <a:pos x="781" y="181"/>
                </a:cxn>
                <a:cxn ang="0">
                  <a:pos x="1013" y="93"/>
                </a:cxn>
              </a:cxnLst>
              <a:rect l="0" t="0" r="r" b="b"/>
              <a:pathLst>
                <a:path w="1207" h="840">
                  <a:moveTo>
                    <a:pt x="919" y="134"/>
                  </a:moveTo>
                  <a:cubicBezTo>
                    <a:pt x="928" y="128"/>
                    <a:pt x="939" y="128"/>
                    <a:pt x="947" y="125"/>
                  </a:cubicBezTo>
                  <a:cubicBezTo>
                    <a:pt x="944" y="124"/>
                    <a:pt x="944" y="124"/>
                    <a:pt x="944" y="124"/>
                  </a:cubicBezTo>
                  <a:cubicBezTo>
                    <a:pt x="953" y="122"/>
                    <a:pt x="953" y="122"/>
                    <a:pt x="953" y="122"/>
                  </a:cubicBezTo>
                  <a:cubicBezTo>
                    <a:pt x="952" y="120"/>
                    <a:pt x="952" y="120"/>
                    <a:pt x="952" y="120"/>
                  </a:cubicBezTo>
                  <a:cubicBezTo>
                    <a:pt x="966" y="116"/>
                    <a:pt x="982" y="108"/>
                    <a:pt x="989" y="109"/>
                  </a:cubicBezTo>
                  <a:cubicBezTo>
                    <a:pt x="986" y="106"/>
                    <a:pt x="986" y="106"/>
                    <a:pt x="986" y="106"/>
                  </a:cubicBezTo>
                  <a:cubicBezTo>
                    <a:pt x="1001" y="104"/>
                    <a:pt x="1001" y="104"/>
                    <a:pt x="1001" y="104"/>
                  </a:cubicBezTo>
                  <a:cubicBezTo>
                    <a:pt x="992" y="104"/>
                    <a:pt x="992" y="104"/>
                    <a:pt x="992" y="104"/>
                  </a:cubicBezTo>
                  <a:cubicBezTo>
                    <a:pt x="1008" y="98"/>
                    <a:pt x="1034" y="91"/>
                    <a:pt x="1038" y="90"/>
                  </a:cubicBezTo>
                  <a:cubicBezTo>
                    <a:pt x="1036" y="90"/>
                    <a:pt x="1036" y="90"/>
                    <a:pt x="1036" y="90"/>
                  </a:cubicBezTo>
                  <a:cubicBezTo>
                    <a:pt x="1038" y="88"/>
                    <a:pt x="1041" y="88"/>
                    <a:pt x="1044" y="87"/>
                  </a:cubicBezTo>
                  <a:cubicBezTo>
                    <a:pt x="1041" y="86"/>
                    <a:pt x="1041" y="86"/>
                    <a:pt x="1041" y="86"/>
                  </a:cubicBezTo>
                  <a:cubicBezTo>
                    <a:pt x="1066" y="78"/>
                    <a:pt x="1071" y="72"/>
                    <a:pt x="1100" y="65"/>
                  </a:cubicBezTo>
                  <a:cubicBezTo>
                    <a:pt x="1108" y="62"/>
                    <a:pt x="1096" y="66"/>
                    <a:pt x="1095" y="65"/>
                  </a:cubicBezTo>
                  <a:cubicBezTo>
                    <a:pt x="1099" y="62"/>
                    <a:pt x="1109" y="60"/>
                    <a:pt x="1112" y="60"/>
                  </a:cubicBezTo>
                  <a:cubicBezTo>
                    <a:pt x="1108" y="58"/>
                    <a:pt x="1097" y="63"/>
                    <a:pt x="1105" y="57"/>
                  </a:cubicBezTo>
                  <a:cubicBezTo>
                    <a:pt x="1112" y="57"/>
                    <a:pt x="1100" y="56"/>
                    <a:pt x="1111" y="53"/>
                  </a:cubicBezTo>
                  <a:cubicBezTo>
                    <a:pt x="1117" y="56"/>
                    <a:pt x="1117" y="56"/>
                    <a:pt x="1117" y="56"/>
                  </a:cubicBezTo>
                  <a:cubicBezTo>
                    <a:pt x="1123" y="53"/>
                    <a:pt x="1117" y="52"/>
                    <a:pt x="1127" y="49"/>
                  </a:cubicBezTo>
                  <a:cubicBezTo>
                    <a:pt x="1139" y="48"/>
                    <a:pt x="1115" y="58"/>
                    <a:pt x="1133" y="53"/>
                  </a:cubicBezTo>
                  <a:cubicBezTo>
                    <a:pt x="1142" y="50"/>
                    <a:pt x="1150" y="38"/>
                    <a:pt x="1168" y="36"/>
                  </a:cubicBezTo>
                  <a:cubicBezTo>
                    <a:pt x="1183" y="29"/>
                    <a:pt x="1159" y="32"/>
                    <a:pt x="1180" y="27"/>
                  </a:cubicBezTo>
                  <a:cubicBezTo>
                    <a:pt x="1166" y="28"/>
                    <a:pt x="1166" y="28"/>
                    <a:pt x="1166" y="28"/>
                  </a:cubicBezTo>
                  <a:cubicBezTo>
                    <a:pt x="1169" y="26"/>
                    <a:pt x="1166" y="25"/>
                    <a:pt x="1176" y="23"/>
                  </a:cubicBezTo>
                  <a:cubicBezTo>
                    <a:pt x="1179" y="24"/>
                    <a:pt x="1185" y="24"/>
                    <a:pt x="1190" y="23"/>
                  </a:cubicBezTo>
                  <a:cubicBezTo>
                    <a:pt x="1170" y="25"/>
                    <a:pt x="1207" y="14"/>
                    <a:pt x="1187" y="15"/>
                  </a:cubicBezTo>
                  <a:cubicBezTo>
                    <a:pt x="1194" y="13"/>
                    <a:pt x="1194" y="13"/>
                    <a:pt x="1194" y="13"/>
                  </a:cubicBezTo>
                  <a:cubicBezTo>
                    <a:pt x="1193" y="13"/>
                    <a:pt x="1193" y="13"/>
                    <a:pt x="1193" y="13"/>
                  </a:cubicBezTo>
                  <a:cubicBezTo>
                    <a:pt x="1203" y="10"/>
                    <a:pt x="1203" y="10"/>
                    <a:pt x="1203" y="10"/>
                  </a:cubicBezTo>
                  <a:cubicBezTo>
                    <a:pt x="1197" y="10"/>
                    <a:pt x="1183" y="14"/>
                    <a:pt x="1189" y="9"/>
                  </a:cubicBezTo>
                  <a:cubicBezTo>
                    <a:pt x="1202" y="5"/>
                    <a:pt x="1202" y="5"/>
                    <a:pt x="1202" y="5"/>
                  </a:cubicBezTo>
                  <a:cubicBezTo>
                    <a:pt x="1198" y="4"/>
                    <a:pt x="1203" y="2"/>
                    <a:pt x="1202" y="0"/>
                  </a:cubicBezTo>
                  <a:cubicBezTo>
                    <a:pt x="1187" y="2"/>
                    <a:pt x="1174" y="4"/>
                    <a:pt x="1160" y="6"/>
                  </a:cubicBezTo>
                  <a:cubicBezTo>
                    <a:pt x="1162" y="7"/>
                    <a:pt x="1168" y="6"/>
                    <a:pt x="1166" y="8"/>
                  </a:cubicBezTo>
                  <a:cubicBezTo>
                    <a:pt x="1156" y="12"/>
                    <a:pt x="1157" y="8"/>
                    <a:pt x="1147" y="13"/>
                  </a:cubicBezTo>
                  <a:cubicBezTo>
                    <a:pt x="1152" y="14"/>
                    <a:pt x="1152" y="14"/>
                    <a:pt x="1152" y="14"/>
                  </a:cubicBezTo>
                  <a:cubicBezTo>
                    <a:pt x="1151" y="13"/>
                    <a:pt x="1150" y="13"/>
                    <a:pt x="1152" y="12"/>
                  </a:cubicBezTo>
                  <a:cubicBezTo>
                    <a:pt x="1155" y="10"/>
                    <a:pt x="1157" y="11"/>
                    <a:pt x="1157" y="12"/>
                  </a:cubicBezTo>
                  <a:cubicBezTo>
                    <a:pt x="1155" y="15"/>
                    <a:pt x="1144" y="17"/>
                    <a:pt x="1141" y="16"/>
                  </a:cubicBezTo>
                  <a:cubicBezTo>
                    <a:pt x="1128" y="20"/>
                    <a:pt x="1139" y="21"/>
                    <a:pt x="1137" y="22"/>
                  </a:cubicBezTo>
                  <a:cubicBezTo>
                    <a:pt x="1129" y="21"/>
                    <a:pt x="1115" y="29"/>
                    <a:pt x="1107" y="30"/>
                  </a:cubicBezTo>
                  <a:cubicBezTo>
                    <a:pt x="1113" y="30"/>
                    <a:pt x="1113" y="30"/>
                    <a:pt x="1113" y="30"/>
                  </a:cubicBezTo>
                  <a:cubicBezTo>
                    <a:pt x="1104" y="36"/>
                    <a:pt x="1094" y="37"/>
                    <a:pt x="1088" y="37"/>
                  </a:cubicBezTo>
                  <a:cubicBezTo>
                    <a:pt x="1091" y="39"/>
                    <a:pt x="1091" y="39"/>
                    <a:pt x="1091" y="39"/>
                  </a:cubicBezTo>
                  <a:cubicBezTo>
                    <a:pt x="1078" y="43"/>
                    <a:pt x="1073" y="51"/>
                    <a:pt x="1061" y="48"/>
                  </a:cubicBezTo>
                  <a:cubicBezTo>
                    <a:pt x="1062" y="49"/>
                    <a:pt x="1062" y="49"/>
                    <a:pt x="1062" y="49"/>
                  </a:cubicBezTo>
                  <a:cubicBezTo>
                    <a:pt x="1057" y="51"/>
                    <a:pt x="1049" y="55"/>
                    <a:pt x="1043" y="55"/>
                  </a:cubicBezTo>
                  <a:cubicBezTo>
                    <a:pt x="1043" y="56"/>
                    <a:pt x="1043" y="57"/>
                    <a:pt x="1041" y="58"/>
                  </a:cubicBezTo>
                  <a:cubicBezTo>
                    <a:pt x="1037" y="56"/>
                    <a:pt x="1032" y="60"/>
                    <a:pt x="1024" y="64"/>
                  </a:cubicBezTo>
                  <a:cubicBezTo>
                    <a:pt x="1030" y="63"/>
                    <a:pt x="1029" y="67"/>
                    <a:pt x="1035" y="65"/>
                  </a:cubicBezTo>
                  <a:cubicBezTo>
                    <a:pt x="1024" y="73"/>
                    <a:pt x="1022" y="66"/>
                    <a:pt x="1012" y="69"/>
                  </a:cubicBezTo>
                  <a:cubicBezTo>
                    <a:pt x="1006" y="73"/>
                    <a:pt x="1018" y="69"/>
                    <a:pt x="1020" y="70"/>
                  </a:cubicBezTo>
                  <a:cubicBezTo>
                    <a:pt x="1003" y="74"/>
                    <a:pt x="990" y="89"/>
                    <a:pt x="977" y="86"/>
                  </a:cubicBezTo>
                  <a:cubicBezTo>
                    <a:pt x="983" y="82"/>
                    <a:pt x="983" y="82"/>
                    <a:pt x="983" y="82"/>
                  </a:cubicBezTo>
                  <a:cubicBezTo>
                    <a:pt x="976" y="83"/>
                    <a:pt x="973" y="84"/>
                    <a:pt x="974" y="84"/>
                  </a:cubicBezTo>
                  <a:cubicBezTo>
                    <a:pt x="976" y="83"/>
                    <a:pt x="977" y="84"/>
                    <a:pt x="978" y="84"/>
                  </a:cubicBezTo>
                  <a:cubicBezTo>
                    <a:pt x="960" y="95"/>
                    <a:pt x="946" y="90"/>
                    <a:pt x="927" y="99"/>
                  </a:cubicBezTo>
                  <a:cubicBezTo>
                    <a:pt x="929" y="100"/>
                    <a:pt x="932" y="99"/>
                    <a:pt x="933" y="100"/>
                  </a:cubicBezTo>
                  <a:cubicBezTo>
                    <a:pt x="924" y="105"/>
                    <a:pt x="921" y="97"/>
                    <a:pt x="908" y="105"/>
                  </a:cubicBezTo>
                  <a:cubicBezTo>
                    <a:pt x="911" y="106"/>
                    <a:pt x="911" y="106"/>
                    <a:pt x="911" y="106"/>
                  </a:cubicBezTo>
                  <a:cubicBezTo>
                    <a:pt x="907" y="108"/>
                    <a:pt x="903" y="108"/>
                    <a:pt x="903" y="107"/>
                  </a:cubicBezTo>
                  <a:cubicBezTo>
                    <a:pt x="905" y="113"/>
                    <a:pt x="873" y="119"/>
                    <a:pt x="866" y="131"/>
                  </a:cubicBezTo>
                  <a:cubicBezTo>
                    <a:pt x="858" y="130"/>
                    <a:pt x="837" y="137"/>
                    <a:pt x="832" y="141"/>
                  </a:cubicBezTo>
                  <a:cubicBezTo>
                    <a:pt x="824" y="148"/>
                    <a:pt x="841" y="141"/>
                    <a:pt x="839" y="146"/>
                  </a:cubicBezTo>
                  <a:cubicBezTo>
                    <a:pt x="832" y="149"/>
                    <a:pt x="827" y="147"/>
                    <a:pt x="818" y="153"/>
                  </a:cubicBezTo>
                  <a:cubicBezTo>
                    <a:pt x="816" y="150"/>
                    <a:pt x="835" y="138"/>
                    <a:pt x="815" y="144"/>
                  </a:cubicBezTo>
                  <a:cubicBezTo>
                    <a:pt x="813" y="147"/>
                    <a:pt x="813" y="147"/>
                    <a:pt x="813" y="147"/>
                  </a:cubicBezTo>
                  <a:cubicBezTo>
                    <a:pt x="815" y="146"/>
                    <a:pt x="818" y="144"/>
                    <a:pt x="820" y="143"/>
                  </a:cubicBezTo>
                  <a:cubicBezTo>
                    <a:pt x="827" y="143"/>
                    <a:pt x="818" y="147"/>
                    <a:pt x="817" y="148"/>
                  </a:cubicBezTo>
                  <a:cubicBezTo>
                    <a:pt x="796" y="157"/>
                    <a:pt x="796" y="157"/>
                    <a:pt x="796" y="157"/>
                  </a:cubicBezTo>
                  <a:cubicBezTo>
                    <a:pt x="793" y="154"/>
                    <a:pt x="806" y="149"/>
                    <a:pt x="807" y="148"/>
                  </a:cubicBezTo>
                  <a:cubicBezTo>
                    <a:pt x="791" y="156"/>
                    <a:pt x="774" y="169"/>
                    <a:pt x="758" y="174"/>
                  </a:cubicBezTo>
                  <a:cubicBezTo>
                    <a:pt x="760" y="175"/>
                    <a:pt x="760" y="175"/>
                    <a:pt x="760" y="175"/>
                  </a:cubicBezTo>
                  <a:cubicBezTo>
                    <a:pt x="740" y="181"/>
                    <a:pt x="752" y="186"/>
                    <a:pt x="734" y="188"/>
                  </a:cubicBezTo>
                  <a:cubicBezTo>
                    <a:pt x="727" y="193"/>
                    <a:pt x="739" y="190"/>
                    <a:pt x="727" y="196"/>
                  </a:cubicBezTo>
                  <a:cubicBezTo>
                    <a:pt x="724" y="198"/>
                    <a:pt x="725" y="196"/>
                    <a:pt x="726" y="195"/>
                  </a:cubicBezTo>
                  <a:cubicBezTo>
                    <a:pt x="710" y="201"/>
                    <a:pt x="721" y="201"/>
                    <a:pt x="706" y="205"/>
                  </a:cubicBezTo>
                  <a:cubicBezTo>
                    <a:pt x="710" y="207"/>
                    <a:pt x="710" y="207"/>
                    <a:pt x="710" y="207"/>
                  </a:cubicBezTo>
                  <a:cubicBezTo>
                    <a:pt x="693" y="213"/>
                    <a:pt x="674" y="215"/>
                    <a:pt x="661" y="224"/>
                  </a:cubicBezTo>
                  <a:cubicBezTo>
                    <a:pt x="663" y="226"/>
                    <a:pt x="671" y="222"/>
                    <a:pt x="676" y="222"/>
                  </a:cubicBezTo>
                  <a:cubicBezTo>
                    <a:pt x="654" y="227"/>
                    <a:pt x="631" y="245"/>
                    <a:pt x="613" y="252"/>
                  </a:cubicBezTo>
                  <a:cubicBezTo>
                    <a:pt x="616" y="247"/>
                    <a:pt x="602" y="251"/>
                    <a:pt x="612" y="243"/>
                  </a:cubicBezTo>
                  <a:cubicBezTo>
                    <a:pt x="616" y="245"/>
                    <a:pt x="620" y="240"/>
                    <a:pt x="626" y="237"/>
                  </a:cubicBezTo>
                  <a:cubicBezTo>
                    <a:pt x="613" y="235"/>
                    <a:pt x="589" y="263"/>
                    <a:pt x="582" y="258"/>
                  </a:cubicBezTo>
                  <a:cubicBezTo>
                    <a:pt x="581" y="262"/>
                    <a:pt x="581" y="262"/>
                    <a:pt x="581" y="262"/>
                  </a:cubicBezTo>
                  <a:cubicBezTo>
                    <a:pt x="579" y="263"/>
                    <a:pt x="571" y="265"/>
                    <a:pt x="575" y="262"/>
                  </a:cubicBezTo>
                  <a:cubicBezTo>
                    <a:pt x="557" y="274"/>
                    <a:pt x="557" y="274"/>
                    <a:pt x="557" y="274"/>
                  </a:cubicBezTo>
                  <a:cubicBezTo>
                    <a:pt x="565" y="272"/>
                    <a:pt x="581" y="269"/>
                    <a:pt x="584" y="264"/>
                  </a:cubicBezTo>
                  <a:cubicBezTo>
                    <a:pt x="591" y="263"/>
                    <a:pt x="578" y="270"/>
                    <a:pt x="584" y="270"/>
                  </a:cubicBezTo>
                  <a:cubicBezTo>
                    <a:pt x="569" y="273"/>
                    <a:pt x="577" y="276"/>
                    <a:pt x="564" y="283"/>
                  </a:cubicBezTo>
                  <a:cubicBezTo>
                    <a:pt x="568" y="276"/>
                    <a:pt x="549" y="286"/>
                    <a:pt x="548" y="283"/>
                  </a:cubicBezTo>
                  <a:cubicBezTo>
                    <a:pt x="544" y="287"/>
                    <a:pt x="534" y="291"/>
                    <a:pt x="530" y="292"/>
                  </a:cubicBezTo>
                  <a:cubicBezTo>
                    <a:pt x="522" y="296"/>
                    <a:pt x="507" y="309"/>
                    <a:pt x="495" y="315"/>
                  </a:cubicBezTo>
                  <a:cubicBezTo>
                    <a:pt x="500" y="314"/>
                    <a:pt x="508" y="311"/>
                    <a:pt x="509" y="313"/>
                  </a:cubicBezTo>
                  <a:cubicBezTo>
                    <a:pt x="502" y="316"/>
                    <a:pt x="496" y="320"/>
                    <a:pt x="497" y="323"/>
                  </a:cubicBezTo>
                  <a:cubicBezTo>
                    <a:pt x="520" y="315"/>
                    <a:pt x="499" y="313"/>
                    <a:pt x="520" y="304"/>
                  </a:cubicBezTo>
                  <a:cubicBezTo>
                    <a:pt x="526" y="304"/>
                    <a:pt x="532" y="302"/>
                    <a:pt x="542" y="297"/>
                  </a:cubicBezTo>
                  <a:cubicBezTo>
                    <a:pt x="538" y="302"/>
                    <a:pt x="541" y="301"/>
                    <a:pt x="540" y="304"/>
                  </a:cubicBezTo>
                  <a:cubicBezTo>
                    <a:pt x="525" y="305"/>
                    <a:pt x="510" y="323"/>
                    <a:pt x="493" y="329"/>
                  </a:cubicBezTo>
                  <a:cubicBezTo>
                    <a:pt x="485" y="331"/>
                    <a:pt x="488" y="324"/>
                    <a:pt x="473" y="333"/>
                  </a:cubicBezTo>
                  <a:cubicBezTo>
                    <a:pt x="484" y="323"/>
                    <a:pt x="484" y="323"/>
                    <a:pt x="484" y="323"/>
                  </a:cubicBezTo>
                  <a:cubicBezTo>
                    <a:pt x="471" y="334"/>
                    <a:pt x="479" y="323"/>
                    <a:pt x="468" y="330"/>
                  </a:cubicBezTo>
                  <a:cubicBezTo>
                    <a:pt x="474" y="329"/>
                    <a:pt x="474" y="329"/>
                    <a:pt x="474" y="329"/>
                  </a:cubicBezTo>
                  <a:cubicBezTo>
                    <a:pt x="467" y="334"/>
                    <a:pt x="464" y="335"/>
                    <a:pt x="460" y="336"/>
                  </a:cubicBezTo>
                  <a:cubicBezTo>
                    <a:pt x="467" y="336"/>
                    <a:pt x="467" y="336"/>
                    <a:pt x="467" y="336"/>
                  </a:cubicBezTo>
                  <a:cubicBezTo>
                    <a:pt x="464" y="338"/>
                    <a:pt x="458" y="343"/>
                    <a:pt x="456" y="342"/>
                  </a:cubicBezTo>
                  <a:cubicBezTo>
                    <a:pt x="456" y="343"/>
                    <a:pt x="456" y="344"/>
                    <a:pt x="456" y="344"/>
                  </a:cubicBezTo>
                  <a:cubicBezTo>
                    <a:pt x="455" y="344"/>
                    <a:pt x="453" y="345"/>
                    <a:pt x="449" y="348"/>
                  </a:cubicBezTo>
                  <a:cubicBezTo>
                    <a:pt x="452" y="347"/>
                    <a:pt x="453" y="345"/>
                    <a:pt x="454" y="346"/>
                  </a:cubicBezTo>
                  <a:cubicBezTo>
                    <a:pt x="437" y="357"/>
                    <a:pt x="453" y="352"/>
                    <a:pt x="442" y="359"/>
                  </a:cubicBezTo>
                  <a:cubicBezTo>
                    <a:pt x="445" y="359"/>
                    <a:pt x="442" y="361"/>
                    <a:pt x="439" y="364"/>
                  </a:cubicBezTo>
                  <a:cubicBezTo>
                    <a:pt x="436" y="359"/>
                    <a:pt x="416" y="372"/>
                    <a:pt x="409" y="374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394" y="381"/>
                    <a:pt x="394" y="381"/>
                    <a:pt x="394" y="381"/>
                  </a:cubicBezTo>
                  <a:cubicBezTo>
                    <a:pt x="397" y="380"/>
                    <a:pt x="395" y="383"/>
                    <a:pt x="392" y="387"/>
                  </a:cubicBezTo>
                  <a:cubicBezTo>
                    <a:pt x="392" y="386"/>
                    <a:pt x="392" y="386"/>
                    <a:pt x="392" y="386"/>
                  </a:cubicBezTo>
                  <a:cubicBezTo>
                    <a:pt x="388" y="390"/>
                    <a:pt x="401" y="388"/>
                    <a:pt x="387" y="396"/>
                  </a:cubicBezTo>
                  <a:cubicBezTo>
                    <a:pt x="380" y="399"/>
                    <a:pt x="380" y="399"/>
                    <a:pt x="380" y="399"/>
                  </a:cubicBezTo>
                  <a:cubicBezTo>
                    <a:pt x="381" y="398"/>
                    <a:pt x="381" y="400"/>
                    <a:pt x="380" y="401"/>
                  </a:cubicBezTo>
                  <a:cubicBezTo>
                    <a:pt x="372" y="405"/>
                    <a:pt x="372" y="405"/>
                    <a:pt x="372" y="405"/>
                  </a:cubicBezTo>
                  <a:cubicBezTo>
                    <a:pt x="366" y="417"/>
                    <a:pt x="351" y="417"/>
                    <a:pt x="341" y="429"/>
                  </a:cubicBezTo>
                  <a:cubicBezTo>
                    <a:pt x="344" y="426"/>
                    <a:pt x="350" y="422"/>
                    <a:pt x="348" y="425"/>
                  </a:cubicBezTo>
                  <a:cubicBezTo>
                    <a:pt x="347" y="427"/>
                    <a:pt x="343" y="430"/>
                    <a:pt x="340" y="430"/>
                  </a:cubicBezTo>
                  <a:cubicBezTo>
                    <a:pt x="341" y="431"/>
                    <a:pt x="341" y="431"/>
                    <a:pt x="341" y="431"/>
                  </a:cubicBezTo>
                  <a:cubicBezTo>
                    <a:pt x="316" y="446"/>
                    <a:pt x="316" y="446"/>
                    <a:pt x="316" y="446"/>
                  </a:cubicBezTo>
                  <a:cubicBezTo>
                    <a:pt x="319" y="446"/>
                    <a:pt x="332" y="436"/>
                    <a:pt x="328" y="442"/>
                  </a:cubicBezTo>
                  <a:cubicBezTo>
                    <a:pt x="326" y="447"/>
                    <a:pt x="318" y="450"/>
                    <a:pt x="314" y="453"/>
                  </a:cubicBezTo>
                  <a:cubicBezTo>
                    <a:pt x="313" y="452"/>
                    <a:pt x="320" y="444"/>
                    <a:pt x="312" y="450"/>
                  </a:cubicBezTo>
                  <a:cubicBezTo>
                    <a:pt x="312" y="451"/>
                    <a:pt x="306" y="459"/>
                    <a:pt x="310" y="457"/>
                  </a:cubicBezTo>
                  <a:cubicBezTo>
                    <a:pt x="301" y="462"/>
                    <a:pt x="289" y="471"/>
                    <a:pt x="281" y="474"/>
                  </a:cubicBezTo>
                  <a:cubicBezTo>
                    <a:pt x="279" y="477"/>
                    <a:pt x="283" y="474"/>
                    <a:pt x="284" y="474"/>
                  </a:cubicBezTo>
                  <a:cubicBezTo>
                    <a:pt x="284" y="473"/>
                    <a:pt x="284" y="473"/>
                    <a:pt x="284" y="473"/>
                  </a:cubicBezTo>
                  <a:cubicBezTo>
                    <a:pt x="289" y="469"/>
                    <a:pt x="288" y="475"/>
                    <a:pt x="296" y="466"/>
                  </a:cubicBezTo>
                  <a:cubicBezTo>
                    <a:pt x="300" y="469"/>
                    <a:pt x="284" y="478"/>
                    <a:pt x="276" y="486"/>
                  </a:cubicBezTo>
                  <a:cubicBezTo>
                    <a:pt x="291" y="478"/>
                    <a:pt x="291" y="478"/>
                    <a:pt x="291" y="478"/>
                  </a:cubicBezTo>
                  <a:cubicBezTo>
                    <a:pt x="275" y="501"/>
                    <a:pt x="242" y="521"/>
                    <a:pt x="223" y="540"/>
                  </a:cubicBezTo>
                  <a:cubicBezTo>
                    <a:pt x="227" y="533"/>
                    <a:pt x="233" y="530"/>
                    <a:pt x="230" y="527"/>
                  </a:cubicBezTo>
                  <a:cubicBezTo>
                    <a:pt x="216" y="538"/>
                    <a:pt x="218" y="537"/>
                    <a:pt x="206" y="548"/>
                  </a:cubicBezTo>
                  <a:cubicBezTo>
                    <a:pt x="207" y="548"/>
                    <a:pt x="207" y="548"/>
                    <a:pt x="207" y="548"/>
                  </a:cubicBezTo>
                  <a:cubicBezTo>
                    <a:pt x="202" y="555"/>
                    <a:pt x="191" y="561"/>
                    <a:pt x="189" y="568"/>
                  </a:cubicBezTo>
                  <a:cubicBezTo>
                    <a:pt x="194" y="567"/>
                    <a:pt x="197" y="557"/>
                    <a:pt x="200" y="560"/>
                  </a:cubicBezTo>
                  <a:cubicBezTo>
                    <a:pt x="185" y="576"/>
                    <a:pt x="185" y="576"/>
                    <a:pt x="185" y="576"/>
                  </a:cubicBezTo>
                  <a:cubicBezTo>
                    <a:pt x="192" y="573"/>
                    <a:pt x="200" y="560"/>
                    <a:pt x="206" y="555"/>
                  </a:cubicBezTo>
                  <a:cubicBezTo>
                    <a:pt x="210" y="551"/>
                    <a:pt x="197" y="563"/>
                    <a:pt x="197" y="559"/>
                  </a:cubicBezTo>
                  <a:cubicBezTo>
                    <a:pt x="212" y="545"/>
                    <a:pt x="217" y="544"/>
                    <a:pt x="227" y="540"/>
                  </a:cubicBezTo>
                  <a:cubicBezTo>
                    <a:pt x="233" y="538"/>
                    <a:pt x="223" y="548"/>
                    <a:pt x="220" y="551"/>
                  </a:cubicBezTo>
                  <a:cubicBezTo>
                    <a:pt x="208" y="556"/>
                    <a:pt x="193" y="568"/>
                    <a:pt x="181" y="584"/>
                  </a:cubicBezTo>
                  <a:cubicBezTo>
                    <a:pt x="176" y="594"/>
                    <a:pt x="176" y="594"/>
                    <a:pt x="176" y="594"/>
                  </a:cubicBezTo>
                  <a:cubicBezTo>
                    <a:pt x="168" y="600"/>
                    <a:pt x="166" y="592"/>
                    <a:pt x="154" y="606"/>
                  </a:cubicBezTo>
                  <a:cubicBezTo>
                    <a:pt x="160" y="604"/>
                    <a:pt x="160" y="604"/>
                    <a:pt x="160" y="604"/>
                  </a:cubicBezTo>
                  <a:cubicBezTo>
                    <a:pt x="158" y="607"/>
                    <a:pt x="156" y="609"/>
                    <a:pt x="155" y="611"/>
                  </a:cubicBezTo>
                  <a:cubicBezTo>
                    <a:pt x="162" y="606"/>
                    <a:pt x="169" y="602"/>
                    <a:pt x="175" y="598"/>
                  </a:cubicBezTo>
                  <a:cubicBezTo>
                    <a:pt x="172" y="609"/>
                    <a:pt x="153" y="618"/>
                    <a:pt x="143" y="628"/>
                  </a:cubicBezTo>
                  <a:cubicBezTo>
                    <a:pt x="144" y="628"/>
                    <a:pt x="148" y="624"/>
                    <a:pt x="150" y="624"/>
                  </a:cubicBezTo>
                  <a:cubicBezTo>
                    <a:pt x="136" y="642"/>
                    <a:pt x="117" y="656"/>
                    <a:pt x="105" y="669"/>
                  </a:cubicBezTo>
                  <a:cubicBezTo>
                    <a:pt x="103" y="676"/>
                    <a:pt x="115" y="658"/>
                    <a:pt x="116" y="663"/>
                  </a:cubicBezTo>
                  <a:cubicBezTo>
                    <a:pt x="109" y="669"/>
                    <a:pt x="105" y="679"/>
                    <a:pt x="101" y="679"/>
                  </a:cubicBezTo>
                  <a:cubicBezTo>
                    <a:pt x="107" y="679"/>
                    <a:pt x="89" y="696"/>
                    <a:pt x="103" y="685"/>
                  </a:cubicBezTo>
                  <a:cubicBezTo>
                    <a:pt x="85" y="712"/>
                    <a:pt x="61" y="738"/>
                    <a:pt x="41" y="764"/>
                  </a:cubicBezTo>
                  <a:cubicBezTo>
                    <a:pt x="43" y="764"/>
                    <a:pt x="44" y="764"/>
                    <a:pt x="44" y="766"/>
                  </a:cubicBezTo>
                  <a:cubicBezTo>
                    <a:pt x="50" y="757"/>
                    <a:pt x="60" y="744"/>
                    <a:pt x="66" y="741"/>
                  </a:cubicBezTo>
                  <a:cubicBezTo>
                    <a:pt x="64" y="748"/>
                    <a:pt x="54" y="753"/>
                    <a:pt x="54" y="756"/>
                  </a:cubicBezTo>
                  <a:cubicBezTo>
                    <a:pt x="57" y="753"/>
                    <a:pt x="61" y="747"/>
                    <a:pt x="63" y="748"/>
                  </a:cubicBezTo>
                  <a:cubicBezTo>
                    <a:pt x="60" y="757"/>
                    <a:pt x="54" y="760"/>
                    <a:pt x="50" y="765"/>
                  </a:cubicBezTo>
                  <a:cubicBezTo>
                    <a:pt x="51" y="762"/>
                    <a:pt x="51" y="762"/>
                    <a:pt x="51" y="762"/>
                  </a:cubicBezTo>
                  <a:cubicBezTo>
                    <a:pt x="37" y="777"/>
                    <a:pt x="38" y="767"/>
                    <a:pt x="27" y="786"/>
                  </a:cubicBezTo>
                  <a:cubicBezTo>
                    <a:pt x="26" y="795"/>
                    <a:pt x="29" y="787"/>
                    <a:pt x="32" y="789"/>
                  </a:cubicBezTo>
                  <a:cubicBezTo>
                    <a:pt x="28" y="793"/>
                    <a:pt x="23" y="809"/>
                    <a:pt x="17" y="812"/>
                  </a:cubicBezTo>
                  <a:cubicBezTo>
                    <a:pt x="24" y="800"/>
                    <a:pt x="24" y="800"/>
                    <a:pt x="24" y="800"/>
                  </a:cubicBezTo>
                  <a:cubicBezTo>
                    <a:pt x="18" y="808"/>
                    <a:pt x="14" y="816"/>
                    <a:pt x="10" y="821"/>
                  </a:cubicBezTo>
                  <a:cubicBezTo>
                    <a:pt x="11" y="820"/>
                    <a:pt x="12" y="820"/>
                    <a:pt x="13" y="819"/>
                  </a:cubicBezTo>
                  <a:cubicBezTo>
                    <a:pt x="8" y="825"/>
                    <a:pt x="4" y="833"/>
                    <a:pt x="0" y="835"/>
                  </a:cubicBezTo>
                  <a:cubicBezTo>
                    <a:pt x="2" y="839"/>
                    <a:pt x="2" y="839"/>
                    <a:pt x="2" y="839"/>
                  </a:cubicBezTo>
                  <a:cubicBezTo>
                    <a:pt x="3" y="834"/>
                    <a:pt x="9" y="822"/>
                    <a:pt x="12" y="822"/>
                  </a:cubicBezTo>
                  <a:cubicBezTo>
                    <a:pt x="14" y="824"/>
                    <a:pt x="6" y="835"/>
                    <a:pt x="3" y="840"/>
                  </a:cubicBezTo>
                  <a:cubicBezTo>
                    <a:pt x="17" y="818"/>
                    <a:pt x="22" y="821"/>
                    <a:pt x="31" y="801"/>
                  </a:cubicBezTo>
                  <a:cubicBezTo>
                    <a:pt x="28" y="803"/>
                    <a:pt x="28" y="803"/>
                    <a:pt x="28" y="803"/>
                  </a:cubicBezTo>
                  <a:cubicBezTo>
                    <a:pt x="33" y="790"/>
                    <a:pt x="43" y="781"/>
                    <a:pt x="50" y="771"/>
                  </a:cubicBezTo>
                  <a:cubicBezTo>
                    <a:pt x="49" y="774"/>
                    <a:pt x="49" y="775"/>
                    <a:pt x="51" y="774"/>
                  </a:cubicBezTo>
                  <a:cubicBezTo>
                    <a:pt x="63" y="751"/>
                    <a:pt x="79" y="730"/>
                    <a:pt x="95" y="705"/>
                  </a:cubicBezTo>
                  <a:cubicBezTo>
                    <a:pt x="104" y="700"/>
                    <a:pt x="104" y="700"/>
                    <a:pt x="104" y="700"/>
                  </a:cubicBezTo>
                  <a:cubicBezTo>
                    <a:pt x="102" y="698"/>
                    <a:pt x="102" y="698"/>
                    <a:pt x="102" y="698"/>
                  </a:cubicBezTo>
                  <a:cubicBezTo>
                    <a:pt x="110" y="686"/>
                    <a:pt x="107" y="698"/>
                    <a:pt x="112" y="690"/>
                  </a:cubicBezTo>
                  <a:cubicBezTo>
                    <a:pt x="110" y="693"/>
                    <a:pt x="110" y="692"/>
                    <a:pt x="109" y="693"/>
                  </a:cubicBezTo>
                  <a:cubicBezTo>
                    <a:pt x="122" y="681"/>
                    <a:pt x="113" y="684"/>
                    <a:pt x="119" y="677"/>
                  </a:cubicBezTo>
                  <a:cubicBezTo>
                    <a:pt x="114" y="678"/>
                    <a:pt x="107" y="691"/>
                    <a:pt x="107" y="685"/>
                  </a:cubicBezTo>
                  <a:cubicBezTo>
                    <a:pt x="120" y="673"/>
                    <a:pt x="135" y="652"/>
                    <a:pt x="142" y="654"/>
                  </a:cubicBezTo>
                  <a:cubicBezTo>
                    <a:pt x="160" y="628"/>
                    <a:pt x="189" y="602"/>
                    <a:pt x="207" y="583"/>
                  </a:cubicBezTo>
                  <a:cubicBezTo>
                    <a:pt x="209" y="580"/>
                    <a:pt x="205" y="584"/>
                    <a:pt x="206" y="583"/>
                  </a:cubicBezTo>
                  <a:cubicBezTo>
                    <a:pt x="215" y="578"/>
                    <a:pt x="228" y="556"/>
                    <a:pt x="231" y="558"/>
                  </a:cubicBezTo>
                  <a:cubicBezTo>
                    <a:pt x="234" y="554"/>
                    <a:pt x="233" y="551"/>
                    <a:pt x="234" y="549"/>
                  </a:cubicBezTo>
                  <a:cubicBezTo>
                    <a:pt x="240" y="546"/>
                    <a:pt x="246" y="541"/>
                    <a:pt x="252" y="535"/>
                  </a:cubicBezTo>
                  <a:cubicBezTo>
                    <a:pt x="247" y="539"/>
                    <a:pt x="247" y="539"/>
                    <a:pt x="247" y="539"/>
                  </a:cubicBezTo>
                  <a:cubicBezTo>
                    <a:pt x="248" y="538"/>
                    <a:pt x="248" y="538"/>
                    <a:pt x="248" y="538"/>
                  </a:cubicBezTo>
                  <a:cubicBezTo>
                    <a:pt x="255" y="533"/>
                    <a:pt x="255" y="533"/>
                    <a:pt x="255" y="533"/>
                  </a:cubicBezTo>
                  <a:cubicBezTo>
                    <a:pt x="255" y="533"/>
                    <a:pt x="255" y="533"/>
                    <a:pt x="255" y="533"/>
                  </a:cubicBezTo>
                  <a:cubicBezTo>
                    <a:pt x="271" y="519"/>
                    <a:pt x="288" y="502"/>
                    <a:pt x="305" y="492"/>
                  </a:cubicBezTo>
                  <a:cubicBezTo>
                    <a:pt x="296" y="498"/>
                    <a:pt x="305" y="487"/>
                    <a:pt x="300" y="490"/>
                  </a:cubicBezTo>
                  <a:cubicBezTo>
                    <a:pt x="311" y="487"/>
                    <a:pt x="329" y="472"/>
                    <a:pt x="343" y="460"/>
                  </a:cubicBezTo>
                  <a:cubicBezTo>
                    <a:pt x="342" y="459"/>
                    <a:pt x="343" y="457"/>
                    <a:pt x="340" y="458"/>
                  </a:cubicBezTo>
                  <a:cubicBezTo>
                    <a:pt x="350" y="453"/>
                    <a:pt x="350" y="453"/>
                    <a:pt x="350" y="453"/>
                  </a:cubicBezTo>
                  <a:cubicBezTo>
                    <a:pt x="348" y="453"/>
                    <a:pt x="348" y="453"/>
                    <a:pt x="348" y="453"/>
                  </a:cubicBezTo>
                  <a:cubicBezTo>
                    <a:pt x="363" y="440"/>
                    <a:pt x="384" y="431"/>
                    <a:pt x="393" y="421"/>
                  </a:cubicBezTo>
                  <a:cubicBezTo>
                    <a:pt x="386" y="426"/>
                    <a:pt x="385" y="425"/>
                    <a:pt x="383" y="424"/>
                  </a:cubicBezTo>
                  <a:cubicBezTo>
                    <a:pt x="395" y="415"/>
                    <a:pt x="405" y="407"/>
                    <a:pt x="420" y="399"/>
                  </a:cubicBezTo>
                  <a:cubicBezTo>
                    <a:pt x="419" y="399"/>
                    <a:pt x="418" y="399"/>
                    <a:pt x="418" y="399"/>
                  </a:cubicBezTo>
                  <a:cubicBezTo>
                    <a:pt x="421" y="396"/>
                    <a:pt x="426" y="394"/>
                    <a:pt x="430" y="392"/>
                  </a:cubicBezTo>
                  <a:cubicBezTo>
                    <a:pt x="429" y="389"/>
                    <a:pt x="429" y="389"/>
                    <a:pt x="429" y="389"/>
                  </a:cubicBezTo>
                  <a:cubicBezTo>
                    <a:pt x="436" y="385"/>
                    <a:pt x="445" y="378"/>
                    <a:pt x="454" y="374"/>
                  </a:cubicBezTo>
                  <a:cubicBezTo>
                    <a:pt x="456" y="369"/>
                    <a:pt x="476" y="363"/>
                    <a:pt x="485" y="355"/>
                  </a:cubicBezTo>
                  <a:cubicBezTo>
                    <a:pt x="489" y="353"/>
                    <a:pt x="475" y="358"/>
                    <a:pt x="485" y="351"/>
                  </a:cubicBezTo>
                  <a:cubicBezTo>
                    <a:pt x="490" y="355"/>
                    <a:pt x="499" y="342"/>
                    <a:pt x="503" y="347"/>
                  </a:cubicBezTo>
                  <a:cubicBezTo>
                    <a:pt x="511" y="339"/>
                    <a:pt x="511" y="339"/>
                    <a:pt x="511" y="339"/>
                  </a:cubicBezTo>
                  <a:cubicBezTo>
                    <a:pt x="515" y="341"/>
                    <a:pt x="515" y="341"/>
                    <a:pt x="515" y="341"/>
                  </a:cubicBezTo>
                  <a:cubicBezTo>
                    <a:pt x="519" y="331"/>
                    <a:pt x="528" y="335"/>
                    <a:pt x="539" y="326"/>
                  </a:cubicBezTo>
                  <a:cubicBezTo>
                    <a:pt x="538" y="326"/>
                    <a:pt x="536" y="327"/>
                    <a:pt x="537" y="326"/>
                  </a:cubicBezTo>
                  <a:cubicBezTo>
                    <a:pt x="541" y="324"/>
                    <a:pt x="550" y="319"/>
                    <a:pt x="544" y="325"/>
                  </a:cubicBezTo>
                  <a:cubicBezTo>
                    <a:pt x="550" y="321"/>
                    <a:pt x="572" y="309"/>
                    <a:pt x="561" y="312"/>
                  </a:cubicBezTo>
                  <a:cubicBezTo>
                    <a:pt x="562" y="313"/>
                    <a:pt x="553" y="317"/>
                    <a:pt x="549" y="319"/>
                  </a:cubicBezTo>
                  <a:cubicBezTo>
                    <a:pt x="548" y="316"/>
                    <a:pt x="558" y="312"/>
                    <a:pt x="558" y="308"/>
                  </a:cubicBezTo>
                  <a:cubicBezTo>
                    <a:pt x="559" y="308"/>
                    <a:pt x="560" y="307"/>
                    <a:pt x="562" y="307"/>
                  </a:cubicBezTo>
                  <a:cubicBezTo>
                    <a:pt x="562" y="305"/>
                    <a:pt x="562" y="305"/>
                    <a:pt x="562" y="305"/>
                  </a:cubicBezTo>
                  <a:cubicBezTo>
                    <a:pt x="575" y="300"/>
                    <a:pt x="586" y="291"/>
                    <a:pt x="597" y="290"/>
                  </a:cubicBezTo>
                  <a:cubicBezTo>
                    <a:pt x="597" y="289"/>
                    <a:pt x="599" y="287"/>
                    <a:pt x="603" y="285"/>
                  </a:cubicBezTo>
                  <a:cubicBezTo>
                    <a:pt x="605" y="288"/>
                    <a:pt x="605" y="288"/>
                    <a:pt x="605" y="288"/>
                  </a:cubicBezTo>
                  <a:cubicBezTo>
                    <a:pt x="618" y="280"/>
                    <a:pt x="618" y="280"/>
                    <a:pt x="618" y="280"/>
                  </a:cubicBezTo>
                  <a:cubicBezTo>
                    <a:pt x="609" y="279"/>
                    <a:pt x="609" y="279"/>
                    <a:pt x="609" y="279"/>
                  </a:cubicBezTo>
                  <a:cubicBezTo>
                    <a:pt x="623" y="271"/>
                    <a:pt x="635" y="270"/>
                    <a:pt x="647" y="264"/>
                  </a:cubicBezTo>
                  <a:cubicBezTo>
                    <a:pt x="647" y="258"/>
                    <a:pt x="671" y="254"/>
                    <a:pt x="679" y="244"/>
                  </a:cubicBezTo>
                  <a:cubicBezTo>
                    <a:pt x="669" y="248"/>
                    <a:pt x="669" y="248"/>
                    <a:pt x="669" y="248"/>
                  </a:cubicBezTo>
                  <a:cubicBezTo>
                    <a:pt x="689" y="238"/>
                    <a:pt x="690" y="234"/>
                    <a:pt x="709" y="226"/>
                  </a:cubicBezTo>
                  <a:cubicBezTo>
                    <a:pt x="695" y="236"/>
                    <a:pt x="694" y="235"/>
                    <a:pt x="674" y="251"/>
                  </a:cubicBezTo>
                  <a:cubicBezTo>
                    <a:pt x="695" y="237"/>
                    <a:pt x="714" y="233"/>
                    <a:pt x="734" y="220"/>
                  </a:cubicBezTo>
                  <a:cubicBezTo>
                    <a:pt x="732" y="219"/>
                    <a:pt x="726" y="221"/>
                    <a:pt x="731" y="217"/>
                  </a:cubicBezTo>
                  <a:cubicBezTo>
                    <a:pt x="736" y="218"/>
                    <a:pt x="750" y="208"/>
                    <a:pt x="749" y="212"/>
                  </a:cubicBezTo>
                  <a:cubicBezTo>
                    <a:pt x="755" y="208"/>
                    <a:pt x="754" y="205"/>
                    <a:pt x="758" y="202"/>
                  </a:cubicBezTo>
                  <a:cubicBezTo>
                    <a:pt x="782" y="196"/>
                    <a:pt x="782" y="196"/>
                    <a:pt x="782" y="196"/>
                  </a:cubicBezTo>
                  <a:cubicBezTo>
                    <a:pt x="781" y="195"/>
                    <a:pt x="781" y="195"/>
                    <a:pt x="781" y="195"/>
                  </a:cubicBezTo>
                  <a:cubicBezTo>
                    <a:pt x="815" y="171"/>
                    <a:pt x="853" y="168"/>
                    <a:pt x="890" y="149"/>
                  </a:cubicBezTo>
                  <a:cubicBezTo>
                    <a:pt x="889" y="148"/>
                    <a:pt x="889" y="148"/>
                    <a:pt x="889" y="148"/>
                  </a:cubicBezTo>
                  <a:cubicBezTo>
                    <a:pt x="899" y="146"/>
                    <a:pt x="899" y="146"/>
                    <a:pt x="899" y="146"/>
                  </a:cubicBezTo>
                  <a:cubicBezTo>
                    <a:pt x="891" y="148"/>
                    <a:pt x="902" y="143"/>
                    <a:pt x="902" y="141"/>
                  </a:cubicBezTo>
                  <a:cubicBezTo>
                    <a:pt x="928" y="135"/>
                    <a:pt x="928" y="135"/>
                    <a:pt x="928" y="135"/>
                  </a:cubicBezTo>
                  <a:cubicBezTo>
                    <a:pt x="928" y="133"/>
                    <a:pt x="925" y="130"/>
                    <a:pt x="919" y="134"/>
                  </a:cubicBezTo>
                  <a:close/>
                  <a:moveTo>
                    <a:pt x="603" y="284"/>
                  </a:moveTo>
                  <a:cubicBezTo>
                    <a:pt x="598" y="287"/>
                    <a:pt x="598" y="287"/>
                    <a:pt x="598" y="287"/>
                  </a:cubicBezTo>
                  <a:cubicBezTo>
                    <a:pt x="597" y="288"/>
                    <a:pt x="596" y="288"/>
                    <a:pt x="594" y="289"/>
                  </a:cubicBezTo>
                  <a:cubicBezTo>
                    <a:pt x="598" y="287"/>
                    <a:pt x="598" y="287"/>
                    <a:pt x="598" y="287"/>
                  </a:cubicBezTo>
                  <a:cubicBezTo>
                    <a:pt x="600" y="285"/>
                    <a:pt x="602" y="282"/>
                    <a:pt x="603" y="284"/>
                  </a:cubicBezTo>
                  <a:close/>
                  <a:moveTo>
                    <a:pt x="150" y="641"/>
                  </a:moveTo>
                  <a:cubicBezTo>
                    <a:pt x="147" y="642"/>
                    <a:pt x="153" y="638"/>
                    <a:pt x="154" y="636"/>
                  </a:cubicBezTo>
                  <a:cubicBezTo>
                    <a:pt x="147" y="643"/>
                    <a:pt x="147" y="643"/>
                    <a:pt x="147" y="643"/>
                  </a:cubicBezTo>
                  <a:cubicBezTo>
                    <a:pt x="147" y="645"/>
                    <a:pt x="149" y="642"/>
                    <a:pt x="150" y="641"/>
                  </a:cubicBezTo>
                  <a:close/>
                  <a:moveTo>
                    <a:pt x="592" y="265"/>
                  </a:moveTo>
                  <a:cubicBezTo>
                    <a:pt x="594" y="261"/>
                    <a:pt x="594" y="261"/>
                    <a:pt x="594" y="261"/>
                  </a:cubicBezTo>
                  <a:cubicBezTo>
                    <a:pt x="599" y="261"/>
                    <a:pt x="599" y="261"/>
                    <a:pt x="599" y="261"/>
                  </a:cubicBezTo>
                  <a:lnTo>
                    <a:pt x="592" y="265"/>
                  </a:lnTo>
                  <a:close/>
                  <a:moveTo>
                    <a:pt x="671" y="222"/>
                  </a:moveTo>
                  <a:cubicBezTo>
                    <a:pt x="663" y="225"/>
                    <a:pt x="663" y="225"/>
                    <a:pt x="663" y="225"/>
                  </a:cubicBezTo>
                  <a:cubicBezTo>
                    <a:pt x="663" y="224"/>
                    <a:pt x="663" y="224"/>
                    <a:pt x="663" y="224"/>
                  </a:cubicBezTo>
                  <a:cubicBezTo>
                    <a:pt x="672" y="221"/>
                    <a:pt x="672" y="221"/>
                    <a:pt x="672" y="221"/>
                  </a:cubicBezTo>
                  <a:lnTo>
                    <a:pt x="671" y="222"/>
                  </a:lnTo>
                  <a:close/>
                  <a:moveTo>
                    <a:pt x="769" y="193"/>
                  </a:moveTo>
                  <a:cubicBezTo>
                    <a:pt x="767" y="194"/>
                    <a:pt x="767" y="194"/>
                    <a:pt x="767" y="194"/>
                  </a:cubicBezTo>
                  <a:cubicBezTo>
                    <a:pt x="769" y="193"/>
                    <a:pt x="769" y="193"/>
                    <a:pt x="769" y="193"/>
                  </a:cubicBezTo>
                  <a:cubicBezTo>
                    <a:pt x="776" y="192"/>
                    <a:pt x="776" y="187"/>
                    <a:pt x="783" y="188"/>
                  </a:cubicBezTo>
                  <a:cubicBezTo>
                    <a:pt x="778" y="194"/>
                    <a:pt x="773" y="193"/>
                    <a:pt x="769" y="193"/>
                  </a:cubicBezTo>
                  <a:close/>
                  <a:moveTo>
                    <a:pt x="629" y="265"/>
                  </a:moveTo>
                  <a:cubicBezTo>
                    <a:pt x="626" y="266"/>
                    <a:pt x="625" y="267"/>
                    <a:pt x="623" y="268"/>
                  </a:cubicBezTo>
                  <a:cubicBezTo>
                    <a:pt x="625" y="269"/>
                    <a:pt x="631" y="267"/>
                    <a:pt x="627" y="270"/>
                  </a:cubicBezTo>
                  <a:cubicBezTo>
                    <a:pt x="624" y="270"/>
                    <a:pt x="615" y="275"/>
                    <a:pt x="614" y="273"/>
                  </a:cubicBezTo>
                  <a:cubicBezTo>
                    <a:pt x="623" y="271"/>
                    <a:pt x="625" y="262"/>
                    <a:pt x="629" y="265"/>
                  </a:cubicBezTo>
                  <a:close/>
                  <a:moveTo>
                    <a:pt x="449" y="375"/>
                  </a:moveTo>
                  <a:cubicBezTo>
                    <a:pt x="451" y="374"/>
                    <a:pt x="451" y="374"/>
                    <a:pt x="451" y="374"/>
                  </a:cubicBezTo>
                  <a:cubicBezTo>
                    <a:pt x="443" y="377"/>
                    <a:pt x="443" y="377"/>
                    <a:pt x="443" y="377"/>
                  </a:cubicBezTo>
                  <a:lnTo>
                    <a:pt x="449" y="375"/>
                  </a:lnTo>
                  <a:close/>
                  <a:moveTo>
                    <a:pt x="417" y="396"/>
                  </a:moveTo>
                  <a:cubicBezTo>
                    <a:pt x="412" y="396"/>
                    <a:pt x="402" y="403"/>
                    <a:pt x="396" y="408"/>
                  </a:cubicBezTo>
                  <a:cubicBezTo>
                    <a:pt x="395" y="411"/>
                    <a:pt x="404" y="408"/>
                    <a:pt x="411" y="402"/>
                  </a:cubicBezTo>
                  <a:cubicBezTo>
                    <a:pt x="421" y="398"/>
                    <a:pt x="412" y="397"/>
                    <a:pt x="417" y="396"/>
                  </a:cubicBezTo>
                  <a:close/>
                  <a:moveTo>
                    <a:pt x="687" y="229"/>
                  </a:moveTo>
                  <a:cubicBezTo>
                    <a:pt x="684" y="228"/>
                    <a:pt x="684" y="228"/>
                    <a:pt x="684" y="228"/>
                  </a:cubicBezTo>
                  <a:cubicBezTo>
                    <a:pt x="686" y="227"/>
                    <a:pt x="686" y="227"/>
                    <a:pt x="686" y="227"/>
                  </a:cubicBezTo>
                  <a:cubicBezTo>
                    <a:pt x="678" y="230"/>
                    <a:pt x="678" y="230"/>
                    <a:pt x="678" y="230"/>
                  </a:cubicBezTo>
                  <a:cubicBezTo>
                    <a:pt x="687" y="222"/>
                    <a:pt x="697" y="223"/>
                    <a:pt x="702" y="221"/>
                  </a:cubicBezTo>
                  <a:cubicBezTo>
                    <a:pt x="698" y="223"/>
                    <a:pt x="683" y="225"/>
                    <a:pt x="687" y="229"/>
                  </a:cubicBezTo>
                  <a:close/>
                  <a:moveTo>
                    <a:pt x="351" y="444"/>
                  </a:moveTo>
                  <a:cubicBezTo>
                    <a:pt x="344" y="448"/>
                    <a:pt x="331" y="455"/>
                    <a:pt x="331" y="453"/>
                  </a:cubicBezTo>
                  <a:cubicBezTo>
                    <a:pt x="333" y="456"/>
                    <a:pt x="343" y="450"/>
                    <a:pt x="346" y="448"/>
                  </a:cubicBezTo>
                  <a:cubicBezTo>
                    <a:pt x="347" y="446"/>
                    <a:pt x="349" y="445"/>
                    <a:pt x="351" y="444"/>
                  </a:cubicBezTo>
                  <a:close/>
                  <a:moveTo>
                    <a:pt x="347" y="438"/>
                  </a:moveTo>
                  <a:cubicBezTo>
                    <a:pt x="357" y="432"/>
                    <a:pt x="359" y="433"/>
                    <a:pt x="369" y="430"/>
                  </a:cubicBezTo>
                  <a:cubicBezTo>
                    <a:pt x="360" y="439"/>
                    <a:pt x="355" y="437"/>
                    <a:pt x="355" y="434"/>
                  </a:cubicBezTo>
                  <a:cubicBezTo>
                    <a:pt x="347" y="438"/>
                    <a:pt x="350" y="439"/>
                    <a:pt x="347" y="442"/>
                  </a:cubicBezTo>
                  <a:lnTo>
                    <a:pt x="347" y="438"/>
                  </a:lnTo>
                  <a:close/>
                  <a:moveTo>
                    <a:pt x="363" y="439"/>
                  </a:moveTo>
                  <a:cubicBezTo>
                    <a:pt x="367" y="436"/>
                    <a:pt x="367" y="436"/>
                    <a:pt x="367" y="436"/>
                  </a:cubicBezTo>
                  <a:cubicBezTo>
                    <a:pt x="370" y="431"/>
                    <a:pt x="369" y="427"/>
                    <a:pt x="378" y="425"/>
                  </a:cubicBezTo>
                  <a:cubicBezTo>
                    <a:pt x="367" y="436"/>
                    <a:pt x="367" y="436"/>
                    <a:pt x="367" y="436"/>
                  </a:cubicBezTo>
                  <a:cubicBezTo>
                    <a:pt x="366" y="437"/>
                    <a:pt x="365" y="438"/>
                    <a:pt x="363" y="439"/>
                  </a:cubicBezTo>
                  <a:close/>
                  <a:moveTo>
                    <a:pt x="287" y="503"/>
                  </a:moveTo>
                  <a:cubicBezTo>
                    <a:pt x="292" y="500"/>
                    <a:pt x="292" y="500"/>
                    <a:pt x="292" y="500"/>
                  </a:cubicBezTo>
                  <a:cubicBezTo>
                    <a:pt x="288" y="503"/>
                    <a:pt x="287" y="503"/>
                    <a:pt x="287" y="503"/>
                  </a:cubicBezTo>
                  <a:cubicBezTo>
                    <a:pt x="283" y="504"/>
                    <a:pt x="283" y="504"/>
                    <a:pt x="283" y="504"/>
                  </a:cubicBezTo>
                  <a:cubicBezTo>
                    <a:pt x="290" y="496"/>
                    <a:pt x="287" y="501"/>
                    <a:pt x="287" y="503"/>
                  </a:cubicBezTo>
                  <a:close/>
                  <a:moveTo>
                    <a:pt x="344" y="453"/>
                  </a:moveTo>
                  <a:cubicBezTo>
                    <a:pt x="355" y="444"/>
                    <a:pt x="355" y="444"/>
                    <a:pt x="355" y="444"/>
                  </a:cubicBezTo>
                  <a:cubicBezTo>
                    <a:pt x="354" y="443"/>
                    <a:pt x="347" y="450"/>
                    <a:pt x="344" y="453"/>
                  </a:cubicBezTo>
                  <a:close/>
                  <a:moveTo>
                    <a:pt x="287" y="498"/>
                  </a:moveTo>
                  <a:cubicBezTo>
                    <a:pt x="292" y="494"/>
                    <a:pt x="303" y="483"/>
                    <a:pt x="301" y="485"/>
                  </a:cubicBezTo>
                  <a:cubicBezTo>
                    <a:pt x="302" y="487"/>
                    <a:pt x="291" y="496"/>
                    <a:pt x="287" y="498"/>
                  </a:cubicBezTo>
                  <a:close/>
                  <a:moveTo>
                    <a:pt x="77" y="723"/>
                  </a:moveTo>
                  <a:cubicBezTo>
                    <a:pt x="82" y="716"/>
                    <a:pt x="82" y="716"/>
                    <a:pt x="82" y="716"/>
                  </a:cubicBezTo>
                  <a:cubicBezTo>
                    <a:pt x="82" y="721"/>
                    <a:pt x="82" y="721"/>
                    <a:pt x="82" y="721"/>
                  </a:cubicBezTo>
                  <a:lnTo>
                    <a:pt x="77" y="723"/>
                  </a:lnTo>
                  <a:close/>
                  <a:moveTo>
                    <a:pt x="138" y="640"/>
                  </a:moveTo>
                  <a:cubicBezTo>
                    <a:pt x="138" y="642"/>
                    <a:pt x="138" y="642"/>
                    <a:pt x="138" y="642"/>
                  </a:cubicBezTo>
                  <a:cubicBezTo>
                    <a:pt x="135" y="646"/>
                    <a:pt x="135" y="646"/>
                    <a:pt x="135" y="646"/>
                  </a:cubicBezTo>
                  <a:lnTo>
                    <a:pt x="138" y="640"/>
                  </a:lnTo>
                  <a:close/>
                  <a:moveTo>
                    <a:pt x="203" y="569"/>
                  </a:moveTo>
                  <a:cubicBezTo>
                    <a:pt x="203" y="569"/>
                    <a:pt x="203" y="570"/>
                    <a:pt x="204" y="569"/>
                  </a:cubicBezTo>
                  <a:cubicBezTo>
                    <a:pt x="205" y="569"/>
                    <a:pt x="207" y="568"/>
                    <a:pt x="207" y="568"/>
                  </a:cubicBezTo>
                  <a:cubicBezTo>
                    <a:pt x="207" y="569"/>
                    <a:pt x="205" y="569"/>
                    <a:pt x="204" y="569"/>
                  </a:cubicBezTo>
                  <a:cubicBezTo>
                    <a:pt x="201" y="572"/>
                    <a:pt x="198" y="576"/>
                    <a:pt x="196" y="579"/>
                  </a:cubicBezTo>
                  <a:cubicBezTo>
                    <a:pt x="198" y="578"/>
                    <a:pt x="202" y="574"/>
                    <a:pt x="204" y="573"/>
                  </a:cubicBezTo>
                  <a:cubicBezTo>
                    <a:pt x="201" y="582"/>
                    <a:pt x="180" y="589"/>
                    <a:pt x="191" y="591"/>
                  </a:cubicBezTo>
                  <a:cubicBezTo>
                    <a:pt x="187" y="593"/>
                    <a:pt x="177" y="601"/>
                    <a:pt x="179" y="597"/>
                  </a:cubicBezTo>
                  <a:cubicBezTo>
                    <a:pt x="186" y="590"/>
                    <a:pt x="199" y="575"/>
                    <a:pt x="203" y="569"/>
                  </a:cubicBezTo>
                  <a:cubicBezTo>
                    <a:pt x="202" y="568"/>
                    <a:pt x="203" y="567"/>
                    <a:pt x="204" y="566"/>
                  </a:cubicBezTo>
                  <a:cubicBezTo>
                    <a:pt x="204" y="566"/>
                    <a:pt x="203" y="567"/>
                    <a:pt x="203" y="569"/>
                  </a:cubicBezTo>
                  <a:close/>
                  <a:moveTo>
                    <a:pt x="295" y="478"/>
                  </a:moveTo>
                  <a:cubicBezTo>
                    <a:pt x="298" y="476"/>
                    <a:pt x="299" y="475"/>
                    <a:pt x="300" y="475"/>
                  </a:cubicBezTo>
                  <a:cubicBezTo>
                    <a:pt x="303" y="474"/>
                    <a:pt x="305" y="473"/>
                    <a:pt x="305" y="474"/>
                  </a:cubicBezTo>
                  <a:cubicBezTo>
                    <a:pt x="299" y="478"/>
                    <a:pt x="302" y="475"/>
                    <a:pt x="300" y="475"/>
                  </a:cubicBezTo>
                  <a:cubicBezTo>
                    <a:pt x="298" y="476"/>
                    <a:pt x="297" y="477"/>
                    <a:pt x="295" y="478"/>
                  </a:cubicBezTo>
                  <a:close/>
                  <a:moveTo>
                    <a:pt x="312" y="463"/>
                  </a:moveTo>
                  <a:cubicBezTo>
                    <a:pt x="302" y="469"/>
                    <a:pt x="302" y="469"/>
                    <a:pt x="302" y="469"/>
                  </a:cubicBezTo>
                  <a:cubicBezTo>
                    <a:pt x="308" y="467"/>
                    <a:pt x="308" y="467"/>
                    <a:pt x="308" y="467"/>
                  </a:cubicBezTo>
                  <a:cubicBezTo>
                    <a:pt x="292" y="476"/>
                    <a:pt x="292" y="476"/>
                    <a:pt x="292" y="476"/>
                  </a:cubicBezTo>
                  <a:cubicBezTo>
                    <a:pt x="298" y="468"/>
                    <a:pt x="309" y="462"/>
                    <a:pt x="312" y="463"/>
                  </a:cubicBezTo>
                  <a:close/>
                  <a:moveTo>
                    <a:pt x="314" y="459"/>
                  </a:moveTo>
                  <a:cubicBezTo>
                    <a:pt x="317" y="459"/>
                    <a:pt x="317" y="459"/>
                    <a:pt x="317" y="459"/>
                  </a:cubicBezTo>
                  <a:cubicBezTo>
                    <a:pt x="313" y="460"/>
                    <a:pt x="313" y="460"/>
                    <a:pt x="313" y="460"/>
                  </a:cubicBezTo>
                  <a:cubicBezTo>
                    <a:pt x="314" y="459"/>
                    <a:pt x="314" y="459"/>
                    <a:pt x="314" y="459"/>
                  </a:cubicBezTo>
                  <a:cubicBezTo>
                    <a:pt x="313" y="459"/>
                    <a:pt x="313" y="459"/>
                    <a:pt x="313" y="459"/>
                  </a:cubicBezTo>
                  <a:cubicBezTo>
                    <a:pt x="329" y="447"/>
                    <a:pt x="329" y="447"/>
                    <a:pt x="329" y="447"/>
                  </a:cubicBezTo>
                  <a:lnTo>
                    <a:pt x="314" y="459"/>
                  </a:lnTo>
                  <a:close/>
                  <a:moveTo>
                    <a:pt x="480" y="341"/>
                  </a:moveTo>
                  <a:cubicBezTo>
                    <a:pt x="482" y="330"/>
                    <a:pt x="463" y="346"/>
                    <a:pt x="457" y="345"/>
                  </a:cubicBezTo>
                  <a:cubicBezTo>
                    <a:pt x="458" y="348"/>
                    <a:pt x="454" y="355"/>
                    <a:pt x="470" y="344"/>
                  </a:cubicBezTo>
                  <a:cubicBezTo>
                    <a:pt x="458" y="356"/>
                    <a:pt x="459" y="346"/>
                    <a:pt x="454" y="357"/>
                  </a:cubicBezTo>
                  <a:cubicBezTo>
                    <a:pt x="460" y="352"/>
                    <a:pt x="469" y="348"/>
                    <a:pt x="471" y="348"/>
                  </a:cubicBezTo>
                  <a:cubicBezTo>
                    <a:pt x="463" y="353"/>
                    <a:pt x="463" y="353"/>
                    <a:pt x="463" y="353"/>
                  </a:cubicBezTo>
                  <a:cubicBezTo>
                    <a:pt x="470" y="354"/>
                    <a:pt x="474" y="343"/>
                    <a:pt x="480" y="341"/>
                  </a:cubicBezTo>
                  <a:close/>
                  <a:moveTo>
                    <a:pt x="566" y="285"/>
                  </a:moveTo>
                  <a:cubicBezTo>
                    <a:pt x="577" y="279"/>
                    <a:pt x="577" y="279"/>
                    <a:pt x="577" y="279"/>
                  </a:cubicBezTo>
                  <a:cubicBezTo>
                    <a:pt x="567" y="284"/>
                    <a:pt x="567" y="284"/>
                    <a:pt x="567" y="284"/>
                  </a:cubicBezTo>
                  <a:lnTo>
                    <a:pt x="566" y="285"/>
                  </a:lnTo>
                  <a:close/>
                  <a:moveTo>
                    <a:pt x="841" y="143"/>
                  </a:moveTo>
                  <a:cubicBezTo>
                    <a:pt x="839" y="142"/>
                    <a:pt x="853" y="132"/>
                    <a:pt x="858" y="134"/>
                  </a:cubicBezTo>
                  <a:cubicBezTo>
                    <a:pt x="850" y="138"/>
                    <a:pt x="842" y="141"/>
                    <a:pt x="841" y="143"/>
                  </a:cubicBezTo>
                  <a:close/>
                  <a:moveTo>
                    <a:pt x="964" y="94"/>
                  </a:moveTo>
                  <a:cubicBezTo>
                    <a:pt x="951" y="97"/>
                    <a:pt x="951" y="97"/>
                    <a:pt x="951" y="97"/>
                  </a:cubicBezTo>
                  <a:cubicBezTo>
                    <a:pt x="952" y="93"/>
                    <a:pt x="962" y="93"/>
                    <a:pt x="968" y="90"/>
                  </a:cubicBezTo>
                  <a:cubicBezTo>
                    <a:pt x="971" y="91"/>
                    <a:pt x="966" y="92"/>
                    <a:pt x="964" y="94"/>
                  </a:cubicBezTo>
                  <a:close/>
                  <a:moveTo>
                    <a:pt x="1051" y="63"/>
                  </a:moveTo>
                  <a:cubicBezTo>
                    <a:pt x="1055" y="62"/>
                    <a:pt x="1055" y="62"/>
                    <a:pt x="1055" y="62"/>
                  </a:cubicBezTo>
                  <a:cubicBezTo>
                    <a:pt x="1049" y="60"/>
                    <a:pt x="1049" y="60"/>
                    <a:pt x="1049" y="60"/>
                  </a:cubicBezTo>
                  <a:lnTo>
                    <a:pt x="1051" y="63"/>
                  </a:lnTo>
                  <a:close/>
                  <a:moveTo>
                    <a:pt x="1043" y="60"/>
                  </a:moveTo>
                  <a:cubicBezTo>
                    <a:pt x="1045" y="57"/>
                    <a:pt x="1036" y="60"/>
                    <a:pt x="1034" y="61"/>
                  </a:cubicBezTo>
                  <a:lnTo>
                    <a:pt x="1043" y="60"/>
                  </a:lnTo>
                  <a:close/>
                  <a:moveTo>
                    <a:pt x="1121" y="31"/>
                  </a:moveTo>
                  <a:cubicBezTo>
                    <a:pt x="1115" y="33"/>
                    <a:pt x="1115" y="33"/>
                    <a:pt x="1115" y="33"/>
                  </a:cubicBezTo>
                  <a:cubicBezTo>
                    <a:pt x="1121" y="35"/>
                    <a:pt x="1121" y="35"/>
                    <a:pt x="1121" y="35"/>
                  </a:cubicBezTo>
                  <a:lnTo>
                    <a:pt x="1121" y="31"/>
                  </a:lnTo>
                  <a:close/>
                  <a:moveTo>
                    <a:pt x="1113" y="38"/>
                  </a:moveTo>
                  <a:cubicBezTo>
                    <a:pt x="1111" y="36"/>
                    <a:pt x="1111" y="33"/>
                    <a:pt x="1098" y="38"/>
                  </a:cubicBezTo>
                  <a:cubicBezTo>
                    <a:pt x="1098" y="41"/>
                    <a:pt x="1102" y="40"/>
                    <a:pt x="1098" y="44"/>
                  </a:cubicBezTo>
                  <a:cubicBezTo>
                    <a:pt x="1102" y="44"/>
                    <a:pt x="1106" y="42"/>
                    <a:pt x="1108" y="41"/>
                  </a:cubicBezTo>
                  <a:cubicBezTo>
                    <a:pt x="1105" y="41"/>
                    <a:pt x="1102" y="43"/>
                    <a:pt x="1100" y="42"/>
                  </a:cubicBezTo>
                  <a:cubicBezTo>
                    <a:pt x="1105" y="39"/>
                    <a:pt x="1110" y="38"/>
                    <a:pt x="1113" y="38"/>
                  </a:cubicBezTo>
                  <a:cubicBezTo>
                    <a:pt x="1114" y="39"/>
                    <a:pt x="1115" y="39"/>
                    <a:pt x="1117" y="39"/>
                  </a:cubicBezTo>
                  <a:cubicBezTo>
                    <a:pt x="1116" y="39"/>
                    <a:pt x="1115" y="38"/>
                    <a:pt x="1113" y="38"/>
                  </a:cubicBezTo>
                  <a:close/>
                  <a:moveTo>
                    <a:pt x="1067" y="56"/>
                  </a:moveTo>
                  <a:cubicBezTo>
                    <a:pt x="1066" y="56"/>
                    <a:pt x="1064" y="57"/>
                    <a:pt x="1064" y="58"/>
                  </a:cubicBezTo>
                  <a:cubicBezTo>
                    <a:pt x="1063" y="58"/>
                    <a:pt x="1063" y="58"/>
                    <a:pt x="1063" y="58"/>
                  </a:cubicBezTo>
                  <a:cubicBezTo>
                    <a:pt x="1064" y="56"/>
                    <a:pt x="1066" y="56"/>
                    <a:pt x="1067" y="56"/>
                  </a:cubicBezTo>
                  <a:cubicBezTo>
                    <a:pt x="1069" y="55"/>
                    <a:pt x="1071" y="54"/>
                    <a:pt x="1073" y="53"/>
                  </a:cubicBezTo>
                  <a:cubicBezTo>
                    <a:pt x="1074" y="50"/>
                    <a:pt x="1065" y="51"/>
                    <a:pt x="1062" y="51"/>
                  </a:cubicBezTo>
                  <a:cubicBezTo>
                    <a:pt x="1066" y="50"/>
                    <a:pt x="1071" y="51"/>
                    <a:pt x="1076" y="48"/>
                  </a:cubicBezTo>
                  <a:cubicBezTo>
                    <a:pt x="1075" y="48"/>
                    <a:pt x="1075" y="47"/>
                    <a:pt x="1072" y="48"/>
                  </a:cubicBezTo>
                  <a:cubicBezTo>
                    <a:pt x="1079" y="45"/>
                    <a:pt x="1079" y="45"/>
                    <a:pt x="1079" y="45"/>
                  </a:cubicBezTo>
                  <a:cubicBezTo>
                    <a:pt x="1089" y="45"/>
                    <a:pt x="1081" y="49"/>
                    <a:pt x="1073" y="53"/>
                  </a:cubicBezTo>
                  <a:cubicBezTo>
                    <a:pt x="1073" y="53"/>
                    <a:pt x="1073" y="54"/>
                    <a:pt x="1071" y="55"/>
                  </a:cubicBezTo>
                  <a:cubicBezTo>
                    <a:pt x="1070" y="56"/>
                    <a:pt x="1069" y="56"/>
                    <a:pt x="1067" y="56"/>
                  </a:cubicBezTo>
                  <a:close/>
                  <a:moveTo>
                    <a:pt x="1131" y="41"/>
                  </a:moveTo>
                  <a:cubicBezTo>
                    <a:pt x="1126" y="42"/>
                    <a:pt x="1126" y="42"/>
                    <a:pt x="1126" y="42"/>
                  </a:cubicBezTo>
                  <a:cubicBezTo>
                    <a:pt x="1124" y="42"/>
                    <a:pt x="1125" y="40"/>
                    <a:pt x="1124" y="40"/>
                  </a:cubicBezTo>
                  <a:cubicBezTo>
                    <a:pt x="1129" y="39"/>
                    <a:pt x="1136" y="38"/>
                    <a:pt x="1131" y="41"/>
                  </a:cubicBezTo>
                  <a:close/>
                  <a:moveTo>
                    <a:pt x="882" y="131"/>
                  </a:moveTo>
                  <a:cubicBezTo>
                    <a:pt x="884" y="129"/>
                    <a:pt x="877" y="129"/>
                    <a:pt x="871" y="132"/>
                  </a:cubicBezTo>
                  <a:cubicBezTo>
                    <a:pt x="873" y="128"/>
                    <a:pt x="873" y="128"/>
                    <a:pt x="873" y="128"/>
                  </a:cubicBezTo>
                  <a:cubicBezTo>
                    <a:pt x="874" y="130"/>
                    <a:pt x="886" y="124"/>
                    <a:pt x="887" y="124"/>
                  </a:cubicBezTo>
                  <a:cubicBezTo>
                    <a:pt x="891" y="126"/>
                    <a:pt x="886" y="127"/>
                    <a:pt x="882" y="131"/>
                  </a:cubicBezTo>
                  <a:close/>
                  <a:moveTo>
                    <a:pt x="605" y="265"/>
                  </a:moveTo>
                  <a:cubicBezTo>
                    <a:pt x="601" y="263"/>
                    <a:pt x="588" y="273"/>
                    <a:pt x="584" y="274"/>
                  </a:cubicBezTo>
                  <a:cubicBezTo>
                    <a:pt x="591" y="269"/>
                    <a:pt x="608" y="258"/>
                    <a:pt x="605" y="265"/>
                  </a:cubicBezTo>
                  <a:close/>
                  <a:moveTo>
                    <a:pt x="581" y="281"/>
                  </a:moveTo>
                  <a:cubicBezTo>
                    <a:pt x="577" y="284"/>
                    <a:pt x="576" y="285"/>
                    <a:pt x="575" y="283"/>
                  </a:cubicBezTo>
                  <a:cubicBezTo>
                    <a:pt x="573" y="283"/>
                    <a:pt x="570" y="286"/>
                    <a:pt x="568" y="286"/>
                  </a:cubicBezTo>
                  <a:cubicBezTo>
                    <a:pt x="575" y="280"/>
                    <a:pt x="576" y="283"/>
                    <a:pt x="581" y="281"/>
                  </a:cubicBezTo>
                  <a:cubicBezTo>
                    <a:pt x="582" y="281"/>
                    <a:pt x="583" y="280"/>
                    <a:pt x="585" y="279"/>
                  </a:cubicBezTo>
                  <a:cubicBezTo>
                    <a:pt x="583" y="280"/>
                    <a:pt x="582" y="281"/>
                    <a:pt x="581" y="281"/>
                  </a:cubicBezTo>
                  <a:close/>
                  <a:moveTo>
                    <a:pt x="739" y="197"/>
                  </a:moveTo>
                  <a:cubicBezTo>
                    <a:pt x="746" y="197"/>
                    <a:pt x="746" y="197"/>
                    <a:pt x="746" y="197"/>
                  </a:cubicBezTo>
                  <a:cubicBezTo>
                    <a:pt x="755" y="193"/>
                    <a:pt x="755" y="193"/>
                    <a:pt x="755" y="193"/>
                  </a:cubicBezTo>
                  <a:lnTo>
                    <a:pt x="739" y="197"/>
                  </a:lnTo>
                  <a:close/>
                  <a:moveTo>
                    <a:pt x="835" y="159"/>
                  </a:moveTo>
                  <a:cubicBezTo>
                    <a:pt x="833" y="158"/>
                    <a:pt x="843" y="153"/>
                    <a:pt x="846" y="153"/>
                  </a:cubicBezTo>
                  <a:cubicBezTo>
                    <a:pt x="844" y="151"/>
                    <a:pt x="838" y="154"/>
                    <a:pt x="832" y="157"/>
                  </a:cubicBezTo>
                  <a:cubicBezTo>
                    <a:pt x="831" y="157"/>
                    <a:pt x="830" y="157"/>
                    <a:pt x="829" y="158"/>
                  </a:cubicBezTo>
                  <a:cubicBezTo>
                    <a:pt x="832" y="157"/>
                    <a:pt x="832" y="157"/>
                    <a:pt x="832" y="157"/>
                  </a:cubicBezTo>
                  <a:cubicBezTo>
                    <a:pt x="834" y="156"/>
                    <a:pt x="834" y="158"/>
                    <a:pt x="834" y="159"/>
                  </a:cubicBezTo>
                  <a:cubicBezTo>
                    <a:pt x="832" y="161"/>
                    <a:pt x="832" y="161"/>
                    <a:pt x="832" y="161"/>
                  </a:cubicBezTo>
                  <a:cubicBezTo>
                    <a:pt x="839" y="158"/>
                    <a:pt x="839" y="158"/>
                    <a:pt x="839" y="158"/>
                  </a:cubicBezTo>
                  <a:lnTo>
                    <a:pt x="835" y="159"/>
                  </a:lnTo>
                  <a:close/>
                  <a:moveTo>
                    <a:pt x="1003" y="95"/>
                  </a:moveTo>
                  <a:cubicBezTo>
                    <a:pt x="1009" y="91"/>
                    <a:pt x="1010" y="91"/>
                    <a:pt x="1014" y="90"/>
                  </a:cubicBezTo>
                  <a:cubicBezTo>
                    <a:pt x="1013" y="92"/>
                    <a:pt x="1008" y="94"/>
                    <a:pt x="1003" y="95"/>
                  </a:cubicBezTo>
                  <a:close/>
                  <a:moveTo>
                    <a:pt x="786" y="183"/>
                  </a:moveTo>
                  <a:cubicBezTo>
                    <a:pt x="796" y="178"/>
                    <a:pt x="780" y="182"/>
                    <a:pt x="786" y="178"/>
                  </a:cubicBezTo>
                  <a:cubicBezTo>
                    <a:pt x="781" y="181"/>
                    <a:pt x="781" y="181"/>
                    <a:pt x="781" y="181"/>
                  </a:cubicBezTo>
                  <a:cubicBezTo>
                    <a:pt x="788" y="174"/>
                    <a:pt x="788" y="180"/>
                    <a:pt x="794" y="177"/>
                  </a:cubicBezTo>
                  <a:cubicBezTo>
                    <a:pt x="790" y="179"/>
                    <a:pt x="790" y="179"/>
                    <a:pt x="790" y="179"/>
                  </a:cubicBezTo>
                  <a:cubicBezTo>
                    <a:pt x="788" y="183"/>
                    <a:pt x="797" y="178"/>
                    <a:pt x="798" y="179"/>
                  </a:cubicBezTo>
                  <a:cubicBezTo>
                    <a:pt x="794" y="182"/>
                    <a:pt x="782" y="185"/>
                    <a:pt x="786" y="183"/>
                  </a:cubicBezTo>
                  <a:close/>
                  <a:moveTo>
                    <a:pt x="1013" y="93"/>
                  </a:moveTo>
                  <a:cubicBezTo>
                    <a:pt x="1023" y="87"/>
                    <a:pt x="1023" y="92"/>
                    <a:pt x="1029" y="90"/>
                  </a:cubicBezTo>
                  <a:cubicBezTo>
                    <a:pt x="1022" y="95"/>
                    <a:pt x="1021" y="91"/>
                    <a:pt x="1013" y="93"/>
                  </a:cubicBezTo>
                  <a:close/>
                  <a:moveTo>
                    <a:pt x="852" y="161"/>
                  </a:moveTo>
                  <a:cubicBezTo>
                    <a:pt x="852" y="162"/>
                    <a:pt x="852" y="162"/>
                    <a:pt x="852" y="162"/>
                  </a:cubicBezTo>
                  <a:cubicBezTo>
                    <a:pt x="860" y="160"/>
                    <a:pt x="860" y="160"/>
                    <a:pt x="860" y="160"/>
                  </a:cubicBezTo>
                  <a:cubicBezTo>
                    <a:pt x="861" y="159"/>
                    <a:pt x="861" y="159"/>
                    <a:pt x="861" y="159"/>
                  </a:cubicBezTo>
                  <a:lnTo>
                    <a:pt x="852" y="16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1" name="Freeform 306"/>
            <p:cNvSpPr>
              <a:spLocks/>
            </p:cNvSpPr>
            <p:nvPr/>
          </p:nvSpPr>
          <p:spPr bwMode="auto">
            <a:xfrm rot="13161829" flipH="1" flipV="1">
              <a:off x="5995431" y="3948459"/>
              <a:ext cx="429836" cy="135921"/>
            </a:xfrm>
            <a:custGeom>
              <a:avLst/>
              <a:gdLst/>
              <a:ahLst/>
              <a:cxnLst>
                <a:cxn ang="0">
                  <a:pos x="52" y="45"/>
                </a:cxn>
                <a:cxn ang="0">
                  <a:pos x="57" y="46"/>
                </a:cxn>
                <a:cxn ang="0">
                  <a:pos x="61" y="50"/>
                </a:cxn>
                <a:cxn ang="0">
                  <a:pos x="70" y="46"/>
                </a:cxn>
                <a:cxn ang="0">
                  <a:pos x="82" y="53"/>
                </a:cxn>
                <a:cxn ang="0">
                  <a:pos x="88" y="51"/>
                </a:cxn>
                <a:cxn ang="0">
                  <a:pos x="92" y="53"/>
                </a:cxn>
                <a:cxn ang="0">
                  <a:pos x="97" y="53"/>
                </a:cxn>
                <a:cxn ang="0">
                  <a:pos x="104" y="59"/>
                </a:cxn>
                <a:cxn ang="0">
                  <a:pos x="111" y="59"/>
                </a:cxn>
                <a:cxn ang="0">
                  <a:pos x="114" y="54"/>
                </a:cxn>
                <a:cxn ang="0">
                  <a:pos x="120" y="58"/>
                </a:cxn>
                <a:cxn ang="0">
                  <a:pos x="133" y="47"/>
                </a:cxn>
                <a:cxn ang="0">
                  <a:pos x="132" y="59"/>
                </a:cxn>
                <a:cxn ang="0">
                  <a:pos x="142" y="50"/>
                </a:cxn>
                <a:cxn ang="0">
                  <a:pos x="147" y="60"/>
                </a:cxn>
                <a:cxn ang="0">
                  <a:pos x="153" y="65"/>
                </a:cxn>
                <a:cxn ang="0">
                  <a:pos x="164" y="62"/>
                </a:cxn>
                <a:cxn ang="0">
                  <a:pos x="175" y="59"/>
                </a:cxn>
                <a:cxn ang="0">
                  <a:pos x="188" y="56"/>
                </a:cxn>
                <a:cxn ang="0">
                  <a:pos x="195" y="66"/>
                </a:cxn>
                <a:cxn ang="0">
                  <a:pos x="201" y="63"/>
                </a:cxn>
                <a:cxn ang="0">
                  <a:pos x="203" y="65"/>
                </a:cxn>
                <a:cxn ang="0">
                  <a:pos x="211" y="58"/>
                </a:cxn>
                <a:cxn ang="0">
                  <a:pos x="216" y="59"/>
                </a:cxn>
                <a:cxn ang="0">
                  <a:pos x="211" y="60"/>
                </a:cxn>
                <a:cxn ang="0">
                  <a:pos x="198" y="51"/>
                </a:cxn>
                <a:cxn ang="0">
                  <a:pos x="183" y="50"/>
                </a:cxn>
                <a:cxn ang="0">
                  <a:pos x="183" y="45"/>
                </a:cxn>
                <a:cxn ang="0">
                  <a:pos x="169" y="43"/>
                </a:cxn>
                <a:cxn ang="0">
                  <a:pos x="158" y="39"/>
                </a:cxn>
                <a:cxn ang="0">
                  <a:pos x="151" y="38"/>
                </a:cxn>
                <a:cxn ang="0">
                  <a:pos x="147" y="40"/>
                </a:cxn>
                <a:cxn ang="0">
                  <a:pos x="141" y="35"/>
                </a:cxn>
                <a:cxn ang="0">
                  <a:pos x="137" y="36"/>
                </a:cxn>
                <a:cxn ang="0">
                  <a:pos x="118" y="29"/>
                </a:cxn>
                <a:cxn ang="0">
                  <a:pos x="111" y="29"/>
                </a:cxn>
                <a:cxn ang="0">
                  <a:pos x="101" y="24"/>
                </a:cxn>
                <a:cxn ang="0">
                  <a:pos x="95" y="22"/>
                </a:cxn>
                <a:cxn ang="0">
                  <a:pos x="77" y="20"/>
                </a:cxn>
                <a:cxn ang="0">
                  <a:pos x="71" y="20"/>
                </a:cxn>
                <a:cxn ang="0">
                  <a:pos x="57" y="13"/>
                </a:cxn>
                <a:cxn ang="0">
                  <a:pos x="49" y="10"/>
                </a:cxn>
                <a:cxn ang="0">
                  <a:pos x="45" y="13"/>
                </a:cxn>
                <a:cxn ang="0">
                  <a:pos x="40" y="8"/>
                </a:cxn>
                <a:cxn ang="0">
                  <a:pos x="28" y="10"/>
                </a:cxn>
                <a:cxn ang="0">
                  <a:pos x="21" y="3"/>
                </a:cxn>
                <a:cxn ang="0">
                  <a:pos x="15" y="2"/>
                </a:cxn>
                <a:cxn ang="0">
                  <a:pos x="3" y="26"/>
                </a:cxn>
                <a:cxn ang="0">
                  <a:pos x="6" y="31"/>
                </a:cxn>
                <a:cxn ang="0">
                  <a:pos x="12" y="29"/>
                </a:cxn>
                <a:cxn ang="0">
                  <a:pos x="15" y="29"/>
                </a:cxn>
                <a:cxn ang="0">
                  <a:pos x="19" y="33"/>
                </a:cxn>
                <a:cxn ang="0">
                  <a:pos x="26" y="30"/>
                </a:cxn>
                <a:cxn ang="0">
                  <a:pos x="27" y="39"/>
                </a:cxn>
                <a:cxn ang="0">
                  <a:pos x="36" y="34"/>
                </a:cxn>
                <a:cxn ang="0">
                  <a:pos x="38" y="32"/>
                </a:cxn>
                <a:cxn ang="0">
                  <a:pos x="39" y="40"/>
                </a:cxn>
                <a:cxn ang="0">
                  <a:pos x="42" y="42"/>
                </a:cxn>
              </a:cxnLst>
              <a:rect l="0" t="0" r="r" b="b"/>
              <a:pathLst>
                <a:path w="216" h="68">
                  <a:moveTo>
                    <a:pt x="46" y="41"/>
                  </a:moveTo>
                  <a:cubicBezTo>
                    <a:pt x="46" y="42"/>
                    <a:pt x="46" y="44"/>
                    <a:pt x="45" y="45"/>
                  </a:cubicBezTo>
                  <a:cubicBezTo>
                    <a:pt x="46" y="47"/>
                    <a:pt x="48" y="42"/>
                    <a:pt x="49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0" y="42"/>
                    <a:pt x="52" y="41"/>
                    <a:pt x="52" y="45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3" y="44"/>
                    <a:pt x="53" y="50"/>
                    <a:pt x="54" y="47"/>
                  </a:cubicBezTo>
                  <a:cubicBezTo>
                    <a:pt x="54" y="45"/>
                    <a:pt x="55" y="45"/>
                    <a:pt x="55" y="43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9" y="42"/>
                    <a:pt x="60" y="46"/>
                    <a:pt x="61" y="41"/>
                  </a:cubicBezTo>
                  <a:cubicBezTo>
                    <a:pt x="62" y="43"/>
                    <a:pt x="60" y="45"/>
                    <a:pt x="59" y="47"/>
                  </a:cubicBezTo>
                  <a:cubicBezTo>
                    <a:pt x="61" y="46"/>
                    <a:pt x="60" y="48"/>
                    <a:pt x="61" y="45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5" y="45"/>
                    <a:pt x="65" y="51"/>
                    <a:pt x="68" y="4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9" y="42"/>
                    <a:pt x="70" y="45"/>
                    <a:pt x="70" y="46"/>
                  </a:cubicBezTo>
                  <a:cubicBezTo>
                    <a:pt x="72" y="45"/>
                    <a:pt x="72" y="42"/>
                    <a:pt x="72" y="40"/>
                  </a:cubicBezTo>
                  <a:cubicBezTo>
                    <a:pt x="75" y="42"/>
                    <a:pt x="74" y="41"/>
                    <a:pt x="78" y="37"/>
                  </a:cubicBezTo>
                  <a:cubicBezTo>
                    <a:pt x="78" y="43"/>
                    <a:pt x="74" y="45"/>
                    <a:pt x="75" y="50"/>
                  </a:cubicBezTo>
                  <a:cubicBezTo>
                    <a:pt x="76" y="47"/>
                    <a:pt x="78" y="45"/>
                    <a:pt x="79" y="44"/>
                  </a:cubicBezTo>
                  <a:cubicBezTo>
                    <a:pt x="80" y="47"/>
                    <a:pt x="82" y="49"/>
                    <a:pt x="82" y="53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4" y="51"/>
                    <a:pt x="85" y="49"/>
                    <a:pt x="86" y="48"/>
                  </a:cubicBezTo>
                  <a:cubicBezTo>
                    <a:pt x="89" y="45"/>
                    <a:pt x="85" y="56"/>
                    <a:pt x="88" y="51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9" y="49"/>
                    <a:pt x="90" y="51"/>
                    <a:pt x="92" y="50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89" y="58"/>
                    <a:pt x="92" y="53"/>
                    <a:pt x="92" y="53"/>
                  </a:cubicBezTo>
                  <a:cubicBezTo>
                    <a:pt x="94" y="52"/>
                    <a:pt x="94" y="48"/>
                    <a:pt x="95" y="47"/>
                  </a:cubicBezTo>
                  <a:cubicBezTo>
                    <a:pt x="95" y="47"/>
                    <a:pt x="96" y="46"/>
                    <a:pt x="96" y="47"/>
                  </a:cubicBezTo>
                  <a:cubicBezTo>
                    <a:pt x="97" y="49"/>
                    <a:pt x="95" y="53"/>
                    <a:pt x="94" y="55"/>
                  </a:cubicBezTo>
                  <a:cubicBezTo>
                    <a:pt x="96" y="50"/>
                    <a:pt x="96" y="51"/>
                    <a:pt x="98" y="49"/>
                  </a:cubicBezTo>
                  <a:cubicBezTo>
                    <a:pt x="98" y="52"/>
                    <a:pt x="97" y="53"/>
                    <a:pt x="97" y="53"/>
                  </a:cubicBezTo>
                  <a:cubicBezTo>
                    <a:pt x="98" y="52"/>
                    <a:pt x="98" y="52"/>
                    <a:pt x="99" y="50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100" y="57"/>
                    <a:pt x="103" y="44"/>
                    <a:pt x="105" y="46"/>
                  </a:cubicBezTo>
                  <a:cubicBezTo>
                    <a:pt x="103" y="49"/>
                    <a:pt x="107" y="46"/>
                    <a:pt x="107" y="49"/>
                  </a:cubicBezTo>
                  <a:cubicBezTo>
                    <a:pt x="106" y="50"/>
                    <a:pt x="105" y="56"/>
                    <a:pt x="104" y="59"/>
                  </a:cubicBezTo>
                  <a:cubicBezTo>
                    <a:pt x="105" y="61"/>
                    <a:pt x="106" y="54"/>
                    <a:pt x="108" y="53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8" y="56"/>
                    <a:pt x="107" y="55"/>
                    <a:pt x="109" y="54"/>
                  </a:cubicBezTo>
                  <a:cubicBezTo>
                    <a:pt x="108" y="56"/>
                    <a:pt x="109" y="56"/>
                    <a:pt x="108" y="57"/>
                  </a:cubicBezTo>
                  <a:cubicBezTo>
                    <a:pt x="109" y="58"/>
                    <a:pt x="109" y="58"/>
                    <a:pt x="111" y="59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3" y="53"/>
                    <a:pt x="112" y="55"/>
                    <a:pt x="112" y="56"/>
                  </a:cubicBezTo>
                  <a:cubicBezTo>
                    <a:pt x="112" y="56"/>
                    <a:pt x="112" y="56"/>
                    <a:pt x="112" y="57"/>
                  </a:cubicBezTo>
                  <a:cubicBezTo>
                    <a:pt x="111" y="62"/>
                    <a:pt x="113" y="54"/>
                    <a:pt x="113" y="59"/>
                  </a:cubicBezTo>
                  <a:cubicBezTo>
                    <a:pt x="113" y="57"/>
                    <a:pt x="114" y="55"/>
                    <a:pt x="114" y="54"/>
                  </a:cubicBezTo>
                  <a:cubicBezTo>
                    <a:pt x="113" y="58"/>
                    <a:pt x="115" y="58"/>
                    <a:pt x="114" y="59"/>
                  </a:cubicBezTo>
                  <a:cubicBezTo>
                    <a:pt x="114" y="57"/>
                    <a:pt x="116" y="59"/>
                    <a:pt x="117" y="55"/>
                  </a:cubicBezTo>
                  <a:cubicBezTo>
                    <a:pt x="117" y="58"/>
                    <a:pt x="116" y="58"/>
                    <a:pt x="116" y="59"/>
                  </a:cubicBezTo>
                  <a:cubicBezTo>
                    <a:pt x="117" y="55"/>
                    <a:pt x="119" y="59"/>
                    <a:pt x="120" y="57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1" y="56"/>
                    <a:pt x="123" y="55"/>
                    <a:pt x="125" y="52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5" y="57"/>
                    <a:pt x="127" y="48"/>
                    <a:pt x="128" y="49"/>
                  </a:cubicBezTo>
                  <a:cubicBezTo>
                    <a:pt x="126" y="53"/>
                    <a:pt x="130" y="49"/>
                    <a:pt x="128" y="54"/>
                  </a:cubicBezTo>
                  <a:cubicBezTo>
                    <a:pt x="130" y="51"/>
                    <a:pt x="131" y="51"/>
                    <a:pt x="133" y="47"/>
                  </a:cubicBezTo>
                  <a:cubicBezTo>
                    <a:pt x="133" y="49"/>
                    <a:pt x="129" y="53"/>
                    <a:pt x="130" y="54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5"/>
                    <a:pt x="132" y="55"/>
                    <a:pt x="132" y="55"/>
                  </a:cubicBezTo>
                  <a:cubicBezTo>
                    <a:pt x="132" y="53"/>
                    <a:pt x="133" y="53"/>
                    <a:pt x="133" y="51"/>
                  </a:cubicBezTo>
                  <a:cubicBezTo>
                    <a:pt x="133" y="54"/>
                    <a:pt x="133" y="57"/>
                    <a:pt x="132" y="59"/>
                  </a:cubicBezTo>
                  <a:cubicBezTo>
                    <a:pt x="133" y="58"/>
                    <a:pt x="134" y="61"/>
                    <a:pt x="135" y="59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7" y="55"/>
                    <a:pt x="137" y="60"/>
                    <a:pt x="139" y="54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40" y="57"/>
                    <a:pt x="141" y="51"/>
                    <a:pt x="142" y="50"/>
                  </a:cubicBezTo>
                  <a:cubicBezTo>
                    <a:pt x="142" y="50"/>
                    <a:pt x="143" y="49"/>
                    <a:pt x="143" y="50"/>
                  </a:cubicBezTo>
                  <a:cubicBezTo>
                    <a:pt x="141" y="53"/>
                    <a:pt x="143" y="54"/>
                    <a:pt x="143" y="57"/>
                  </a:cubicBezTo>
                  <a:cubicBezTo>
                    <a:pt x="143" y="57"/>
                    <a:pt x="145" y="57"/>
                    <a:pt x="146" y="54"/>
                  </a:cubicBezTo>
                  <a:cubicBezTo>
                    <a:pt x="145" y="57"/>
                    <a:pt x="145" y="59"/>
                    <a:pt x="143" y="59"/>
                  </a:cubicBezTo>
                  <a:cubicBezTo>
                    <a:pt x="143" y="65"/>
                    <a:pt x="146" y="58"/>
                    <a:pt x="147" y="60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9" y="61"/>
                    <a:pt x="150" y="56"/>
                    <a:pt x="152" y="52"/>
                  </a:cubicBezTo>
                  <a:cubicBezTo>
                    <a:pt x="151" y="55"/>
                    <a:pt x="151" y="56"/>
                    <a:pt x="149" y="59"/>
                  </a:cubicBezTo>
                  <a:cubicBezTo>
                    <a:pt x="150" y="62"/>
                    <a:pt x="153" y="60"/>
                    <a:pt x="154" y="61"/>
                  </a:cubicBezTo>
                  <a:cubicBezTo>
                    <a:pt x="154" y="63"/>
                    <a:pt x="154" y="64"/>
                    <a:pt x="153" y="65"/>
                  </a:cubicBezTo>
                  <a:cubicBezTo>
                    <a:pt x="155" y="63"/>
                    <a:pt x="156" y="67"/>
                    <a:pt x="159" y="61"/>
                  </a:cubicBezTo>
                  <a:cubicBezTo>
                    <a:pt x="158" y="63"/>
                    <a:pt x="159" y="63"/>
                    <a:pt x="159" y="64"/>
                  </a:cubicBezTo>
                  <a:cubicBezTo>
                    <a:pt x="159" y="63"/>
                    <a:pt x="160" y="61"/>
                    <a:pt x="160" y="62"/>
                  </a:cubicBezTo>
                  <a:cubicBezTo>
                    <a:pt x="161" y="59"/>
                    <a:pt x="164" y="58"/>
                    <a:pt x="165" y="60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66" y="63"/>
                    <a:pt x="170" y="54"/>
                    <a:pt x="172" y="59"/>
                  </a:cubicBezTo>
                  <a:cubicBezTo>
                    <a:pt x="172" y="60"/>
                    <a:pt x="170" y="63"/>
                    <a:pt x="171" y="63"/>
                  </a:cubicBezTo>
                  <a:cubicBezTo>
                    <a:pt x="172" y="61"/>
                    <a:pt x="173" y="57"/>
                    <a:pt x="174" y="58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5" y="55"/>
                    <a:pt x="173" y="56"/>
                    <a:pt x="175" y="53"/>
                  </a:cubicBezTo>
                  <a:cubicBezTo>
                    <a:pt x="175" y="57"/>
                    <a:pt x="177" y="50"/>
                    <a:pt x="177" y="54"/>
                  </a:cubicBezTo>
                  <a:cubicBezTo>
                    <a:pt x="177" y="55"/>
                    <a:pt x="176" y="57"/>
                    <a:pt x="175" y="59"/>
                  </a:cubicBezTo>
                  <a:cubicBezTo>
                    <a:pt x="177" y="64"/>
                    <a:pt x="180" y="56"/>
                    <a:pt x="182" y="62"/>
                  </a:cubicBezTo>
                  <a:cubicBezTo>
                    <a:pt x="184" y="59"/>
                    <a:pt x="186" y="59"/>
                    <a:pt x="188" y="56"/>
                  </a:cubicBezTo>
                  <a:cubicBezTo>
                    <a:pt x="187" y="60"/>
                    <a:pt x="186" y="63"/>
                    <a:pt x="185" y="66"/>
                  </a:cubicBezTo>
                  <a:cubicBezTo>
                    <a:pt x="186" y="67"/>
                    <a:pt x="189" y="59"/>
                    <a:pt x="188" y="64"/>
                  </a:cubicBezTo>
                  <a:cubicBezTo>
                    <a:pt x="190" y="59"/>
                    <a:pt x="193" y="62"/>
                    <a:pt x="195" y="55"/>
                  </a:cubicBezTo>
                  <a:cubicBezTo>
                    <a:pt x="194" y="56"/>
                    <a:pt x="196" y="55"/>
                    <a:pt x="194" y="59"/>
                  </a:cubicBezTo>
                  <a:cubicBezTo>
                    <a:pt x="196" y="57"/>
                    <a:pt x="194" y="66"/>
                    <a:pt x="195" y="66"/>
                  </a:cubicBezTo>
                  <a:cubicBezTo>
                    <a:pt x="196" y="66"/>
                    <a:pt x="196" y="61"/>
                    <a:pt x="197" y="61"/>
                  </a:cubicBezTo>
                  <a:cubicBezTo>
                    <a:pt x="197" y="63"/>
                    <a:pt x="197" y="63"/>
                    <a:pt x="197" y="63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8" y="63"/>
                    <a:pt x="196" y="65"/>
                    <a:pt x="196" y="67"/>
                  </a:cubicBezTo>
                  <a:cubicBezTo>
                    <a:pt x="197" y="68"/>
                    <a:pt x="199" y="63"/>
                    <a:pt x="201" y="63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4" y="64"/>
                    <a:pt x="204" y="63"/>
                    <a:pt x="205" y="63"/>
                  </a:cubicBezTo>
                  <a:cubicBezTo>
                    <a:pt x="204" y="65"/>
                    <a:pt x="204" y="65"/>
                    <a:pt x="204" y="65"/>
                  </a:cubicBezTo>
                  <a:cubicBezTo>
                    <a:pt x="205" y="62"/>
                    <a:pt x="207" y="61"/>
                    <a:pt x="208" y="61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2" y="60"/>
                    <a:pt x="209" y="63"/>
                    <a:pt x="211" y="61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7"/>
                    <a:pt x="212" y="66"/>
                  </a:cubicBezTo>
                  <a:cubicBezTo>
                    <a:pt x="212" y="63"/>
                    <a:pt x="212" y="63"/>
                    <a:pt x="213" y="61"/>
                  </a:cubicBezTo>
                  <a:cubicBezTo>
                    <a:pt x="212" y="67"/>
                    <a:pt x="215" y="61"/>
                    <a:pt x="216" y="59"/>
                  </a:cubicBezTo>
                  <a:cubicBezTo>
                    <a:pt x="216" y="59"/>
                    <a:pt x="215" y="59"/>
                    <a:pt x="214" y="61"/>
                  </a:cubicBezTo>
                  <a:cubicBezTo>
                    <a:pt x="214" y="61"/>
                    <a:pt x="215" y="59"/>
                    <a:pt x="214" y="58"/>
                  </a:cubicBezTo>
                  <a:cubicBezTo>
                    <a:pt x="213" y="61"/>
                    <a:pt x="213" y="61"/>
                    <a:pt x="213" y="61"/>
                  </a:cubicBezTo>
                  <a:cubicBezTo>
                    <a:pt x="213" y="57"/>
                    <a:pt x="213" y="57"/>
                    <a:pt x="213" y="57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2" y="56"/>
                    <a:pt x="210" y="59"/>
                    <a:pt x="212" y="55"/>
                  </a:cubicBezTo>
                  <a:cubicBezTo>
                    <a:pt x="210" y="56"/>
                    <a:pt x="211" y="54"/>
                    <a:pt x="209" y="57"/>
                  </a:cubicBezTo>
                  <a:cubicBezTo>
                    <a:pt x="209" y="55"/>
                    <a:pt x="210" y="55"/>
                    <a:pt x="210" y="54"/>
                  </a:cubicBezTo>
                  <a:cubicBezTo>
                    <a:pt x="205" y="56"/>
                    <a:pt x="201" y="55"/>
                    <a:pt x="198" y="52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8" y="52"/>
                    <a:pt x="197" y="53"/>
                    <a:pt x="196" y="55"/>
                  </a:cubicBezTo>
                  <a:cubicBezTo>
                    <a:pt x="196" y="52"/>
                    <a:pt x="195" y="47"/>
                    <a:pt x="192" y="52"/>
                  </a:cubicBezTo>
                  <a:cubicBezTo>
                    <a:pt x="192" y="52"/>
                    <a:pt x="193" y="51"/>
                    <a:pt x="193" y="51"/>
                  </a:cubicBezTo>
                  <a:cubicBezTo>
                    <a:pt x="191" y="51"/>
                    <a:pt x="190" y="47"/>
                    <a:pt x="188" y="47"/>
                  </a:cubicBezTo>
                  <a:cubicBezTo>
                    <a:pt x="185" y="53"/>
                    <a:pt x="186" y="42"/>
                    <a:pt x="183" y="50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4" y="51"/>
                    <a:pt x="181" y="54"/>
                    <a:pt x="181" y="56"/>
                  </a:cubicBezTo>
                  <a:cubicBezTo>
                    <a:pt x="181" y="51"/>
                    <a:pt x="182" y="52"/>
                    <a:pt x="182" y="47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8" y="55"/>
                    <a:pt x="180" y="38"/>
                    <a:pt x="177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42"/>
                    <a:pt x="175" y="47"/>
                    <a:pt x="174" y="48"/>
                  </a:cubicBezTo>
                  <a:cubicBezTo>
                    <a:pt x="174" y="46"/>
                    <a:pt x="175" y="45"/>
                    <a:pt x="176" y="44"/>
                  </a:cubicBezTo>
                  <a:cubicBezTo>
                    <a:pt x="174" y="41"/>
                    <a:pt x="170" y="47"/>
                    <a:pt x="169" y="43"/>
                  </a:cubicBezTo>
                  <a:cubicBezTo>
                    <a:pt x="167" y="45"/>
                    <a:pt x="168" y="47"/>
                    <a:pt x="167" y="49"/>
                  </a:cubicBezTo>
                  <a:cubicBezTo>
                    <a:pt x="166" y="48"/>
                    <a:pt x="167" y="45"/>
                    <a:pt x="168" y="44"/>
                  </a:cubicBezTo>
                  <a:cubicBezTo>
                    <a:pt x="167" y="38"/>
                    <a:pt x="161" y="46"/>
                    <a:pt x="160" y="40"/>
                  </a:cubicBezTo>
                  <a:cubicBezTo>
                    <a:pt x="158" y="43"/>
                    <a:pt x="158" y="45"/>
                    <a:pt x="156" y="47"/>
                  </a:cubicBezTo>
                  <a:cubicBezTo>
                    <a:pt x="157" y="45"/>
                    <a:pt x="157" y="39"/>
                    <a:pt x="158" y="39"/>
                  </a:cubicBezTo>
                  <a:cubicBezTo>
                    <a:pt x="158" y="39"/>
                    <a:pt x="158" y="39"/>
                    <a:pt x="158" y="39"/>
                  </a:cubicBezTo>
                  <a:cubicBezTo>
                    <a:pt x="159" y="37"/>
                    <a:pt x="159" y="37"/>
                    <a:pt x="159" y="37"/>
                  </a:cubicBezTo>
                  <a:cubicBezTo>
                    <a:pt x="157" y="36"/>
                    <a:pt x="154" y="35"/>
                    <a:pt x="152" y="41"/>
                  </a:cubicBezTo>
                  <a:cubicBezTo>
                    <a:pt x="153" y="36"/>
                    <a:pt x="152" y="40"/>
                    <a:pt x="151" y="37"/>
                  </a:cubicBezTo>
                  <a:cubicBezTo>
                    <a:pt x="151" y="38"/>
                    <a:pt x="151" y="38"/>
                    <a:pt x="151" y="38"/>
                  </a:cubicBezTo>
                  <a:cubicBezTo>
                    <a:pt x="150" y="42"/>
                    <a:pt x="150" y="38"/>
                    <a:pt x="149" y="38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39"/>
                    <a:pt x="147" y="38"/>
                    <a:pt x="148" y="37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6" y="40"/>
                    <a:pt x="148" y="36"/>
                    <a:pt x="146" y="36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6" y="37"/>
                    <a:pt x="144" y="40"/>
                    <a:pt x="145" y="37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5" y="31"/>
                    <a:pt x="142" y="37"/>
                    <a:pt x="141" y="35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9" y="42"/>
                    <a:pt x="140" y="39"/>
                    <a:pt x="140" y="37"/>
                  </a:cubicBezTo>
                  <a:cubicBezTo>
                    <a:pt x="140" y="37"/>
                    <a:pt x="140" y="35"/>
                    <a:pt x="139" y="34"/>
                  </a:cubicBezTo>
                  <a:cubicBezTo>
                    <a:pt x="138" y="35"/>
                    <a:pt x="138" y="36"/>
                    <a:pt x="138" y="38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5" y="41"/>
                    <a:pt x="134" y="31"/>
                    <a:pt x="132" y="38"/>
                  </a:cubicBezTo>
                  <a:cubicBezTo>
                    <a:pt x="131" y="37"/>
                    <a:pt x="133" y="35"/>
                    <a:pt x="133" y="34"/>
                  </a:cubicBezTo>
                  <a:cubicBezTo>
                    <a:pt x="132" y="30"/>
                    <a:pt x="127" y="38"/>
                    <a:pt x="126" y="34"/>
                  </a:cubicBezTo>
                  <a:cubicBezTo>
                    <a:pt x="125" y="29"/>
                    <a:pt x="121" y="32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15" y="32"/>
                    <a:pt x="114" y="30"/>
                    <a:pt x="112" y="34"/>
                  </a:cubicBezTo>
                  <a:cubicBezTo>
                    <a:pt x="112" y="32"/>
                    <a:pt x="113" y="31"/>
                    <a:pt x="113" y="30"/>
                  </a:cubicBezTo>
                  <a:cubicBezTo>
                    <a:pt x="112" y="30"/>
                    <a:pt x="111" y="31"/>
                    <a:pt x="111" y="29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0" y="27"/>
                    <a:pt x="107" y="26"/>
                    <a:pt x="105" y="28"/>
                  </a:cubicBezTo>
                  <a:cubicBezTo>
                    <a:pt x="104" y="29"/>
                    <a:pt x="105" y="26"/>
                    <a:pt x="105" y="24"/>
                  </a:cubicBezTo>
                  <a:cubicBezTo>
                    <a:pt x="104" y="24"/>
                    <a:pt x="103" y="25"/>
                    <a:pt x="101" y="27"/>
                  </a:cubicBezTo>
                  <a:cubicBezTo>
                    <a:pt x="101" y="26"/>
                    <a:pt x="101" y="26"/>
                    <a:pt x="101" y="24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1" y="25"/>
                    <a:pt x="100" y="24"/>
                  </a:cubicBezTo>
                  <a:cubicBezTo>
                    <a:pt x="98" y="28"/>
                    <a:pt x="97" y="23"/>
                    <a:pt x="95" y="23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6"/>
                    <a:pt x="94" y="24"/>
                    <a:pt x="95" y="22"/>
                  </a:cubicBezTo>
                  <a:cubicBezTo>
                    <a:pt x="93" y="19"/>
                    <a:pt x="90" y="27"/>
                    <a:pt x="87" y="25"/>
                  </a:cubicBezTo>
                  <a:cubicBezTo>
                    <a:pt x="88" y="18"/>
                    <a:pt x="83" y="26"/>
                    <a:pt x="84" y="19"/>
                  </a:cubicBezTo>
                  <a:cubicBezTo>
                    <a:pt x="83" y="20"/>
                    <a:pt x="82" y="17"/>
                    <a:pt x="80" y="21"/>
                  </a:cubicBezTo>
                  <a:cubicBezTo>
                    <a:pt x="80" y="20"/>
                    <a:pt x="80" y="20"/>
                    <a:pt x="81" y="20"/>
                  </a:cubicBezTo>
                  <a:cubicBezTo>
                    <a:pt x="81" y="17"/>
                    <a:pt x="78" y="19"/>
                    <a:pt x="77" y="20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5" y="22"/>
                    <a:pt x="73" y="21"/>
                    <a:pt x="72" y="25"/>
                  </a:cubicBezTo>
                  <a:cubicBezTo>
                    <a:pt x="72" y="24"/>
                    <a:pt x="72" y="23"/>
                    <a:pt x="73" y="22"/>
                  </a:cubicBezTo>
                  <a:cubicBezTo>
                    <a:pt x="73" y="18"/>
                    <a:pt x="71" y="24"/>
                    <a:pt x="70" y="23"/>
                  </a:cubicBezTo>
                  <a:cubicBezTo>
                    <a:pt x="71" y="22"/>
                    <a:pt x="71" y="20"/>
                    <a:pt x="71" y="20"/>
                  </a:cubicBezTo>
                  <a:cubicBezTo>
                    <a:pt x="69" y="14"/>
                    <a:pt x="62" y="21"/>
                    <a:pt x="59" y="17"/>
                  </a:cubicBezTo>
                  <a:cubicBezTo>
                    <a:pt x="58" y="16"/>
                    <a:pt x="58" y="22"/>
                    <a:pt x="57" y="21"/>
                  </a:cubicBezTo>
                  <a:cubicBezTo>
                    <a:pt x="57" y="19"/>
                    <a:pt x="59" y="16"/>
                    <a:pt x="58" y="15"/>
                  </a:cubicBezTo>
                  <a:cubicBezTo>
                    <a:pt x="57" y="18"/>
                    <a:pt x="57" y="17"/>
                    <a:pt x="56" y="17"/>
                  </a:cubicBezTo>
                  <a:cubicBezTo>
                    <a:pt x="56" y="15"/>
                    <a:pt x="56" y="14"/>
                    <a:pt x="57" y="13"/>
                  </a:cubicBezTo>
                  <a:cubicBezTo>
                    <a:pt x="57" y="11"/>
                    <a:pt x="54" y="16"/>
                    <a:pt x="54" y="12"/>
                  </a:cubicBezTo>
                  <a:cubicBezTo>
                    <a:pt x="54" y="14"/>
                    <a:pt x="53" y="14"/>
                    <a:pt x="53" y="15"/>
                  </a:cubicBezTo>
                  <a:cubicBezTo>
                    <a:pt x="50" y="19"/>
                    <a:pt x="50" y="10"/>
                    <a:pt x="50" y="13"/>
                  </a:cubicBezTo>
                  <a:cubicBezTo>
                    <a:pt x="50" y="13"/>
                    <a:pt x="49" y="13"/>
                    <a:pt x="49" y="14"/>
                  </a:cubicBezTo>
                  <a:cubicBezTo>
                    <a:pt x="49" y="13"/>
                    <a:pt x="48" y="13"/>
                    <a:pt x="49" y="10"/>
                  </a:cubicBezTo>
                  <a:cubicBezTo>
                    <a:pt x="48" y="11"/>
                    <a:pt x="47" y="13"/>
                    <a:pt x="47" y="13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7" y="13"/>
                    <a:pt x="46" y="1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3"/>
                    <a:pt x="44" y="18"/>
                    <a:pt x="45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2"/>
                    <a:pt x="42" y="14"/>
                    <a:pt x="42" y="13"/>
                  </a:cubicBezTo>
                  <a:cubicBezTo>
                    <a:pt x="43" y="7"/>
                    <a:pt x="40" y="11"/>
                    <a:pt x="39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8" y="11"/>
                    <a:pt x="36" y="9"/>
                    <a:pt x="36" y="10"/>
                  </a:cubicBezTo>
                  <a:cubicBezTo>
                    <a:pt x="36" y="10"/>
                    <a:pt x="35" y="8"/>
                    <a:pt x="36" y="7"/>
                  </a:cubicBezTo>
                  <a:cubicBezTo>
                    <a:pt x="35" y="8"/>
                    <a:pt x="33" y="7"/>
                    <a:pt x="32" y="1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12"/>
                    <a:pt x="30" y="3"/>
                    <a:pt x="28" y="10"/>
                  </a:cubicBezTo>
                  <a:cubicBezTo>
                    <a:pt x="28" y="8"/>
                    <a:pt x="28" y="7"/>
                    <a:pt x="28" y="5"/>
                  </a:cubicBezTo>
                  <a:cubicBezTo>
                    <a:pt x="26" y="9"/>
                    <a:pt x="25" y="8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5"/>
                    <a:pt x="22" y="9"/>
                    <a:pt x="20" y="9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4"/>
                    <a:pt x="19" y="8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8" y="6"/>
                    <a:pt x="17" y="4"/>
                    <a:pt x="17" y="3"/>
                  </a:cubicBezTo>
                  <a:cubicBezTo>
                    <a:pt x="15" y="7"/>
                    <a:pt x="15" y="5"/>
                    <a:pt x="13" y="9"/>
                  </a:cubicBezTo>
                  <a:cubicBezTo>
                    <a:pt x="13" y="4"/>
                    <a:pt x="14" y="7"/>
                    <a:pt x="15" y="2"/>
                  </a:cubicBezTo>
                  <a:cubicBezTo>
                    <a:pt x="14" y="0"/>
                    <a:pt x="12" y="2"/>
                    <a:pt x="9" y="4"/>
                  </a:cubicBezTo>
                  <a:cubicBezTo>
                    <a:pt x="9" y="3"/>
                    <a:pt x="10" y="2"/>
                    <a:pt x="10" y="1"/>
                  </a:cubicBezTo>
                  <a:cubicBezTo>
                    <a:pt x="10" y="1"/>
                    <a:pt x="3" y="13"/>
                    <a:pt x="3" y="18"/>
                  </a:cubicBezTo>
                  <a:cubicBezTo>
                    <a:pt x="1" y="21"/>
                    <a:pt x="0" y="23"/>
                    <a:pt x="1" y="27"/>
                  </a:cubicBezTo>
                  <a:cubicBezTo>
                    <a:pt x="2" y="25"/>
                    <a:pt x="4" y="22"/>
                    <a:pt x="3" y="26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21"/>
                    <a:pt x="3" y="30"/>
                    <a:pt x="5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29"/>
                    <a:pt x="6" y="27"/>
                    <a:pt x="7" y="28"/>
                  </a:cubicBezTo>
                  <a:cubicBezTo>
                    <a:pt x="7" y="30"/>
                    <a:pt x="6" y="30"/>
                    <a:pt x="6" y="31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8"/>
                    <a:pt x="8" y="30"/>
                    <a:pt x="7" y="31"/>
                  </a:cubicBezTo>
                  <a:cubicBezTo>
                    <a:pt x="9" y="31"/>
                    <a:pt x="9" y="24"/>
                    <a:pt x="11" y="26"/>
                  </a:cubicBezTo>
                  <a:cubicBezTo>
                    <a:pt x="10" y="28"/>
                    <a:pt x="10" y="28"/>
                    <a:pt x="9" y="30"/>
                  </a:cubicBezTo>
                  <a:cubicBezTo>
                    <a:pt x="9" y="33"/>
                    <a:pt x="11" y="30"/>
                    <a:pt x="12" y="29"/>
                  </a:cubicBezTo>
                  <a:cubicBezTo>
                    <a:pt x="12" y="32"/>
                    <a:pt x="11" y="31"/>
                    <a:pt x="11" y="34"/>
                  </a:cubicBezTo>
                  <a:cubicBezTo>
                    <a:pt x="12" y="32"/>
                    <a:pt x="12" y="29"/>
                    <a:pt x="13" y="29"/>
                  </a:cubicBezTo>
                  <a:cubicBezTo>
                    <a:pt x="12" y="32"/>
                    <a:pt x="13" y="31"/>
                    <a:pt x="13" y="32"/>
                  </a:cubicBezTo>
                  <a:cubicBezTo>
                    <a:pt x="14" y="31"/>
                    <a:pt x="14" y="29"/>
                    <a:pt x="14" y="28"/>
                  </a:cubicBezTo>
                  <a:cubicBezTo>
                    <a:pt x="15" y="28"/>
                    <a:pt x="15" y="29"/>
                    <a:pt x="15" y="29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7" y="23"/>
                    <a:pt x="17" y="28"/>
                    <a:pt x="17" y="30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17" y="32"/>
                    <a:pt x="17" y="35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2" y="30"/>
                    <a:pt x="20" y="27"/>
                    <a:pt x="23" y="25"/>
                  </a:cubicBezTo>
                  <a:cubicBezTo>
                    <a:pt x="24" y="26"/>
                    <a:pt x="20" y="36"/>
                    <a:pt x="23" y="32"/>
                  </a:cubicBezTo>
                  <a:cubicBezTo>
                    <a:pt x="23" y="29"/>
                    <a:pt x="26" y="26"/>
                    <a:pt x="27" y="25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6" y="29"/>
                    <a:pt x="26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8" y="23"/>
                    <a:pt x="28" y="30"/>
                    <a:pt x="29" y="27"/>
                  </a:cubicBezTo>
                  <a:cubicBezTo>
                    <a:pt x="26" y="34"/>
                    <a:pt x="27" y="32"/>
                    <a:pt x="25" y="40"/>
                  </a:cubicBezTo>
                  <a:cubicBezTo>
                    <a:pt x="27" y="36"/>
                    <a:pt x="28" y="32"/>
                    <a:pt x="30" y="34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9" y="41"/>
                    <a:pt x="33" y="33"/>
                    <a:pt x="36" y="28"/>
                  </a:cubicBezTo>
                  <a:cubicBezTo>
                    <a:pt x="34" y="33"/>
                    <a:pt x="34" y="34"/>
                    <a:pt x="33" y="38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5" y="37"/>
                    <a:pt x="35" y="41"/>
                    <a:pt x="36" y="34"/>
                  </a:cubicBezTo>
                  <a:cubicBezTo>
                    <a:pt x="36" y="35"/>
                    <a:pt x="36" y="36"/>
                    <a:pt x="36" y="36"/>
                  </a:cubicBezTo>
                  <a:cubicBezTo>
                    <a:pt x="36" y="34"/>
                    <a:pt x="37" y="30"/>
                    <a:pt x="38" y="31"/>
                  </a:cubicBezTo>
                  <a:cubicBezTo>
                    <a:pt x="38" y="32"/>
                    <a:pt x="37" y="33"/>
                    <a:pt x="37" y="35"/>
                  </a:cubicBezTo>
                  <a:cubicBezTo>
                    <a:pt x="38" y="32"/>
                    <a:pt x="37" y="36"/>
                    <a:pt x="38" y="35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0" y="29"/>
                    <a:pt x="39" y="32"/>
                    <a:pt x="41" y="30"/>
                  </a:cubicBezTo>
                  <a:cubicBezTo>
                    <a:pt x="39" y="32"/>
                    <a:pt x="39" y="34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41" y="33"/>
                    <a:pt x="40" y="35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0" y="39"/>
                    <a:pt x="40" y="40"/>
                  </a:cubicBezTo>
                  <a:cubicBezTo>
                    <a:pt x="41" y="43"/>
                    <a:pt x="42" y="29"/>
                    <a:pt x="44" y="35"/>
                  </a:cubicBezTo>
                  <a:cubicBezTo>
                    <a:pt x="43" y="36"/>
                    <a:pt x="43" y="38"/>
                    <a:pt x="42" y="36"/>
                  </a:cubicBezTo>
                  <a:cubicBezTo>
                    <a:pt x="41" y="39"/>
                    <a:pt x="41" y="41"/>
                    <a:pt x="42" y="42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5" y="44"/>
                    <a:pt x="46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2" name="Freeform 334"/>
            <p:cNvSpPr>
              <a:spLocks/>
            </p:cNvSpPr>
            <p:nvPr/>
          </p:nvSpPr>
          <p:spPr bwMode="auto">
            <a:xfrm rot="13161829" flipH="1" flipV="1">
              <a:off x="6077332" y="4107375"/>
              <a:ext cx="196330" cy="307855"/>
            </a:xfrm>
            <a:custGeom>
              <a:avLst/>
              <a:gdLst/>
              <a:ahLst/>
              <a:cxnLst>
                <a:cxn ang="0">
                  <a:pos x="50" y="33"/>
                </a:cxn>
                <a:cxn ang="0">
                  <a:pos x="49" y="37"/>
                </a:cxn>
                <a:cxn ang="0">
                  <a:pos x="44" y="38"/>
                </a:cxn>
                <a:cxn ang="0">
                  <a:pos x="46" y="47"/>
                </a:cxn>
                <a:cxn ang="0">
                  <a:pos x="37" y="54"/>
                </a:cxn>
                <a:cxn ang="0">
                  <a:pos x="38" y="59"/>
                </a:cxn>
                <a:cxn ang="0">
                  <a:pos x="35" y="61"/>
                </a:cxn>
                <a:cxn ang="0">
                  <a:pos x="34" y="65"/>
                </a:cxn>
                <a:cxn ang="0">
                  <a:pos x="28" y="68"/>
                </a:cxn>
                <a:cxn ang="0">
                  <a:pos x="27" y="73"/>
                </a:cxn>
                <a:cxn ang="0">
                  <a:pos x="30" y="78"/>
                </a:cxn>
                <a:cxn ang="0">
                  <a:pos x="26" y="81"/>
                </a:cxn>
                <a:cxn ang="0">
                  <a:pos x="34" y="94"/>
                </a:cxn>
                <a:cxn ang="0">
                  <a:pos x="23" y="90"/>
                </a:cxn>
                <a:cxn ang="0">
                  <a:pos x="29" y="100"/>
                </a:cxn>
                <a:cxn ang="0">
                  <a:pos x="19" y="101"/>
                </a:cxn>
                <a:cxn ang="0">
                  <a:pos x="13" y="104"/>
                </a:cxn>
                <a:cxn ang="0">
                  <a:pos x="14" y="113"/>
                </a:cxn>
                <a:cxn ang="0">
                  <a:pos x="15" y="123"/>
                </a:cxn>
                <a:cxn ang="0">
                  <a:pos x="14" y="134"/>
                </a:cxn>
                <a:cxn ang="0">
                  <a:pos x="4" y="136"/>
                </a:cxn>
                <a:cxn ang="0">
                  <a:pos x="6" y="141"/>
                </a:cxn>
                <a:cxn ang="0">
                  <a:pos x="4" y="143"/>
                </a:cxn>
                <a:cxn ang="0">
                  <a:pos x="9" y="151"/>
                </a:cxn>
                <a:cxn ang="0">
                  <a:pos x="7" y="155"/>
                </a:cxn>
                <a:cxn ang="0">
                  <a:pos x="7" y="151"/>
                </a:cxn>
                <a:cxn ang="0">
                  <a:pos x="18" y="144"/>
                </a:cxn>
                <a:cxn ang="0">
                  <a:pos x="21" y="132"/>
                </a:cxn>
                <a:cxn ang="0">
                  <a:pos x="26" y="134"/>
                </a:cxn>
                <a:cxn ang="0">
                  <a:pos x="31" y="124"/>
                </a:cxn>
                <a:cxn ang="0">
                  <a:pos x="36" y="117"/>
                </a:cxn>
                <a:cxn ang="0">
                  <a:pos x="38" y="112"/>
                </a:cxn>
                <a:cxn ang="0">
                  <a:pos x="37" y="108"/>
                </a:cxn>
                <a:cxn ang="0">
                  <a:pos x="43" y="105"/>
                </a:cxn>
                <a:cxn ang="0">
                  <a:pos x="43" y="101"/>
                </a:cxn>
                <a:cxn ang="0">
                  <a:pos x="53" y="90"/>
                </a:cxn>
                <a:cxn ang="0">
                  <a:pos x="54" y="84"/>
                </a:cxn>
                <a:cxn ang="0">
                  <a:pos x="60" y="78"/>
                </a:cxn>
                <a:cxn ang="0">
                  <a:pos x="63" y="74"/>
                </a:cxn>
                <a:cxn ang="0">
                  <a:pos x="69" y="60"/>
                </a:cxn>
                <a:cxn ang="0">
                  <a:pos x="70" y="56"/>
                </a:cxn>
                <a:cxn ang="0">
                  <a:pos x="79" y="48"/>
                </a:cxn>
                <a:cxn ang="0">
                  <a:pos x="83" y="43"/>
                </a:cxn>
                <a:cxn ang="0">
                  <a:pos x="81" y="39"/>
                </a:cxn>
                <a:cxn ang="0">
                  <a:pos x="86" y="36"/>
                </a:cxn>
                <a:cxn ang="0">
                  <a:pos x="87" y="27"/>
                </a:cxn>
                <a:cxn ang="0">
                  <a:pos x="95" y="24"/>
                </a:cxn>
                <a:cxn ang="0">
                  <a:pos x="96" y="19"/>
                </a:cxn>
                <a:cxn ang="0">
                  <a:pos x="76" y="2"/>
                </a:cxn>
                <a:cxn ang="0">
                  <a:pos x="72" y="2"/>
                </a:cxn>
                <a:cxn ang="0">
                  <a:pos x="73" y="8"/>
                </a:cxn>
                <a:cxn ang="0">
                  <a:pos x="71" y="10"/>
                </a:cxn>
                <a:cxn ang="0">
                  <a:pos x="67" y="12"/>
                </a:cxn>
                <a:cxn ang="0">
                  <a:pos x="69" y="18"/>
                </a:cxn>
                <a:cxn ang="0">
                  <a:pos x="60" y="16"/>
                </a:cxn>
                <a:cxn ang="0">
                  <a:pos x="63" y="25"/>
                </a:cxn>
                <a:cxn ang="0">
                  <a:pos x="65" y="27"/>
                </a:cxn>
                <a:cxn ang="0">
                  <a:pos x="57" y="25"/>
                </a:cxn>
                <a:cxn ang="0">
                  <a:pos x="55" y="26"/>
                </a:cxn>
              </a:cxnLst>
              <a:rect l="0" t="0" r="r" b="b"/>
              <a:pathLst>
                <a:path w="99" h="155">
                  <a:moveTo>
                    <a:pt x="55" y="30"/>
                  </a:moveTo>
                  <a:cubicBezTo>
                    <a:pt x="54" y="30"/>
                    <a:pt x="53" y="29"/>
                    <a:pt x="52" y="28"/>
                  </a:cubicBezTo>
                  <a:cubicBezTo>
                    <a:pt x="49" y="28"/>
                    <a:pt x="53" y="31"/>
                    <a:pt x="50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3"/>
                    <a:pt x="53" y="34"/>
                    <a:pt x="50" y="33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1" y="35"/>
                    <a:pt x="46" y="33"/>
                    <a:pt x="48" y="34"/>
                  </a:cubicBezTo>
                  <a:cubicBezTo>
                    <a:pt x="49" y="35"/>
                    <a:pt x="50" y="36"/>
                    <a:pt x="52" y="36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2" y="39"/>
                    <a:pt x="47" y="39"/>
                    <a:pt x="52" y="42"/>
                  </a:cubicBezTo>
                  <a:cubicBezTo>
                    <a:pt x="50" y="41"/>
                    <a:pt x="48" y="39"/>
                    <a:pt x="47" y="38"/>
                  </a:cubicBezTo>
                  <a:cubicBezTo>
                    <a:pt x="48" y="39"/>
                    <a:pt x="46" y="38"/>
                    <a:pt x="48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8" y="43"/>
                    <a:pt x="42" y="41"/>
                    <a:pt x="47" y="45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9" y="47"/>
                    <a:pt x="47" y="47"/>
                    <a:pt x="46" y="47"/>
                  </a:cubicBezTo>
                  <a:cubicBezTo>
                    <a:pt x="46" y="48"/>
                    <a:pt x="49" y="49"/>
                    <a:pt x="51" y="50"/>
                  </a:cubicBezTo>
                  <a:cubicBezTo>
                    <a:pt x="49" y="52"/>
                    <a:pt x="49" y="51"/>
                    <a:pt x="53" y="56"/>
                  </a:cubicBezTo>
                  <a:cubicBezTo>
                    <a:pt x="47" y="54"/>
                    <a:pt x="46" y="50"/>
                    <a:pt x="42" y="49"/>
                  </a:cubicBezTo>
                  <a:cubicBezTo>
                    <a:pt x="44" y="51"/>
                    <a:pt x="45" y="53"/>
                    <a:pt x="46" y="54"/>
                  </a:cubicBezTo>
                  <a:cubicBezTo>
                    <a:pt x="43" y="54"/>
                    <a:pt x="41" y="55"/>
                    <a:pt x="37" y="54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8" y="55"/>
                    <a:pt x="40" y="57"/>
                    <a:pt x="41" y="58"/>
                  </a:cubicBezTo>
                  <a:cubicBezTo>
                    <a:pt x="43" y="62"/>
                    <a:pt x="34" y="55"/>
                    <a:pt x="38" y="59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9" y="60"/>
                    <a:pt x="38" y="61"/>
                    <a:pt x="38" y="6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1" y="57"/>
                    <a:pt x="35" y="61"/>
                    <a:pt x="35" y="61"/>
                  </a:cubicBezTo>
                  <a:cubicBezTo>
                    <a:pt x="36" y="63"/>
                    <a:pt x="39" y="64"/>
                    <a:pt x="40" y="65"/>
                  </a:cubicBezTo>
                  <a:cubicBezTo>
                    <a:pt x="40" y="66"/>
                    <a:pt x="41" y="67"/>
                    <a:pt x="40" y="66"/>
                  </a:cubicBezTo>
                  <a:cubicBezTo>
                    <a:pt x="38" y="66"/>
                    <a:pt x="35" y="63"/>
                    <a:pt x="33" y="62"/>
                  </a:cubicBezTo>
                  <a:cubicBezTo>
                    <a:pt x="37" y="65"/>
                    <a:pt x="37" y="65"/>
                    <a:pt x="38" y="67"/>
                  </a:cubicBezTo>
                  <a:cubicBezTo>
                    <a:pt x="36" y="66"/>
                    <a:pt x="35" y="65"/>
                    <a:pt x="34" y="65"/>
                  </a:cubicBezTo>
                  <a:cubicBezTo>
                    <a:pt x="35" y="66"/>
                    <a:pt x="36" y="66"/>
                    <a:pt x="37" y="67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1" y="66"/>
                    <a:pt x="41" y="72"/>
                    <a:pt x="39" y="73"/>
                  </a:cubicBezTo>
                  <a:cubicBezTo>
                    <a:pt x="37" y="71"/>
                    <a:pt x="39" y="75"/>
                    <a:pt x="36" y="74"/>
                  </a:cubicBezTo>
                  <a:cubicBezTo>
                    <a:pt x="36" y="73"/>
                    <a:pt x="30" y="70"/>
                    <a:pt x="28" y="68"/>
                  </a:cubicBezTo>
                  <a:cubicBezTo>
                    <a:pt x="25" y="69"/>
                    <a:pt x="32" y="72"/>
                    <a:pt x="33" y="73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2"/>
                    <a:pt x="31" y="74"/>
                  </a:cubicBezTo>
                  <a:cubicBezTo>
                    <a:pt x="30" y="73"/>
                    <a:pt x="30" y="73"/>
                    <a:pt x="28" y="72"/>
                  </a:cubicBezTo>
                  <a:cubicBezTo>
                    <a:pt x="27" y="73"/>
                    <a:pt x="28" y="73"/>
                    <a:pt x="27" y="73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2" y="77"/>
                    <a:pt x="29" y="76"/>
                    <a:pt x="28" y="76"/>
                  </a:cubicBezTo>
                  <a:cubicBezTo>
                    <a:pt x="28" y="75"/>
                    <a:pt x="29" y="75"/>
                    <a:pt x="28" y="75"/>
                  </a:cubicBezTo>
                  <a:cubicBezTo>
                    <a:pt x="24" y="73"/>
                    <a:pt x="30" y="77"/>
                    <a:pt x="26" y="75"/>
                  </a:cubicBezTo>
                  <a:cubicBezTo>
                    <a:pt x="28" y="76"/>
                    <a:pt x="30" y="77"/>
                    <a:pt x="30" y="78"/>
                  </a:cubicBezTo>
                  <a:cubicBezTo>
                    <a:pt x="27" y="76"/>
                    <a:pt x="27" y="77"/>
                    <a:pt x="25" y="76"/>
                  </a:cubicBezTo>
                  <a:cubicBezTo>
                    <a:pt x="28" y="77"/>
                    <a:pt x="26" y="78"/>
                    <a:pt x="29" y="80"/>
                  </a:cubicBezTo>
                  <a:cubicBezTo>
                    <a:pt x="26" y="79"/>
                    <a:pt x="27" y="78"/>
                    <a:pt x="25" y="77"/>
                  </a:cubicBezTo>
                  <a:cubicBezTo>
                    <a:pt x="29" y="80"/>
                    <a:pt x="24" y="79"/>
                    <a:pt x="26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8" y="83"/>
                    <a:pt x="28" y="84"/>
                    <a:pt x="30" y="87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6" y="85"/>
                    <a:pt x="33" y="89"/>
                    <a:pt x="33" y="90"/>
                  </a:cubicBezTo>
                  <a:cubicBezTo>
                    <a:pt x="29" y="87"/>
                    <a:pt x="32" y="92"/>
                    <a:pt x="28" y="89"/>
                  </a:cubicBezTo>
                  <a:cubicBezTo>
                    <a:pt x="30" y="91"/>
                    <a:pt x="30" y="92"/>
                    <a:pt x="34" y="94"/>
                  </a:cubicBezTo>
                  <a:cubicBezTo>
                    <a:pt x="31" y="93"/>
                    <a:pt x="29" y="90"/>
                    <a:pt x="27" y="90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8" y="92"/>
                    <a:pt x="28" y="93"/>
                    <a:pt x="29" y="93"/>
                  </a:cubicBezTo>
                  <a:cubicBezTo>
                    <a:pt x="27" y="92"/>
                    <a:pt x="24" y="91"/>
                    <a:pt x="23" y="90"/>
                  </a:cubicBezTo>
                  <a:cubicBezTo>
                    <a:pt x="23" y="91"/>
                    <a:pt x="20" y="90"/>
                    <a:pt x="22" y="92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5" y="95"/>
                    <a:pt x="21" y="93"/>
                    <a:pt x="26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96"/>
                    <a:pt x="28" y="99"/>
                    <a:pt x="29" y="100"/>
                  </a:cubicBezTo>
                  <a:cubicBezTo>
                    <a:pt x="29" y="101"/>
                    <a:pt x="29" y="102"/>
                    <a:pt x="29" y="102"/>
                  </a:cubicBezTo>
                  <a:cubicBezTo>
                    <a:pt x="26" y="99"/>
                    <a:pt x="25" y="100"/>
                    <a:pt x="23" y="99"/>
                  </a:cubicBezTo>
                  <a:cubicBezTo>
                    <a:pt x="22" y="99"/>
                    <a:pt x="22" y="101"/>
                    <a:pt x="24" y="102"/>
                  </a:cubicBezTo>
                  <a:cubicBezTo>
                    <a:pt x="22" y="100"/>
                    <a:pt x="20" y="99"/>
                    <a:pt x="20" y="98"/>
                  </a:cubicBezTo>
                  <a:cubicBezTo>
                    <a:pt x="15" y="96"/>
                    <a:pt x="20" y="100"/>
                    <a:pt x="19" y="101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18" y="102"/>
                    <a:pt x="21" y="104"/>
                    <a:pt x="25" y="107"/>
                  </a:cubicBezTo>
                  <a:cubicBezTo>
                    <a:pt x="22" y="106"/>
                    <a:pt x="21" y="105"/>
                    <a:pt x="19" y="103"/>
                  </a:cubicBezTo>
                  <a:cubicBezTo>
                    <a:pt x="17" y="103"/>
                    <a:pt x="18" y="105"/>
                    <a:pt x="17" y="106"/>
                  </a:cubicBezTo>
                  <a:cubicBezTo>
                    <a:pt x="15" y="105"/>
                    <a:pt x="13" y="104"/>
                    <a:pt x="13" y="104"/>
                  </a:cubicBezTo>
                  <a:cubicBezTo>
                    <a:pt x="14" y="106"/>
                    <a:pt x="11" y="106"/>
                    <a:pt x="16" y="109"/>
                  </a:cubicBezTo>
                  <a:cubicBezTo>
                    <a:pt x="14" y="108"/>
                    <a:pt x="14" y="109"/>
                    <a:pt x="13" y="109"/>
                  </a:cubicBezTo>
                  <a:cubicBezTo>
                    <a:pt x="14" y="109"/>
                    <a:pt x="15" y="110"/>
                    <a:pt x="15" y="110"/>
                  </a:cubicBezTo>
                  <a:cubicBezTo>
                    <a:pt x="17" y="112"/>
                    <a:pt x="18" y="115"/>
                    <a:pt x="15" y="114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2" y="114"/>
                    <a:pt x="20" y="120"/>
                    <a:pt x="15" y="120"/>
                  </a:cubicBezTo>
                  <a:cubicBezTo>
                    <a:pt x="14" y="120"/>
                    <a:pt x="12" y="117"/>
                    <a:pt x="11" y="118"/>
                  </a:cubicBezTo>
                  <a:cubicBezTo>
                    <a:pt x="13" y="120"/>
                    <a:pt x="17" y="122"/>
                    <a:pt x="15" y="122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18" y="124"/>
                    <a:pt x="17" y="122"/>
                    <a:pt x="20" y="125"/>
                  </a:cubicBezTo>
                  <a:cubicBezTo>
                    <a:pt x="16" y="124"/>
                    <a:pt x="23" y="127"/>
                    <a:pt x="18" y="126"/>
                  </a:cubicBezTo>
                  <a:cubicBezTo>
                    <a:pt x="18" y="126"/>
                    <a:pt x="16" y="124"/>
                    <a:pt x="15" y="123"/>
                  </a:cubicBezTo>
                  <a:cubicBezTo>
                    <a:pt x="10" y="123"/>
                    <a:pt x="16" y="128"/>
                    <a:pt x="11" y="127"/>
                  </a:cubicBezTo>
                  <a:cubicBezTo>
                    <a:pt x="13" y="130"/>
                    <a:pt x="12" y="132"/>
                    <a:pt x="14" y="134"/>
                  </a:cubicBezTo>
                  <a:cubicBezTo>
                    <a:pt x="11" y="132"/>
                    <a:pt x="8" y="130"/>
                    <a:pt x="6" y="128"/>
                  </a:cubicBezTo>
                  <a:cubicBezTo>
                    <a:pt x="5" y="128"/>
                    <a:pt x="12" y="133"/>
                    <a:pt x="7" y="131"/>
                  </a:cubicBezTo>
                  <a:cubicBezTo>
                    <a:pt x="11" y="134"/>
                    <a:pt x="8" y="135"/>
                    <a:pt x="15" y="139"/>
                  </a:cubicBezTo>
                  <a:cubicBezTo>
                    <a:pt x="13" y="138"/>
                    <a:pt x="14" y="140"/>
                    <a:pt x="11" y="137"/>
                  </a:cubicBezTo>
                  <a:cubicBezTo>
                    <a:pt x="12" y="140"/>
                    <a:pt x="5" y="135"/>
                    <a:pt x="4" y="136"/>
                  </a:cubicBezTo>
                  <a:cubicBezTo>
                    <a:pt x="4" y="136"/>
                    <a:pt x="8" y="138"/>
                    <a:pt x="8" y="139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7" y="139"/>
                    <a:pt x="5" y="137"/>
                    <a:pt x="4" y="136"/>
                  </a:cubicBezTo>
                  <a:cubicBezTo>
                    <a:pt x="2" y="136"/>
                    <a:pt x="6" y="140"/>
                    <a:pt x="6" y="141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4" y="143"/>
                    <a:pt x="5" y="144"/>
                    <a:pt x="5" y="144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6" y="145"/>
                    <a:pt x="7" y="147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6" y="150"/>
                    <a:pt x="5" y="147"/>
                    <a:pt x="6" y="149"/>
                  </a:cubicBezTo>
                  <a:cubicBezTo>
                    <a:pt x="2" y="147"/>
                    <a:pt x="2" y="147"/>
                    <a:pt x="2" y="147"/>
                  </a:cubicBezTo>
                  <a:cubicBezTo>
                    <a:pt x="3" y="149"/>
                    <a:pt x="0" y="147"/>
                    <a:pt x="1" y="149"/>
                  </a:cubicBezTo>
                  <a:cubicBezTo>
                    <a:pt x="4" y="150"/>
                    <a:pt x="4" y="149"/>
                    <a:pt x="5" y="151"/>
                  </a:cubicBezTo>
                  <a:cubicBezTo>
                    <a:pt x="0" y="149"/>
                    <a:pt x="6" y="153"/>
                    <a:pt x="7" y="155"/>
                  </a:cubicBezTo>
                  <a:cubicBezTo>
                    <a:pt x="7" y="154"/>
                    <a:pt x="7" y="154"/>
                    <a:pt x="5" y="152"/>
                  </a:cubicBezTo>
                  <a:cubicBezTo>
                    <a:pt x="6" y="152"/>
                    <a:pt x="8" y="153"/>
                    <a:pt x="8" y="153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10" y="153"/>
                    <a:pt x="8" y="150"/>
                    <a:pt x="11" y="152"/>
                  </a:cubicBezTo>
                  <a:cubicBezTo>
                    <a:pt x="10" y="151"/>
                    <a:pt x="13" y="152"/>
                    <a:pt x="10" y="149"/>
                  </a:cubicBezTo>
                  <a:cubicBezTo>
                    <a:pt x="12" y="150"/>
                    <a:pt x="12" y="151"/>
                    <a:pt x="13" y="151"/>
                  </a:cubicBezTo>
                  <a:cubicBezTo>
                    <a:pt x="12" y="147"/>
                    <a:pt x="14" y="144"/>
                    <a:pt x="17" y="142"/>
                  </a:cubicBezTo>
                  <a:cubicBezTo>
                    <a:pt x="18" y="144"/>
                    <a:pt x="18" y="144"/>
                    <a:pt x="18" y="144"/>
                  </a:cubicBezTo>
                  <a:cubicBezTo>
                    <a:pt x="17" y="142"/>
                    <a:pt x="16" y="141"/>
                    <a:pt x="15" y="140"/>
                  </a:cubicBezTo>
                  <a:cubicBezTo>
                    <a:pt x="17" y="142"/>
                    <a:pt x="22" y="142"/>
                    <a:pt x="17" y="138"/>
                  </a:cubicBezTo>
                  <a:cubicBezTo>
                    <a:pt x="18" y="138"/>
                    <a:pt x="18" y="139"/>
                    <a:pt x="19" y="139"/>
                  </a:cubicBezTo>
                  <a:cubicBezTo>
                    <a:pt x="19" y="138"/>
                    <a:pt x="23" y="138"/>
                    <a:pt x="23" y="137"/>
                  </a:cubicBezTo>
                  <a:cubicBezTo>
                    <a:pt x="19" y="133"/>
                    <a:pt x="28" y="137"/>
                    <a:pt x="21" y="132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0" y="132"/>
                    <a:pt x="18" y="129"/>
                    <a:pt x="16" y="128"/>
                  </a:cubicBezTo>
                  <a:cubicBezTo>
                    <a:pt x="21" y="131"/>
                    <a:pt x="20" y="130"/>
                    <a:pt x="24" y="132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17" y="127"/>
                    <a:pt x="33" y="134"/>
                    <a:pt x="26" y="128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30" y="130"/>
                    <a:pt x="25" y="127"/>
                    <a:pt x="24" y="125"/>
                  </a:cubicBezTo>
                  <a:cubicBezTo>
                    <a:pt x="26" y="126"/>
                    <a:pt x="27" y="127"/>
                    <a:pt x="29" y="129"/>
                  </a:cubicBezTo>
                  <a:cubicBezTo>
                    <a:pt x="31" y="128"/>
                    <a:pt x="27" y="123"/>
                    <a:pt x="31" y="124"/>
                  </a:cubicBezTo>
                  <a:cubicBezTo>
                    <a:pt x="28" y="122"/>
                    <a:pt x="27" y="122"/>
                    <a:pt x="26" y="120"/>
                  </a:cubicBezTo>
                  <a:cubicBezTo>
                    <a:pt x="27" y="120"/>
                    <a:pt x="29" y="121"/>
                    <a:pt x="30" y="122"/>
                  </a:cubicBezTo>
                  <a:cubicBezTo>
                    <a:pt x="35" y="124"/>
                    <a:pt x="29" y="117"/>
                    <a:pt x="34" y="118"/>
                  </a:cubicBezTo>
                  <a:cubicBezTo>
                    <a:pt x="32" y="115"/>
                    <a:pt x="31" y="115"/>
                    <a:pt x="30" y="112"/>
                  </a:cubicBezTo>
                  <a:cubicBezTo>
                    <a:pt x="31" y="114"/>
                    <a:pt x="36" y="116"/>
                    <a:pt x="36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41" y="115"/>
                    <a:pt x="36" y="111"/>
                  </a:cubicBezTo>
                  <a:cubicBezTo>
                    <a:pt x="40" y="114"/>
                    <a:pt x="37" y="111"/>
                    <a:pt x="39" y="112"/>
                  </a:cubicBezTo>
                  <a:cubicBezTo>
                    <a:pt x="39" y="112"/>
                    <a:pt x="38" y="112"/>
                    <a:pt x="38" y="112"/>
                  </a:cubicBezTo>
                  <a:cubicBezTo>
                    <a:pt x="35" y="109"/>
                    <a:pt x="39" y="111"/>
                    <a:pt x="38" y="110"/>
                  </a:cubicBezTo>
                  <a:cubicBezTo>
                    <a:pt x="39" y="111"/>
                    <a:pt x="39" y="111"/>
                    <a:pt x="39" y="111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8"/>
                    <a:pt x="39" y="109"/>
                    <a:pt x="40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7"/>
                    <a:pt x="41" y="110"/>
                    <a:pt x="41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37" y="105"/>
                    <a:pt x="41" y="107"/>
                  </a:cubicBezTo>
                  <a:cubicBezTo>
                    <a:pt x="41" y="107"/>
                    <a:pt x="41" y="107"/>
                    <a:pt x="41" y="108"/>
                  </a:cubicBezTo>
                  <a:cubicBezTo>
                    <a:pt x="46" y="110"/>
                    <a:pt x="41" y="105"/>
                    <a:pt x="43" y="105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1"/>
                    <a:pt x="40" y="103"/>
                    <a:pt x="41" y="104"/>
                  </a:cubicBezTo>
                  <a:cubicBezTo>
                    <a:pt x="41" y="103"/>
                    <a:pt x="43" y="104"/>
                    <a:pt x="44" y="104"/>
                  </a:cubicBezTo>
                  <a:cubicBezTo>
                    <a:pt x="43" y="103"/>
                    <a:pt x="42" y="102"/>
                    <a:pt x="41" y="101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39" y="98"/>
                    <a:pt x="47" y="101"/>
                    <a:pt x="42" y="96"/>
                  </a:cubicBezTo>
                  <a:cubicBezTo>
                    <a:pt x="43" y="97"/>
                    <a:pt x="44" y="99"/>
                    <a:pt x="45" y="99"/>
                  </a:cubicBezTo>
                  <a:cubicBezTo>
                    <a:pt x="49" y="99"/>
                    <a:pt x="43" y="93"/>
                    <a:pt x="47" y="94"/>
                  </a:cubicBezTo>
                  <a:cubicBezTo>
                    <a:pt x="51" y="94"/>
                    <a:pt x="49" y="90"/>
                    <a:pt x="53" y="9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1" y="86"/>
                    <a:pt x="53" y="86"/>
                    <a:pt x="50" y="83"/>
                  </a:cubicBezTo>
                  <a:cubicBezTo>
                    <a:pt x="51" y="84"/>
                    <a:pt x="52" y="85"/>
                    <a:pt x="53" y="85"/>
                  </a:cubicBezTo>
                  <a:cubicBezTo>
                    <a:pt x="53" y="84"/>
                    <a:pt x="52" y="83"/>
                    <a:pt x="54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4"/>
                    <a:pt x="58" y="82"/>
                    <a:pt x="56" y="80"/>
                  </a:cubicBezTo>
                  <a:cubicBezTo>
                    <a:pt x="56" y="79"/>
                    <a:pt x="58" y="80"/>
                    <a:pt x="59" y="81"/>
                  </a:cubicBezTo>
                  <a:cubicBezTo>
                    <a:pt x="60" y="80"/>
                    <a:pt x="59" y="79"/>
                    <a:pt x="57" y="77"/>
                  </a:cubicBezTo>
                  <a:cubicBezTo>
                    <a:pt x="58" y="77"/>
                    <a:pt x="59" y="78"/>
                    <a:pt x="60" y="78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8" y="76"/>
                    <a:pt x="60" y="77"/>
                    <a:pt x="61" y="78"/>
                  </a:cubicBezTo>
                  <a:cubicBezTo>
                    <a:pt x="58" y="74"/>
                    <a:pt x="62" y="75"/>
                    <a:pt x="62" y="74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0" y="72"/>
                    <a:pt x="62" y="72"/>
                    <a:pt x="63" y="74"/>
                  </a:cubicBezTo>
                  <a:cubicBezTo>
                    <a:pt x="66" y="73"/>
                    <a:pt x="60" y="68"/>
                    <a:pt x="62" y="67"/>
                  </a:cubicBezTo>
                  <a:cubicBezTo>
                    <a:pt x="68" y="70"/>
                    <a:pt x="62" y="64"/>
                    <a:pt x="68" y="67"/>
                  </a:cubicBezTo>
                  <a:cubicBezTo>
                    <a:pt x="67" y="65"/>
                    <a:pt x="70" y="66"/>
                    <a:pt x="67" y="63"/>
                  </a:cubicBezTo>
                  <a:cubicBezTo>
                    <a:pt x="68" y="63"/>
                    <a:pt x="68" y="64"/>
                    <a:pt x="68" y="64"/>
                  </a:cubicBezTo>
                  <a:cubicBezTo>
                    <a:pt x="71" y="65"/>
                    <a:pt x="70" y="62"/>
                    <a:pt x="69" y="60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67" y="59"/>
                    <a:pt x="69" y="58"/>
                    <a:pt x="65" y="55"/>
                  </a:cubicBezTo>
                  <a:cubicBezTo>
                    <a:pt x="66" y="55"/>
                    <a:pt x="67" y="56"/>
                    <a:pt x="67" y="57"/>
                  </a:cubicBezTo>
                  <a:cubicBezTo>
                    <a:pt x="71" y="59"/>
                    <a:pt x="66" y="55"/>
                    <a:pt x="67" y="55"/>
                  </a:cubicBezTo>
                  <a:cubicBezTo>
                    <a:pt x="68" y="55"/>
                    <a:pt x="69" y="56"/>
                    <a:pt x="70" y="56"/>
                  </a:cubicBezTo>
                  <a:cubicBezTo>
                    <a:pt x="76" y="57"/>
                    <a:pt x="70" y="49"/>
                    <a:pt x="75" y="48"/>
                  </a:cubicBezTo>
                  <a:cubicBezTo>
                    <a:pt x="76" y="48"/>
                    <a:pt x="71" y="46"/>
                    <a:pt x="71" y="45"/>
                  </a:cubicBezTo>
                  <a:cubicBezTo>
                    <a:pt x="74" y="46"/>
                    <a:pt x="75" y="48"/>
                    <a:pt x="77" y="48"/>
                  </a:cubicBezTo>
                  <a:cubicBezTo>
                    <a:pt x="74" y="46"/>
                    <a:pt x="75" y="46"/>
                    <a:pt x="76" y="46"/>
                  </a:cubicBezTo>
                  <a:cubicBezTo>
                    <a:pt x="77" y="47"/>
                    <a:pt x="78" y="47"/>
                    <a:pt x="79" y="48"/>
                  </a:cubicBezTo>
                  <a:cubicBezTo>
                    <a:pt x="80" y="49"/>
                    <a:pt x="76" y="45"/>
                    <a:pt x="80" y="46"/>
                  </a:cubicBezTo>
                  <a:cubicBezTo>
                    <a:pt x="79" y="45"/>
                    <a:pt x="78" y="45"/>
                    <a:pt x="77" y="44"/>
                  </a:cubicBezTo>
                  <a:cubicBezTo>
                    <a:pt x="75" y="41"/>
                    <a:pt x="83" y="44"/>
                    <a:pt x="81" y="42"/>
                  </a:cubicBezTo>
                  <a:cubicBezTo>
                    <a:pt x="81" y="42"/>
                    <a:pt x="80" y="42"/>
                    <a:pt x="80" y="42"/>
                  </a:cubicBezTo>
                  <a:cubicBezTo>
                    <a:pt x="80" y="41"/>
                    <a:pt x="81" y="41"/>
                    <a:pt x="83" y="43"/>
                  </a:cubicBezTo>
                  <a:cubicBezTo>
                    <a:pt x="82" y="42"/>
                    <a:pt x="80" y="40"/>
                    <a:pt x="80" y="40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1"/>
                    <a:pt x="81" y="40"/>
                    <a:pt x="81" y="40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1" y="40"/>
                    <a:pt x="77" y="36"/>
                    <a:pt x="81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2" y="38"/>
                    <a:pt x="81" y="37"/>
                    <a:pt x="82" y="36"/>
                  </a:cubicBezTo>
                  <a:cubicBezTo>
                    <a:pt x="87" y="39"/>
                    <a:pt x="84" y="36"/>
                    <a:pt x="85" y="35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4" y="34"/>
                    <a:pt x="86" y="33"/>
                    <a:pt x="85" y="33"/>
                  </a:cubicBezTo>
                  <a:cubicBezTo>
                    <a:pt x="86" y="33"/>
                    <a:pt x="87" y="33"/>
                    <a:pt x="88" y="34"/>
                  </a:cubicBezTo>
                  <a:cubicBezTo>
                    <a:pt x="88" y="33"/>
                    <a:pt x="88" y="32"/>
                    <a:pt x="86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5" y="27"/>
                    <a:pt x="93" y="31"/>
                    <a:pt x="87" y="27"/>
                  </a:cubicBezTo>
                  <a:cubicBezTo>
                    <a:pt x="89" y="27"/>
                    <a:pt x="90" y="28"/>
                    <a:pt x="91" y="29"/>
                  </a:cubicBezTo>
                  <a:cubicBezTo>
                    <a:pt x="89" y="26"/>
                    <a:pt x="90" y="26"/>
                    <a:pt x="90" y="25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2" y="25"/>
                    <a:pt x="89" y="22"/>
                    <a:pt x="90" y="21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4" y="23"/>
                    <a:pt x="91" y="21"/>
                    <a:pt x="92" y="21"/>
                  </a:cubicBezTo>
                  <a:cubicBezTo>
                    <a:pt x="93" y="21"/>
                    <a:pt x="93" y="21"/>
                    <a:pt x="93" y="22"/>
                  </a:cubicBezTo>
                  <a:cubicBezTo>
                    <a:pt x="92" y="20"/>
                    <a:pt x="94" y="21"/>
                    <a:pt x="95" y="21"/>
                  </a:cubicBezTo>
                  <a:cubicBezTo>
                    <a:pt x="93" y="18"/>
                    <a:pt x="94" y="18"/>
                    <a:pt x="91" y="15"/>
                  </a:cubicBezTo>
                  <a:cubicBezTo>
                    <a:pt x="95" y="17"/>
                    <a:pt x="92" y="17"/>
                    <a:pt x="96" y="19"/>
                  </a:cubicBezTo>
                  <a:cubicBezTo>
                    <a:pt x="99" y="19"/>
                    <a:pt x="98" y="17"/>
                    <a:pt x="96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6"/>
                    <a:pt x="89" y="7"/>
                    <a:pt x="84" y="5"/>
                  </a:cubicBezTo>
                  <a:cubicBezTo>
                    <a:pt x="81" y="2"/>
                    <a:pt x="80" y="1"/>
                    <a:pt x="77" y="0"/>
                  </a:cubicBezTo>
                  <a:cubicBezTo>
                    <a:pt x="78" y="2"/>
                    <a:pt x="80" y="4"/>
                    <a:pt x="76" y="2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7"/>
                    <a:pt x="73" y="0"/>
                    <a:pt x="72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3"/>
                    <a:pt x="75" y="4"/>
                    <a:pt x="74" y="4"/>
                  </a:cubicBezTo>
                  <a:cubicBezTo>
                    <a:pt x="73" y="4"/>
                    <a:pt x="72" y="3"/>
                    <a:pt x="72" y="2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3" y="5"/>
                    <a:pt x="73" y="5"/>
                    <a:pt x="71" y="4"/>
                  </a:cubicBezTo>
                  <a:cubicBezTo>
                    <a:pt x="71" y="5"/>
                    <a:pt x="77" y="7"/>
                    <a:pt x="75" y="8"/>
                  </a:cubicBezTo>
                  <a:cubicBezTo>
                    <a:pt x="74" y="7"/>
                    <a:pt x="73" y="6"/>
                    <a:pt x="72" y="6"/>
                  </a:cubicBezTo>
                  <a:cubicBezTo>
                    <a:pt x="69" y="5"/>
                    <a:pt x="71" y="7"/>
                    <a:pt x="73" y="8"/>
                  </a:cubicBezTo>
                  <a:cubicBezTo>
                    <a:pt x="70" y="7"/>
                    <a:pt x="70" y="6"/>
                    <a:pt x="68" y="6"/>
                  </a:cubicBezTo>
                  <a:cubicBezTo>
                    <a:pt x="70" y="7"/>
                    <a:pt x="72" y="8"/>
                    <a:pt x="72" y="9"/>
                  </a:cubicBezTo>
                  <a:cubicBezTo>
                    <a:pt x="69" y="7"/>
                    <a:pt x="71" y="8"/>
                    <a:pt x="69" y="8"/>
                  </a:cubicBezTo>
                  <a:cubicBezTo>
                    <a:pt x="71" y="9"/>
                    <a:pt x="72" y="9"/>
                    <a:pt x="72" y="10"/>
                  </a:cubicBezTo>
                  <a:cubicBezTo>
                    <a:pt x="73" y="10"/>
                    <a:pt x="71" y="10"/>
                    <a:pt x="71" y="10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7" y="14"/>
                    <a:pt x="72" y="12"/>
                    <a:pt x="71" y="12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1"/>
                    <a:pt x="66" y="10"/>
                    <a:pt x="68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9" y="15"/>
                    <a:pt x="72" y="14"/>
                    <a:pt x="74" y="18"/>
                  </a:cubicBezTo>
                  <a:cubicBezTo>
                    <a:pt x="73" y="18"/>
                    <a:pt x="65" y="12"/>
                    <a:pt x="67" y="15"/>
                  </a:cubicBezTo>
                  <a:cubicBezTo>
                    <a:pt x="70" y="16"/>
                    <a:pt x="73" y="20"/>
                    <a:pt x="73" y="2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9" y="19"/>
                    <a:pt x="69" y="1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5" y="22"/>
                    <a:pt x="69" y="20"/>
                    <a:pt x="71" y="22"/>
                  </a:cubicBezTo>
                  <a:cubicBezTo>
                    <a:pt x="65" y="17"/>
                    <a:pt x="66" y="18"/>
                    <a:pt x="60" y="14"/>
                  </a:cubicBezTo>
                  <a:cubicBezTo>
                    <a:pt x="63" y="17"/>
                    <a:pt x="66" y="19"/>
                    <a:pt x="65" y="20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8" y="17"/>
                    <a:pt x="65" y="23"/>
                    <a:pt x="69" y="26"/>
                  </a:cubicBezTo>
                  <a:cubicBezTo>
                    <a:pt x="65" y="24"/>
                    <a:pt x="63" y="23"/>
                    <a:pt x="60" y="21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0" y="23"/>
                    <a:pt x="57" y="22"/>
                    <a:pt x="63" y="25"/>
                  </a:cubicBezTo>
                  <a:cubicBezTo>
                    <a:pt x="62" y="24"/>
                    <a:pt x="61" y="24"/>
                    <a:pt x="62" y="24"/>
                  </a:cubicBezTo>
                  <a:cubicBezTo>
                    <a:pt x="63" y="25"/>
                    <a:pt x="67" y="27"/>
                    <a:pt x="66" y="27"/>
                  </a:cubicBezTo>
                  <a:cubicBezTo>
                    <a:pt x="64" y="27"/>
                    <a:pt x="64" y="26"/>
                    <a:pt x="62" y="25"/>
                  </a:cubicBezTo>
                  <a:cubicBezTo>
                    <a:pt x="64" y="27"/>
                    <a:pt x="61" y="25"/>
                    <a:pt x="62" y="26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8" y="29"/>
                    <a:pt x="64" y="28"/>
                    <a:pt x="66" y="29"/>
                  </a:cubicBezTo>
                  <a:cubicBezTo>
                    <a:pt x="65" y="28"/>
                    <a:pt x="63" y="27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7"/>
                    <a:pt x="63" y="28"/>
                    <a:pt x="61" y="28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6"/>
                    <a:pt x="57" y="25"/>
                  </a:cubicBezTo>
                  <a:cubicBezTo>
                    <a:pt x="54" y="25"/>
                    <a:pt x="66" y="31"/>
                    <a:pt x="61" y="30"/>
                  </a:cubicBezTo>
                  <a:cubicBezTo>
                    <a:pt x="60" y="29"/>
                    <a:pt x="59" y="28"/>
                    <a:pt x="60" y="29"/>
                  </a:cubicBezTo>
                  <a:cubicBezTo>
                    <a:pt x="57" y="27"/>
                    <a:pt x="56" y="26"/>
                    <a:pt x="55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7"/>
                    <a:pt x="52" y="28"/>
                    <a:pt x="55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37" name="Textfeld 436"/>
          <p:cNvSpPr txBox="1"/>
          <p:nvPr/>
        </p:nvSpPr>
        <p:spPr>
          <a:xfrm rot="21409504">
            <a:off x="6651137" y="1219983"/>
            <a:ext cx="1587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noProof="1" smtClean="0">
                <a:solidFill>
                  <a:prstClr val="white"/>
                </a:solidFill>
                <a:latin typeface="Eraser" pitchFamily="2" charset="0"/>
              </a:rPr>
              <a:t>SGA 2016</a:t>
            </a:r>
            <a:endParaRPr lang="en-US" sz="2400" baseline="-25000" noProof="1">
              <a:solidFill>
                <a:prstClr val="white"/>
              </a:solidFill>
              <a:latin typeface="Eraser" pitchFamily="2" charset="0"/>
            </a:endParaRPr>
          </a:p>
        </p:txBody>
      </p:sp>
      <p:sp>
        <p:nvSpPr>
          <p:cNvPr id="438" name="Textfeld 437"/>
          <p:cNvSpPr txBox="1"/>
          <p:nvPr/>
        </p:nvSpPr>
        <p:spPr>
          <a:xfrm rot="306366">
            <a:off x="6826398" y="2630457"/>
            <a:ext cx="1587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noProof="1" smtClean="0">
                <a:solidFill>
                  <a:srgbClr val="2A79FF"/>
                </a:solidFill>
                <a:latin typeface="Eraser" pitchFamily="2" charset="0"/>
              </a:rPr>
              <a:t>SGA 2017</a:t>
            </a:r>
            <a:endParaRPr lang="en-US" sz="2400" baseline="-25000" noProof="1">
              <a:solidFill>
                <a:srgbClr val="2A79FF"/>
              </a:solidFill>
              <a:latin typeface="Eraser" pitchFamily="2" charset="0"/>
            </a:endParaRPr>
          </a:p>
        </p:txBody>
      </p:sp>
      <p:sp>
        <p:nvSpPr>
          <p:cNvPr id="439" name="Textfeld 438"/>
          <p:cNvSpPr txBox="1"/>
          <p:nvPr/>
        </p:nvSpPr>
        <p:spPr>
          <a:xfrm>
            <a:off x="6237023" y="3939086"/>
            <a:ext cx="1587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noProof="1" smtClean="0">
                <a:solidFill>
                  <a:prstClr val="white"/>
                </a:solidFill>
                <a:latin typeface="Eraser" pitchFamily="2" charset="0"/>
              </a:rPr>
              <a:t>SGA 2018</a:t>
            </a:r>
            <a:endParaRPr lang="en-US" sz="2400" baseline="-25000" noProof="1">
              <a:solidFill>
                <a:prstClr val="white"/>
              </a:solidFill>
              <a:latin typeface="Eraser" pitchFamily="2" charset="0"/>
            </a:endParaRPr>
          </a:p>
        </p:txBody>
      </p:sp>
      <p:sp>
        <p:nvSpPr>
          <p:cNvPr id="440" name="Textfeld 439"/>
          <p:cNvSpPr txBox="1"/>
          <p:nvPr/>
        </p:nvSpPr>
        <p:spPr>
          <a:xfrm rot="21231244">
            <a:off x="6640291" y="5200332"/>
            <a:ext cx="1587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noProof="1" smtClean="0">
                <a:solidFill>
                  <a:prstClr val="white"/>
                </a:solidFill>
                <a:latin typeface="Eraser" pitchFamily="2" charset="0"/>
              </a:rPr>
              <a:t>SGA 2019</a:t>
            </a:r>
            <a:endParaRPr lang="en-US" sz="2400" baseline="-25000" noProof="1">
              <a:solidFill>
                <a:prstClr val="white"/>
              </a:solidFill>
              <a:latin typeface="Eraser" pitchFamily="2" charset="0"/>
            </a:endParaRPr>
          </a:p>
        </p:txBody>
      </p:sp>
      <p:sp>
        <p:nvSpPr>
          <p:cNvPr id="441" name="Textfeld 440"/>
          <p:cNvSpPr txBox="1"/>
          <p:nvPr/>
        </p:nvSpPr>
        <p:spPr>
          <a:xfrm rot="21409504">
            <a:off x="1141631" y="2704020"/>
            <a:ext cx="18117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noProof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noProof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partnership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noProof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agreement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noProof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2016-19</a:t>
            </a:r>
          </a:p>
        </p:txBody>
      </p:sp>
      <p:grpSp>
        <p:nvGrpSpPr>
          <p:cNvPr id="442" name="Gruppieren 119"/>
          <p:cNvGrpSpPr/>
          <p:nvPr/>
        </p:nvGrpSpPr>
        <p:grpSpPr>
          <a:xfrm rot="14063828" flipH="1" flipV="1">
            <a:off x="3275137" y="3741992"/>
            <a:ext cx="2612757" cy="1935187"/>
            <a:chOff x="2554288" y="849313"/>
            <a:chExt cx="3275012" cy="2425699"/>
          </a:xfrm>
          <a:solidFill>
            <a:schemeClr val="bg1"/>
          </a:solidFill>
        </p:grpSpPr>
        <p:sp>
          <p:nvSpPr>
            <p:cNvPr id="443" name="Freeform 271"/>
            <p:cNvSpPr>
              <a:spLocks noEditPoints="1"/>
            </p:cNvSpPr>
            <p:nvPr/>
          </p:nvSpPr>
          <p:spPr bwMode="auto">
            <a:xfrm>
              <a:off x="2554288" y="996950"/>
              <a:ext cx="3275012" cy="2278062"/>
            </a:xfrm>
            <a:custGeom>
              <a:avLst/>
              <a:gdLst/>
              <a:ahLst/>
              <a:cxnLst>
                <a:cxn ang="0">
                  <a:pos x="986" y="106"/>
                </a:cxn>
                <a:cxn ang="0">
                  <a:pos x="1100" y="65"/>
                </a:cxn>
                <a:cxn ang="0">
                  <a:pos x="1133" y="53"/>
                </a:cxn>
                <a:cxn ang="0">
                  <a:pos x="1194" y="13"/>
                </a:cxn>
                <a:cxn ang="0">
                  <a:pos x="1166" y="8"/>
                </a:cxn>
                <a:cxn ang="0">
                  <a:pos x="1107" y="30"/>
                </a:cxn>
                <a:cxn ang="0">
                  <a:pos x="1041" y="58"/>
                </a:cxn>
                <a:cxn ang="0">
                  <a:pos x="974" y="84"/>
                </a:cxn>
                <a:cxn ang="0">
                  <a:pos x="866" y="131"/>
                </a:cxn>
                <a:cxn ang="0">
                  <a:pos x="817" y="148"/>
                </a:cxn>
                <a:cxn ang="0">
                  <a:pos x="726" y="195"/>
                </a:cxn>
                <a:cxn ang="0">
                  <a:pos x="626" y="237"/>
                </a:cxn>
                <a:cxn ang="0">
                  <a:pos x="564" y="283"/>
                </a:cxn>
                <a:cxn ang="0">
                  <a:pos x="542" y="297"/>
                </a:cxn>
                <a:cxn ang="0">
                  <a:pos x="460" y="336"/>
                </a:cxn>
                <a:cxn ang="0">
                  <a:pos x="439" y="364"/>
                </a:cxn>
                <a:cxn ang="0">
                  <a:pos x="380" y="399"/>
                </a:cxn>
                <a:cxn ang="0">
                  <a:pos x="316" y="446"/>
                </a:cxn>
                <a:cxn ang="0">
                  <a:pos x="284" y="473"/>
                </a:cxn>
                <a:cxn ang="0">
                  <a:pos x="207" y="548"/>
                </a:cxn>
                <a:cxn ang="0">
                  <a:pos x="220" y="551"/>
                </a:cxn>
                <a:cxn ang="0">
                  <a:pos x="143" y="628"/>
                </a:cxn>
                <a:cxn ang="0">
                  <a:pos x="44" y="766"/>
                </a:cxn>
                <a:cxn ang="0">
                  <a:pos x="32" y="789"/>
                </a:cxn>
                <a:cxn ang="0">
                  <a:pos x="12" y="822"/>
                </a:cxn>
                <a:cxn ang="0">
                  <a:pos x="104" y="700"/>
                </a:cxn>
                <a:cxn ang="0">
                  <a:pos x="207" y="583"/>
                </a:cxn>
                <a:cxn ang="0">
                  <a:pos x="255" y="533"/>
                </a:cxn>
                <a:cxn ang="0">
                  <a:pos x="348" y="453"/>
                </a:cxn>
                <a:cxn ang="0">
                  <a:pos x="454" y="374"/>
                </a:cxn>
                <a:cxn ang="0">
                  <a:pos x="537" y="326"/>
                </a:cxn>
                <a:cxn ang="0">
                  <a:pos x="597" y="290"/>
                </a:cxn>
                <a:cxn ang="0">
                  <a:pos x="669" y="248"/>
                </a:cxn>
                <a:cxn ang="0">
                  <a:pos x="782" y="196"/>
                </a:cxn>
                <a:cxn ang="0">
                  <a:pos x="919" y="134"/>
                </a:cxn>
                <a:cxn ang="0">
                  <a:pos x="154" y="636"/>
                </a:cxn>
                <a:cxn ang="0">
                  <a:pos x="671" y="222"/>
                </a:cxn>
                <a:cxn ang="0">
                  <a:pos x="769" y="193"/>
                </a:cxn>
                <a:cxn ang="0">
                  <a:pos x="629" y="265"/>
                </a:cxn>
                <a:cxn ang="0">
                  <a:pos x="411" y="402"/>
                </a:cxn>
                <a:cxn ang="0">
                  <a:pos x="687" y="229"/>
                </a:cxn>
                <a:cxn ang="0">
                  <a:pos x="355" y="434"/>
                </a:cxn>
                <a:cxn ang="0">
                  <a:pos x="363" y="439"/>
                </a:cxn>
                <a:cxn ang="0">
                  <a:pos x="355" y="444"/>
                </a:cxn>
                <a:cxn ang="0">
                  <a:pos x="82" y="721"/>
                </a:cxn>
                <a:cxn ang="0">
                  <a:pos x="204" y="569"/>
                </a:cxn>
                <a:cxn ang="0">
                  <a:pos x="203" y="569"/>
                </a:cxn>
                <a:cxn ang="0">
                  <a:pos x="295" y="478"/>
                </a:cxn>
                <a:cxn ang="0">
                  <a:pos x="317" y="459"/>
                </a:cxn>
                <a:cxn ang="0">
                  <a:pos x="457" y="345"/>
                </a:cxn>
                <a:cxn ang="0">
                  <a:pos x="577" y="279"/>
                </a:cxn>
                <a:cxn ang="0">
                  <a:pos x="951" y="97"/>
                </a:cxn>
                <a:cxn ang="0">
                  <a:pos x="1043" y="60"/>
                </a:cxn>
                <a:cxn ang="0">
                  <a:pos x="1113" y="38"/>
                </a:cxn>
                <a:cxn ang="0">
                  <a:pos x="1113" y="38"/>
                </a:cxn>
                <a:cxn ang="0">
                  <a:pos x="1076" y="48"/>
                </a:cxn>
                <a:cxn ang="0">
                  <a:pos x="1126" y="42"/>
                </a:cxn>
                <a:cxn ang="0">
                  <a:pos x="882" y="131"/>
                </a:cxn>
                <a:cxn ang="0">
                  <a:pos x="581" y="281"/>
                </a:cxn>
                <a:cxn ang="0">
                  <a:pos x="835" y="159"/>
                </a:cxn>
                <a:cxn ang="0">
                  <a:pos x="839" y="158"/>
                </a:cxn>
                <a:cxn ang="0">
                  <a:pos x="781" y="181"/>
                </a:cxn>
                <a:cxn ang="0">
                  <a:pos x="1013" y="93"/>
                </a:cxn>
              </a:cxnLst>
              <a:rect l="0" t="0" r="r" b="b"/>
              <a:pathLst>
                <a:path w="1207" h="840">
                  <a:moveTo>
                    <a:pt x="919" y="134"/>
                  </a:moveTo>
                  <a:cubicBezTo>
                    <a:pt x="928" y="128"/>
                    <a:pt x="939" y="128"/>
                    <a:pt x="947" y="125"/>
                  </a:cubicBezTo>
                  <a:cubicBezTo>
                    <a:pt x="944" y="124"/>
                    <a:pt x="944" y="124"/>
                    <a:pt x="944" y="124"/>
                  </a:cubicBezTo>
                  <a:cubicBezTo>
                    <a:pt x="953" y="122"/>
                    <a:pt x="953" y="122"/>
                    <a:pt x="953" y="122"/>
                  </a:cubicBezTo>
                  <a:cubicBezTo>
                    <a:pt x="952" y="120"/>
                    <a:pt x="952" y="120"/>
                    <a:pt x="952" y="120"/>
                  </a:cubicBezTo>
                  <a:cubicBezTo>
                    <a:pt x="966" y="116"/>
                    <a:pt x="982" y="108"/>
                    <a:pt x="989" y="109"/>
                  </a:cubicBezTo>
                  <a:cubicBezTo>
                    <a:pt x="986" y="106"/>
                    <a:pt x="986" y="106"/>
                    <a:pt x="986" y="106"/>
                  </a:cubicBezTo>
                  <a:cubicBezTo>
                    <a:pt x="1001" y="104"/>
                    <a:pt x="1001" y="104"/>
                    <a:pt x="1001" y="104"/>
                  </a:cubicBezTo>
                  <a:cubicBezTo>
                    <a:pt x="992" y="104"/>
                    <a:pt x="992" y="104"/>
                    <a:pt x="992" y="104"/>
                  </a:cubicBezTo>
                  <a:cubicBezTo>
                    <a:pt x="1008" y="98"/>
                    <a:pt x="1034" y="91"/>
                    <a:pt x="1038" y="90"/>
                  </a:cubicBezTo>
                  <a:cubicBezTo>
                    <a:pt x="1036" y="90"/>
                    <a:pt x="1036" y="90"/>
                    <a:pt x="1036" y="90"/>
                  </a:cubicBezTo>
                  <a:cubicBezTo>
                    <a:pt x="1038" y="88"/>
                    <a:pt x="1041" y="88"/>
                    <a:pt x="1044" y="87"/>
                  </a:cubicBezTo>
                  <a:cubicBezTo>
                    <a:pt x="1041" y="86"/>
                    <a:pt x="1041" y="86"/>
                    <a:pt x="1041" y="86"/>
                  </a:cubicBezTo>
                  <a:cubicBezTo>
                    <a:pt x="1066" y="78"/>
                    <a:pt x="1071" y="72"/>
                    <a:pt x="1100" y="65"/>
                  </a:cubicBezTo>
                  <a:cubicBezTo>
                    <a:pt x="1108" y="62"/>
                    <a:pt x="1096" y="66"/>
                    <a:pt x="1095" y="65"/>
                  </a:cubicBezTo>
                  <a:cubicBezTo>
                    <a:pt x="1099" y="62"/>
                    <a:pt x="1109" y="60"/>
                    <a:pt x="1112" y="60"/>
                  </a:cubicBezTo>
                  <a:cubicBezTo>
                    <a:pt x="1108" y="58"/>
                    <a:pt x="1097" y="63"/>
                    <a:pt x="1105" y="57"/>
                  </a:cubicBezTo>
                  <a:cubicBezTo>
                    <a:pt x="1112" y="57"/>
                    <a:pt x="1100" y="56"/>
                    <a:pt x="1111" y="53"/>
                  </a:cubicBezTo>
                  <a:cubicBezTo>
                    <a:pt x="1117" y="56"/>
                    <a:pt x="1117" y="56"/>
                    <a:pt x="1117" y="56"/>
                  </a:cubicBezTo>
                  <a:cubicBezTo>
                    <a:pt x="1123" y="53"/>
                    <a:pt x="1117" y="52"/>
                    <a:pt x="1127" y="49"/>
                  </a:cubicBezTo>
                  <a:cubicBezTo>
                    <a:pt x="1139" y="48"/>
                    <a:pt x="1115" y="58"/>
                    <a:pt x="1133" y="53"/>
                  </a:cubicBezTo>
                  <a:cubicBezTo>
                    <a:pt x="1142" y="50"/>
                    <a:pt x="1150" y="38"/>
                    <a:pt x="1168" y="36"/>
                  </a:cubicBezTo>
                  <a:cubicBezTo>
                    <a:pt x="1183" y="29"/>
                    <a:pt x="1159" y="32"/>
                    <a:pt x="1180" y="27"/>
                  </a:cubicBezTo>
                  <a:cubicBezTo>
                    <a:pt x="1166" y="28"/>
                    <a:pt x="1166" y="28"/>
                    <a:pt x="1166" y="28"/>
                  </a:cubicBezTo>
                  <a:cubicBezTo>
                    <a:pt x="1169" y="26"/>
                    <a:pt x="1166" y="25"/>
                    <a:pt x="1176" y="23"/>
                  </a:cubicBezTo>
                  <a:cubicBezTo>
                    <a:pt x="1179" y="24"/>
                    <a:pt x="1185" y="24"/>
                    <a:pt x="1190" y="23"/>
                  </a:cubicBezTo>
                  <a:cubicBezTo>
                    <a:pt x="1170" y="25"/>
                    <a:pt x="1207" y="14"/>
                    <a:pt x="1187" y="15"/>
                  </a:cubicBezTo>
                  <a:cubicBezTo>
                    <a:pt x="1194" y="13"/>
                    <a:pt x="1194" y="13"/>
                    <a:pt x="1194" y="13"/>
                  </a:cubicBezTo>
                  <a:cubicBezTo>
                    <a:pt x="1193" y="13"/>
                    <a:pt x="1193" y="13"/>
                    <a:pt x="1193" y="13"/>
                  </a:cubicBezTo>
                  <a:cubicBezTo>
                    <a:pt x="1203" y="10"/>
                    <a:pt x="1203" y="10"/>
                    <a:pt x="1203" y="10"/>
                  </a:cubicBezTo>
                  <a:cubicBezTo>
                    <a:pt x="1197" y="10"/>
                    <a:pt x="1183" y="14"/>
                    <a:pt x="1189" y="9"/>
                  </a:cubicBezTo>
                  <a:cubicBezTo>
                    <a:pt x="1202" y="5"/>
                    <a:pt x="1202" y="5"/>
                    <a:pt x="1202" y="5"/>
                  </a:cubicBezTo>
                  <a:cubicBezTo>
                    <a:pt x="1198" y="4"/>
                    <a:pt x="1203" y="2"/>
                    <a:pt x="1202" y="0"/>
                  </a:cubicBezTo>
                  <a:cubicBezTo>
                    <a:pt x="1187" y="2"/>
                    <a:pt x="1174" y="4"/>
                    <a:pt x="1160" y="6"/>
                  </a:cubicBezTo>
                  <a:cubicBezTo>
                    <a:pt x="1162" y="7"/>
                    <a:pt x="1168" y="6"/>
                    <a:pt x="1166" y="8"/>
                  </a:cubicBezTo>
                  <a:cubicBezTo>
                    <a:pt x="1156" y="12"/>
                    <a:pt x="1157" y="8"/>
                    <a:pt x="1147" y="13"/>
                  </a:cubicBezTo>
                  <a:cubicBezTo>
                    <a:pt x="1152" y="14"/>
                    <a:pt x="1152" y="14"/>
                    <a:pt x="1152" y="14"/>
                  </a:cubicBezTo>
                  <a:cubicBezTo>
                    <a:pt x="1151" y="13"/>
                    <a:pt x="1150" y="13"/>
                    <a:pt x="1152" y="12"/>
                  </a:cubicBezTo>
                  <a:cubicBezTo>
                    <a:pt x="1155" y="10"/>
                    <a:pt x="1157" y="11"/>
                    <a:pt x="1157" y="12"/>
                  </a:cubicBezTo>
                  <a:cubicBezTo>
                    <a:pt x="1155" y="15"/>
                    <a:pt x="1144" y="17"/>
                    <a:pt x="1141" y="16"/>
                  </a:cubicBezTo>
                  <a:cubicBezTo>
                    <a:pt x="1128" y="20"/>
                    <a:pt x="1139" y="21"/>
                    <a:pt x="1137" y="22"/>
                  </a:cubicBezTo>
                  <a:cubicBezTo>
                    <a:pt x="1129" y="21"/>
                    <a:pt x="1115" y="29"/>
                    <a:pt x="1107" y="30"/>
                  </a:cubicBezTo>
                  <a:cubicBezTo>
                    <a:pt x="1113" y="30"/>
                    <a:pt x="1113" y="30"/>
                    <a:pt x="1113" y="30"/>
                  </a:cubicBezTo>
                  <a:cubicBezTo>
                    <a:pt x="1104" y="36"/>
                    <a:pt x="1094" y="37"/>
                    <a:pt x="1088" y="37"/>
                  </a:cubicBezTo>
                  <a:cubicBezTo>
                    <a:pt x="1091" y="39"/>
                    <a:pt x="1091" y="39"/>
                    <a:pt x="1091" y="39"/>
                  </a:cubicBezTo>
                  <a:cubicBezTo>
                    <a:pt x="1078" y="43"/>
                    <a:pt x="1073" y="51"/>
                    <a:pt x="1061" y="48"/>
                  </a:cubicBezTo>
                  <a:cubicBezTo>
                    <a:pt x="1062" y="49"/>
                    <a:pt x="1062" y="49"/>
                    <a:pt x="1062" y="49"/>
                  </a:cubicBezTo>
                  <a:cubicBezTo>
                    <a:pt x="1057" y="51"/>
                    <a:pt x="1049" y="55"/>
                    <a:pt x="1043" y="55"/>
                  </a:cubicBezTo>
                  <a:cubicBezTo>
                    <a:pt x="1043" y="56"/>
                    <a:pt x="1043" y="57"/>
                    <a:pt x="1041" y="58"/>
                  </a:cubicBezTo>
                  <a:cubicBezTo>
                    <a:pt x="1037" y="56"/>
                    <a:pt x="1032" y="60"/>
                    <a:pt x="1024" y="64"/>
                  </a:cubicBezTo>
                  <a:cubicBezTo>
                    <a:pt x="1030" y="63"/>
                    <a:pt x="1029" y="67"/>
                    <a:pt x="1035" y="65"/>
                  </a:cubicBezTo>
                  <a:cubicBezTo>
                    <a:pt x="1024" y="73"/>
                    <a:pt x="1022" y="66"/>
                    <a:pt x="1012" y="69"/>
                  </a:cubicBezTo>
                  <a:cubicBezTo>
                    <a:pt x="1006" y="73"/>
                    <a:pt x="1018" y="69"/>
                    <a:pt x="1020" y="70"/>
                  </a:cubicBezTo>
                  <a:cubicBezTo>
                    <a:pt x="1003" y="74"/>
                    <a:pt x="990" y="89"/>
                    <a:pt x="977" y="86"/>
                  </a:cubicBezTo>
                  <a:cubicBezTo>
                    <a:pt x="983" y="82"/>
                    <a:pt x="983" y="82"/>
                    <a:pt x="983" y="82"/>
                  </a:cubicBezTo>
                  <a:cubicBezTo>
                    <a:pt x="976" y="83"/>
                    <a:pt x="973" y="84"/>
                    <a:pt x="974" y="84"/>
                  </a:cubicBezTo>
                  <a:cubicBezTo>
                    <a:pt x="976" y="83"/>
                    <a:pt x="977" y="84"/>
                    <a:pt x="978" y="84"/>
                  </a:cubicBezTo>
                  <a:cubicBezTo>
                    <a:pt x="960" y="95"/>
                    <a:pt x="946" y="90"/>
                    <a:pt x="927" y="99"/>
                  </a:cubicBezTo>
                  <a:cubicBezTo>
                    <a:pt x="929" y="100"/>
                    <a:pt x="932" y="99"/>
                    <a:pt x="933" y="100"/>
                  </a:cubicBezTo>
                  <a:cubicBezTo>
                    <a:pt x="924" y="105"/>
                    <a:pt x="921" y="97"/>
                    <a:pt x="908" y="105"/>
                  </a:cubicBezTo>
                  <a:cubicBezTo>
                    <a:pt x="911" y="106"/>
                    <a:pt x="911" y="106"/>
                    <a:pt x="911" y="106"/>
                  </a:cubicBezTo>
                  <a:cubicBezTo>
                    <a:pt x="907" y="108"/>
                    <a:pt x="903" y="108"/>
                    <a:pt x="903" y="107"/>
                  </a:cubicBezTo>
                  <a:cubicBezTo>
                    <a:pt x="905" y="113"/>
                    <a:pt x="873" y="119"/>
                    <a:pt x="866" y="131"/>
                  </a:cubicBezTo>
                  <a:cubicBezTo>
                    <a:pt x="858" y="130"/>
                    <a:pt x="837" y="137"/>
                    <a:pt x="832" y="141"/>
                  </a:cubicBezTo>
                  <a:cubicBezTo>
                    <a:pt x="824" y="148"/>
                    <a:pt x="841" y="141"/>
                    <a:pt x="839" y="146"/>
                  </a:cubicBezTo>
                  <a:cubicBezTo>
                    <a:pt x="832" y="149"/>
                    <a:pt x="827" y="147"/>
                    <a:pt x="818" y="153"/>
                  </a:cubicBezTo>
                  <a:cubicBezTo>
                    <a:pt x="816" y="150"/>
                    <a:pt x="835" y="138"/>
                    <a:pt x="815" y="144"/>
                  </a:cubicBezTo>
                  <a:cubicBezTo>
                    <a:pt x="813" y="147"/>
                    <a:pt x="813" y="147"/>
                    <a:pt x="813" y="147"/>
                  </a:cubicBezTo>
                  <a:cubicBezTo>
                    <a:pt x="815" y="146"/>
                    <a:pt x="818" y="144"/>
                    <a:pt x="820" y="143"/>
                  </a:cubicBezTo>
                  <a:cubicBezTo>
                    <a:pt x="827" y="143"/>
                    <a:pt x="818" y="147"/>
                    <a:pt x="817" y="148"/>
                  </a:cubicBezTo>
                  <a:cubicBezTo>
                    <a:pt x="796" y="157"/>
                    <a:pt x="796" y="157"/>
                    <a:pt x="796" y="157"/>
                  </a:cubicBezTo>
                  <a:cubicBezTo>
                    <a:pt x="793" y="154"/>
                    <a:pt x="806" y="149"/>
                    <a:pt x="807" y="148"/>
                  </a:cubicBezTo>
                  <a:cubicBezTo>
                    <a:pt x="791" y="156"/>
                    <a:pt x="774" y="169"/>
                    <a:pt x="758" y="174"/>
                  </a:cubicBezTo>
                  <a:cubicBezTo>
                    <a:pt x="760" y="175"/>
                    <a:pt x="760" y="175"/>
                    <a:pt x="760" y="175"/>
                  </a:cubicBezTo>
                  <a:cubicBezTo>
                    <a:pt x="740" y="181"/>
                    <a:pt x="752" y="186"/>
                    <a:pt x="734" y="188"/>
                  </a:cubicBezTo>
                  <a:cubicBezTo>
                    <a:pt x="727" y="193"/>
                    <a:pt x="739" y="190"/>
                    <a:pt x="727" y="196"/>
                  </a:cubicBezTo>
                  <a:cubicBezTo>
                    <a:pt x="724" y="198"/>
                    <a:pt x="725" y="196"/>
                    <a:pt x="726" y="195"/>
                  </a:cubicBezTo>
                  <a:cubicBezTo>
                    <a:pt x="710" y="201"/>
                    <a:pt x="721" y="201"/>
                    <a:pt x="706" y="205"/>
                  </a:cubicBezTo>
                  <a:cubicBezTo>
                    <a:pt x="710" y="207"/>
                    <a:pt x="710" y="207"/>
                    <a:pt x="710" y="207"/>
                  </a:cubicBezTo>
                  <a:cubicBezTo>
                    <a:pt x="693" y="213"/>
                    <a:pt x="674" y="215"/>
                    <a:pt x="661" y="224"/>
                  </a:cubicBezTo>
                  <a:cubicBezTo>
                    <a:pt x="663" y="226"/>
                    <a:pt x="671" y="222"/>
                    <a:pt x="676" y="222"/>
                  </a:cubicBezTo>
                  <a:cubicBezTo>
                    <a:pt x="654" y="227"/>
                    <a:pt x="631" y="245"/>
                    <a:pt x="613" y="252"/>
                  </a:cubicBezTo>
                  <a:cubicBezTo>
                    <a:pt x="616" y="247"/>
                    <a:pt x="602" y="251"/>
                    <a:pt x="612" y="243"/>
                  </a:cubicBezTo>
                  <a:cubicBezTo>
                    <a:pt x="616" y="245"/>
                    <a:pt x="620" y="240"/>
                    <a:pt x="626" y="237"/>
                  </a:cubicBezTo>
                  <a:cubicBezTo>
                    <a:pt x="613" y="235"/>
                    <a:pt x="589" y="263"/>
                    <a:pt x="582" y="258"/>
                  </a:cubicBezTo>
                  <a:cubicBezTo>
                    <a:pt x="581" y="262"/>
                    <a:pt x="581" y="262"/>
                    <a:pt x="581" y="262"/>
                  </a:cubicBezTo>
                  <a:cubicBezTo>
                    <a:pt x="579" y="263"/>
                    <a:pt x="571" y="265"/>
                    <a:pt x="575" y="262"/>
                  </a:cubicBezTo>
                  <a:cubicBezTo>
                    <a:pt x="557" y="274"/>
                    <a:pt x="557" y="274"/>
                    <a:pt x="557" y="274"/>
                  </a:cubicBezTo>
                  <a:cubicBezTo>
                    <a:pt x="565" y="272"/>
                    <a:pt x="581" y="269"/>
                    <a:pt x="584" y="264"/>
                  </a:cubicBezTo>
                  <a:cubicBezTo>
                    <a:pt x="591" y="263"/>
                    <a:pt x="578" y="270"/>
                    <a:pt x="584" y="270"/>
                  </a:cubicBezTo>
                  <a:cubicBezTo>
                    <a:pt x="569" y="273"/>
                    <a:pt x="577" y="276"/>
                    <a:pt x="564" y="283"/>
                  </a:cubicBezTo>
                  <a:cubicBezTo>
                    <a:pt x="568" y="276"/>
                    <a:pt x="549" y="286"/>
                    <a:pt x="548" y="283"/>
                  </a:cubicBezTo>
                  <a:cubicBezTo>
                    <a:pt x="544" y="287"/>
                    <a:pt x="534" y="291"/>
                    <a:pt x="530" y="292"/>
                  </a:cubicBezTo>
                  <a:cubicBezTo>
                    <a:pt x="522" y="296"/>
                    <a:pt x="507" y="309"/>
                    <a:pt x="495" y="315"/>
                  </a:cubicBezTo>
                  <a:cubicBezTo>
                    <a:pt x="500" y="314"/>
                    <a:pt x="508" y="311"/>
                    <a:pt x="509" y="313"/>
                  </a:cubicBezTo>
                  <a:cubicBezTo>
                    <a:pt x="502" y="316"/>
                    <a:pt x="496" y="320"/>
                    <a:pt x="497" y="323"/>
                  </a:cubicBezTo>
                  <a:cubicBezTo>
                    <a:pt x="520" y="315"/>
                    <a:pt x="499" y="313"/>
                    <a:pt x="520" y="304"/>
                  </a:cubicBezTo>
                  <a:cubicBezTo>
                    <a:pt x="526" y="304"/>
                    <a:pt x="532" y="302"/>
                    <a:pt x="542" y="297"/>
                  </a:cubicBezTo>
                  <a:cubicBezTo>
                    <a:pt x="538" y="302"/>
                    <a:pt x="541" y="301"/>
                    <a:pt x="540" y="304"/>
                  </a:cubicBezTo>
                  <a:cubicBezTo>
                    <a:pt x="525" y="305"/>
                    <a:pt x="510" y="323"/>
                    <a:pt x="493" y="329"/>
                  </a:cubicBezTo>
                  <a:cubicBezTo>
                    <a:pt x="485" y="331"/>
                    <a:pt x="488" y="324"/>
                    <a:pt x="473" y="333"/>
                  </a:cubicBezTo>
                  <a:cubicBezTo>
                    <a:pt x="484" y="323"/>
                    <a:pt x="484" y="323"/>
                    <a:pt x="484" y="323"/>
                  </a:cubicBezTo>
                  <a:cubicBezTo>
                    <a:pt x="471" y="334"/>
                    <a:pt x="479" y="323"/>
                    <a:pt x="468" y="330"/>
                  </a:cubicBezTo>
                  <a:cubicBezTo>
                    <a:pt x="474" y="329"/>
                    <a:pt x="474" y="329"/>
                    <a:pt x="474" y="329"/>
                  </a:cubicBezTo>
                  <a:cubicBezTo>
                    <a:pt x="467" y="334"/>
                    <a:pt x="464" y="335"/>
                    <a:pt x="460" y="336"/>
                  </a:cubicBezTo>
                  <a:cubicBezTo>
                    <a:pt x="467" y="336"/>
                    <a:pt x="467" y="336"/>
                    <a:pt x="467" y="336"/>
                  </a:cubicBezTo>
                  <a:cubicBezTo>
                    <a:pt x="464" y="338"/>
                    <a:pt x="458" y="343"/>
                    <a:pt x="456" y="342"/>
                  </a:cubicBezTo>
                  <a:cubicBezTo>
                    <a:pt x="456" y="343"/>
                    <a:pt x="456" y="344"/>
                    <a:pt x="456" y="344"/>
                  </a:cubicBezTo>
                  <a:cubicBezTo>
                    <a:pt x="455" y="344"/>
                    <a:pt x="453" y="345"/>
                    <a:pt x="449" y="348"/>
                  </a:cubicBezTo>
                  <a:cubicBezTo>
                    <a:pt x="452" y="347"/>
                    <a:pt x="453" y="345"/>
                    <a:pt x="454" y="346"/>
                  </a:cubicBezTo>
                  <a:cubicBezTo>
                    <a:pt x="437" y="357"/>
                    <a:pt x="453" y="352"/>
                    <a:pt x="442" y="359"/>
                  </a:cubicBezTo>
                  <a:cubicBezTo>
                    <a:pt x="445" y="359"/>
                    <a:pt x="442" y="361"/>
                    <a:pt x="439" y="364"/>
                  </a:cubicBezTo>
                  <a:cubicBezTo>
                    <a:pt x="436" y="359"/>
                    <a:pt x="416" y="372"/>
                    <a:pt x="409" y="374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394" y="381"/>
                    <a:pt x="394" y="381"/>
                    <a:pt x="394" y="381"/>
                  </a:cubicBezTo>
                  <a:cubicBezTo>
                    <a:pt x="397" y="380"/>
                    <a:pt x="395" y="383"/>
                    <a:pt x="392" y="387"/>
                  </a:cubicBezTo>
                  <a:cubicBezTo>
                    <a:pt x="392" y="386"/>
                    <a:pt x="392" y="386"/>
                    <a:pt x="392" y="386"/>
                  </a:cubicBezTo>
                  <a:cubicBezTo>
                    <a:pt x="388" y="390"/>
                    <a:pt x="401" y="388"/>
                    <a:pt x="387" y="396"/>
                  </a:cubicBezTo>
                  <a:cubicBezTo>
                    <a:pt x="380" y="399"/>
                    <a:pt x="380" y="399"/>
                    <a:pt x="380" y="399"/>
                  </a:cubicBezTo>
                  <a:cubicBezTo>
                    <a:pt x="381" y="398"/>
                    <a:pt x="381" y="400"/>
                    <a:pt x="380" y="401"/>
                  </a:cubicBezTo>
                  <a:cubicBezTo>
                    <a:pt x="372" y="405"/>
                    <a:pt x="372" y="405"/>
                    <a:pt x="372" y="405"/>
                  </a:cubicBezTo>
                  <a:cubicBezTo>
                    <a:pt x="366" y="417"/>
                    <a:pt x="351" y="417"/>
                    <a:pt x="341" y="429"/>
                  </a:cubicBezTo>
                  <a:cubicBezTo>
                    <a:pt x="344" y="426"/>
                    <a:pt x="350" y="422"/>
                    <a:pt x="348" y="425"/>
                  </a:cubicBezTo>
                  <a:cubicBezTo>
                    <a:pt x="347" y="427"/>
                    <a:pt x="343" y="430"/>
                    <a:pt x="340" y="430"/>
                  </a:cubicBezTo>
                  <a:cubicBezTo>
                    <a:pt x="341" y="431"/>
                    <a:pt x="341" y="431"/>
                    <a:pt x="341" y="431"/>
                  </a:cubicBezTo>
                  <a:cubicBezTo>
                    <a:pt x="316" y="446"/>
                    <a:pt x="316" y="446"/>
                    <a:pt x="316" y="446"/>
                  </a:cubicBezTo>
                  <a:cubicBezTo>
                    <a:pt x="319" y="446"/>
                    <a:pt x="332" y="436"/>
                    <a:pt x="328" y="442"/>
                  </a:cubicBezTo>
                  <a:cubicBezTo>
                    <a:pt x="326" y="447"/>
                    <a:pt x="318" y="450"/>
                    <a:pt x="314" y="453"/>
                  </a:cubicBezTo>
                  <a:cubicBezTo>
                    <a:pt x="313" y="452"/>
                    <a:pt x="320" y="444"/>
                    <a:pt x="312" y="450"/>
                  </a:cubicBezTo>
                  <a:cubicBezTo>
                    <a:pt x="312" y="451"/>
                    <a:pt x="306" y="459"/>
                    <a:pt x="310" y="457"/>
                  </a:cubicBezTo>
                  <a:cubicBezTo>
                    <a:pt x="301" y="462"/>
                    <a:pt x="289" y="471"/>
                    <a:pt x="281" y="474"/>
                  </a:cubicBezTo>
                  <a:cubicBezTo>
                    <a:pt x="279" y="477"/>
                    <a:pt x="283" y="474"/>
                    <a:pt x="284" y="474"/>
                  </a:cubicBezTo>
                  <a:cubicBezTo>
                    <a:pt x="284" y="473"/>
                    <a:pt x="284" y="473"/>
                    <a:pt x="284" y="473"/>
                  </a:cubicBezTo>
                  <a:cubicBezTo>
                    <a:pt x="289" y="469"/>
                    <a:pt x="288" y="475"/>
                    <a:pt x="296" y="466"/>
                  </a:cubicBezTo>
                  <a:cubicBezTo>
                    <a:pt x="300" y="469"/>
                    <a:pt x="284" y="478"/>
                    <a:pt x="276" y="486"/>
                  </a:cubicBezTo>
                  <a:cubicBezTo>
                    <a:pt x="291" y="478"/>
                    <a:pt x="291" y="478"/>
                    <a:pt x="291" y="478"/>
                  </a:cubicBezTo>
                  <a:cubicBezTo>
                    <a:pt x="275" y="501"/>
                    <a:pt x="242" y="521"/>
                    <a:pt x="223" y="540"/>
                  </a:cubicBezTo>
                  <a:cubicBezTo>
                    <a:pt x="227" y="533"/>
                    <a:pt x="233" y="530"/>
                    <a:pt x="230" y="527"/>
                  </a:cubicBezTo>
                  <a:cubicBezTo>
                    <a:pt x="216" y="538"/>
                    <a:pt x="218" y="537"/>
                    <a:pt x="206" y="548"/>
                  </a:cubicBezTo>
                  <a:cubicBezTo>
                    <a:pt x="207" y="548"/>
                    <a:pt x="207" y="548"/>
                    <a:pt x="207" y="548"/>
                  </a:cubicBezTo>
                  <a:cubicBezTo>
                    <a:pt x="202" y="555"/>
                    <a:pt x="191" y="561"/>
                    <a:pt x="189" y="568"/>
                  </a:cubicBezTo>
                  <a:cubicBezTo>
                    <a:pt x="194" y="567"/>
                    <a:pt x="197" y="557"/>
                    <a:pt x="200" y="560"/>
                  </a:cubicBezTo>
                  <a:cubicBezTo>
                    <a:pt x="185" y="576"/>
                    <a:pt x="185" y="576"/>
                    <a:pt x="185" y="576"/>
                  </a:cubicBezTo>
                  <a:cubicBezTo>
                    <a:pt x="192" y="573"/>
                    <a:pt x="200" y="560"/>
                    <a:pt x="206" y="555"/>
                  </a:cubicBezTo>
                  <a:cubicBezTo>
                    <a:pt x="210" y="551"/>
                    <a:pt x="197" y="563"/>
                    <a:pt x="197" y="559"/>
                  </a:cubicBezTo>
                  <a:cubicBezTo>
                    <a:pt x="212" y="545"/>
                    <a:pt x="217" y="544"/>
                    <a:pt x="227" y="540"/>
                  </a:cubicBezTo>
                  <a:cubicBezTo>
                    <a:pt x="233" y="538"/>
                    <a:pt x="223" y="548"/>
                    <a:pt x="220" y="551"/>
                  </a:cubicBezTo>
                  <a:cubicBezTo>
                    <a:pt x="208" y="556"/>
                    <a:pt x="193" y="568"/>
                    <a:pt x="181" y="584"/>
                  </a:cubicBezTo>
                  <a:cubicBezTo>
                    <a:pt x="176" y="594"/>
                    <a:pt x="176" y="594"/>
                    <a:pt x="176" y="594"/>
                  </a:cubicBezTo>
                  <a:cubicBezTo>
                    <a:pt x="168" y="600"/>
                    <a:pt x="166" y="592"/>
                    <a:pt x="154" y="606"/>
                  </a:cubicBezTo>
                  <a:cubicBezTo>
                    <a:pt x="160" y="604"/>
                    <a:pt x="160" y="604"/>
                    <a:pt x="160" y="604"/>
                  </a:cubicBezTo>
                  <a:cubicBezTo>
                    <a:pt x="158" y="607"/>
                    <a:pt x="156" y="609"/>
                    <a:pt x="155" y="611"/>
                  </a:cubicBezTo>
                  <a:cubicBezTo>
                    <a:pt x="162" y="606"/>
                    <a:pt x="169" y="602"/>
                    <a:pt x="175" y="598"/>
                  </a:cubicBezTo>
                  <a:cubicBezTo>
                    <a:pt x="172" y="609"/>
                    <a:pt x="153" y="618"/>
                    <a:pt x="143" y="628"/>
                  </a:cubicBezTo>
                  <a:cubicBezTo>
                    <a:pt x="144" y="628"/>
                    <a:pt x="148" y="624"/>
                    <a:pt x="150" y="624"/>
                  </a:cubicBezTo>
                  <a:cubicBezTo>
                    <a:pt x="136" y="642"/>
                    <a:pt x="117" y="656"/>
                    <a:pt x="105" y="669"/>
                  </a:cubicBezTo>
                  <a:cubicBezTo>
                    <a:pt x="103" y="676"/>
                    <a:pt x="115" y="658"/>
                    <a:pt x="116" y="663"/>
                  </a:cubicBezTo>
                  <a:cubicBezTo>
                    <a:pt x="109" y="669"/>
                    <a:pt x="105" y="679"/>
                    <a:pt x="101" y="679"/>
                  </a:cubicBezTo>
                  <a:cubicBezTo>
                    <a:pt x="107" y="679"/>
                    <a:pt x="89" y="696"/>
                    <a:pt x="103" y="685"/>
                  </a:cubicBezTo>
                  <a:cubicBezTo>
                    <a:pt x="85" y="712"/>
                    <a:pt x="61" y="738"/>
                    <a:pt x="41" y="764"/>
                  </a:cubicBezTo>
                  <a:cubicBezTo>
                    <a:pt x="43" y="764"/>
                    <a:pt x="44" y="764"/>
                    <a:pt x="44" y="766"/>
                  </a:cubicBezTo>
                  <a:cubicBezTo>
                    <a:pt x="50" y="757"/>
                    <a:pt x="60" y="744"/>
                    <a:pt x="66" y="741"/>
                  </a:cubicBezTo>
                  <a:cubicBezTo>
                    <a:pt x="64" y="748"/>
                    <a:pt x="54" y="753"/>
                    <a:pt x="54" y="756"/>
                  </a:cubicBezTo>
                  <a:cubicBezTo>
                    <a:pt x="57" y="753"/>
                    <a:pt x="61" y="747"/>
                    <a:pt x="63" y="748"/>
                  </a:cubicBezTo>
                  <a:cubicBezTo>
                    <a:pt x="60" y="757"/>
                    <a:pt x="54" y="760"/>
                    <a:pt x="50" y="765"/>
                  </a:cubicBezTo>
                  <a:cubicBezTo>
                    <a:pt x="51" y="762"/>
                    <a:pt x="51" y="762"/>
                    <a:pt x="51" y="762"/>
                  </a:cubicBezTo>
                  <a:cubicBezTo>
                    <a:pt x="37" y="777"/>
                    <a:pt x="38" y="767"/>
                    <a:pt x="27" y="786"/>
                  </a:cubicBezTo>
                  <a:cubicBezTo>
                    <a:pt x="26" y="795"/>
                    <a:pt x="29" y="787"/>
                    <a:pt x="32" y="789"/>
                  </a:cubicBezTo>
                  <a:cubicBezTo>
                    <a:pt x="28" y="793"/>
                    <a:pt x="23" y="809"/>
                    <a:pt x="17" y="812"/>
                  </a:cubicBezTo>
                  <a:cubicBezTo>
                    <a:pt x="24" y="800"/>
                    <a:pt x="24" y="800"/>
                    <a:pt x="24" y="800"/>
                  </a:cubicBezTo>
                  <a:cubicBezTo>
                    <a:pt x="18" y="808"/>
                    <a:pt x="14" y="816"/>
                    <a:pt x="10" y="821"/>
                  </a:cubicBezTo>
                  <a:cubicBezTo>
                    <a:pt x="11" y="820"/>
                    <a:pt x="12" y="820"/>
                    <a:pt x="13" y="819"/>
                  </a:cubicBezTo>
                  <a:cubicBezTo>
                    <a:pt x="8" y="825"/>
                    <a:pt x="4" y="833"/>
                    <a:pt x="0" y="835"/>
                  </a:cubicBezTo>
                  <a:cubicBezTo>
                    <a:pt x="2" y="839"/>
                    <a:pt x="2" y="839"/>
                    <a:pt x="2" y="839"/>
                  </a:cubicBezTo>
                  <a:cubicBezTo>
                    <a:pt x="3" y="834"/>
                    <a:pt x="9" y="822"/>
                    <a:pt x="12" y="822"/>
                  </a:cubicBezTo>
                  <a:cubicBezTo>
                    <a:pt x="14" y="824"/>
                    <a:pt x="6" y="835"/>
                    <a:pt x="3" y="840"/>
                  </a:cubicBezTo>
                  <a:cubicBezTo>
                    <a:pt x="17" y="818"/>
                    <a:pt x="22" y="821"/>
                    <a:pt x="31" y="801"/>
                  </a:cubicBezTo>
                  <a:cubicBezTo>
                    <a:pt x="28" y="803"/>
                    <a:pt x="28" y="803"/>
                    <a:pt x="28" y="803"/>
                  </a:cubicBezTo>
                  <a:cubicBezTo>
                    <a:pt x="33" y="790"/>
                    <a:pt x="43" y="781"/>
                    <a:pt x="50" y="771"/>
                  </a:cubicBezTo>
                  <a:cubicBezTo>
                    <a:pt x="49" y="774"/>
                    <a:pt x="49" y="775"/>
                    <a:pt x="51" y="774"/>
                  </a:cubicBezTo>
                  <a:cubicBezTo>
                    <a:pt x="63" y="751"/>
                    <a:pt x="79" y="730"/>
                    <a:pt x="95" y="705"/>
                  </a:cubicBezTo>
                  <a:cubicBezTo>
                    <a:pt x="104" y="700"/>
                    <a:pt x="104" y="700"/>
                    <a:pt x="104" y="700"/>
                  </a:cubicBezTo>
                  <a:cubicBezTo>
                    <a:pt x="102" y="698"/>
                    <a:pt x="102" y="698"/>
                    <a:pt x="102" y="698"/>
                  </a:cubicBezTo>
                  <a:cubicBezTo>
                    <a:pt x="110" y="686"/>
                    <a:pt x="107" y="698"/>
                    <a:pt x="112" y="690"/>
                  </a:cubicBezTo>
                  <a:cubicBezTo>
                    <a:pt x="110" y="693"/>
                    <a:pt x="110" y="692"/>
                    <a:pt x="109" y="693"/>
                  </a:cubicBezTo>
                  <a:cubicBezTo>
                    <a:pt x="122" y="681"/>
                    <a:pt x="113" y="684"/>
                    <a:pt x="119" y="677"/>
                  </a:cubicBezTo>
                  <a:cubicBezTo>
                    <a:pt x="114" y="678"/>
                    <a:pt x="107" y="691"/>
                    <a:pt x="107" y="685"/>
                  </a:cubicBezTo>
                  <a:cubicBezTo>
                    <a:pt x="120" y="673"/>
                    <a:pt x="135" y="652"/>
                    <a:pt x="142" y="654"/>
                  </a:cubicBezTo>
                  <a:cubicBezTo>
                    <a:pt x="160" y="628"/>
                    <a:pt x="189" y="602"/>
                    <a:pt x="207" y="583"/>
                  </a:cubicBezTo>
                  <a:cubicBezTo>
                    <a:pt x="209" y="580"/>
                    <a:pt x="205" y="584"/>
                    <a:pt x="206" y="583"/>
                  </a:cubicBezTo>
                  <a:cubicBezTo>
                    <a:pt x="215" y="578"/>
                    <a:pt x="228" y="556"/>
                    <a:pt x="231" y="558"/>
                  </a:cubicBezTo>
                  <a:cubicBezTo>
                    <a:pt x="234" y="554"/>
                    <a:pt x="233" y="551"/>
                    <a:pt x="234" y="549"/>
                  </a:cubicBezTo>
                  <a:cubicBezTo>
                    <a:pt x="240" y="546"/>
                    <a:pt x="246" y="541"/>
                    <a:pt x="252" y="535"/>
                  </a:cubicBezTo>
                  <a:cubicBezTo>
                    <a:pt x="247" y="539"/>
                    <a:pt x="247" y="539"/>
                    <a:pt x="247" y="539"/>
                  </a:cubicBezTo>
                  <a:cubicBezTo>
                    <a:pt x="248" y="538"/>
                    <a:pt x="248" y="538"/>
                    <a:pt x="248" y="538"/>
                  </a:cubicBezTo>
                  <a:cubicBezTo>
                    <a:pt x="255" y="533"/>
                    <a:pt x="255" y="533"/>
                    <a:pt x="255" y="533"/>
                  </a:cubicBezTo>
                  <a:cubicBezTo>
                    <a:pt x="255" y="533"/>
                    <a:pt x="255" y="533"/>
                    <a:pt x="255" y="533"/>
                  </a:cubicBezTo>
                  <a:cubicBezTo>
                    <a:pt x="271" y="519"/>
                    <a:pt x="288" y="502"/>
                    <a:pt x="305" y="492"/>
                  </a:cubicBezTo>
                  <a:cubicBezTo>
                    <a:pt x="296" y="498"/>
                    <a:pt x="305" y="487"/>
                    <a:pt x="300" y="490"/>
                  </a:cubicBezTo>
                  <a:cubicBezTo>
                    <a:pt x="311" y="487"/>
                    <a:pt x="329" y="472"/>
                    <a:pt x="343" y="460"/>
                  </a:cubicBezTo>
                  <a:cubicBezTo>
                    <a:pt x="342" y="459"/>
                    <a:pt x="343" y="457"/>
                    <a:pt x="340" y="458"/>
                  </a:cubicBezTo>
                  <a:cubicBezTo>
                    <a:pt x="350" y="453"/>
                    <a:pt x="350" y="453"/>
                    <a:pt x="350" y="453"/>
                  </a:cubicBezTo>
                  <a:cubicBezTo>
                    <a:pt x="348" y="453"/>
                    <a:pt x="348" y="453"/>
                    <a:pt x="348" y="453"/>
                  </a:cubicBezTo>
                  <a:cubicBezTo>
                    <a:pt x="363" y="440"/>
                    <a:pt x="384" y="431"/>
                    <a:pt x="393" y="421"/>
                  </a:cubicBezTo>
                  <a:cubicBezTo>
                    <a:pt x="386" y="426"/>
                    <a:pt x="385" y="425"/>
                    <a:pt x="383" y="424"/>
                  </a:cubicBezTo>
                  <a:cubicBezTo>
                    <a:pt x="395" y="415"/>
                    <a:pt x="405" y="407"/>
                    <a:pt x="420" y="399"/>
                  </a:cubicBezTo>
                  <a:cubicBezTo>
                    <a:pt x="419" y="399"/>
                    <a:pt x="418" y="399"/>
                    <a:pt x="418" y="399"/>
                  </a:cubicBezTo>
                  <a:cubicBezTo>
                    <a:pt x="421" y="396"/>
                    <a:pt x="426" y="394"/>
                    <a:pt x="430" y="392"/>
                  </a:cubicBezTo>
                  <a:cubicBezTo>
                    <a:pt x="429" y="389"/>
                    <a:pt x="429" y="389"/>
                    <a:pt x="429" y="389"/>
                  </a:cubicBezTo>
                  <a:cubicBezTo>
                    <a:pt x="436" y="385"/>
                    <a:pt x="445" y="378"/>
                    <a:pt x="454" y="374"/>
                  </a:cubicBezTo>
                  <a:cubicBezTo>
                    <a:pt x="456" y="369"/>
                    <a:pt x="476" y="363"/>
                    <a:pt x="485" y="355"/>
                  </a:cubicBezTo>
                  <a:cubicBezTo>
                    <a:pt x="489" y="353"/>
                    <a:pt x="475" y="358"/>
                    <a:pt x="485" y="351"/>
                  </a:cubicBezTo>
                  <a:cubicBezTo>
                    <a:pt x="490" y="355"/>
                    <a:pt x="499" y="342"/>
                    <a:pt x="503" y="347"/>
                  </a:cubicBezTo>
                  <a:cubicBezTo>
                    <a:pt x="511" y="339"/>
                    <a:pt x="511" y="339"/>
                    <a:pt x="511" y="339"/>
                  </a:cubicBezTo>
                  <a:cubicBezTo>
                    <a:pt x="515" y="341"/>
                    <a:pt x="515" y="341"/>
                    <a:pt x="515" y="341"/>
                  </a:cubicBezTo>
                  <a:cubicBezTo>
                    <a:pt x="519" y="331"/>
                    <a:pt x="528" y="335"/>
                    <a:pt x="539" y="326"/>
                  </a:cubicBezTo>
                  <a:cubicBezTo>
                    <a:pt x="538" y="326"/>
                    <a:pt x="536" y="327"/>
                    <a:pt x="537" y="326"/>
                  </a:cubicBezTo>
                  <a:cubicBezTo>
                    <a:pt x="541" y="324"/>
                    <a:pt x="550" y="319"/>
                    <a:pt x="544" y="325"/>
                  </a:cubicBezTo>
                  <a:cubicBezTo>
                    <a:pt x="550" y="321"/>
                    <a:pt x="572" y="309"/>
                    <a:pt x="561" y="312"/>
                  </a:cubicBezTo>
                  <a:cubicBezTo>
                    <a:pt x="562" y="313"/>
                    <a:pt x="553" y="317"/>
                    <a:pt x="549" y="319"/>
                  </a:cubicBezTo>
                  <a:cubicBezTo>
                    <a:pt x="548" y="316"/>
                    <a:pt x="558" y="312"/>
                    <a:pt x="558" y="308"/>
                  </a:cubicBezTo>
                  <a:cubicBezTo>
                    <a:pt x="559" y="308"/>
                    <a:pt x="560" y="307"/>
                    <a:pt x="562" y="307"/>
                  </a:cubicBezTo>
                  <a:cubicBezTo>
                    <a:pt x="562" y="305"/>
                    <a:pt x="562" y="305"/>
                    <a:pt x="562" y="305"/>
                  </a:cubicBezTo>
                  <a:cubicBezTo>
                    <a:pt x="575" y="300"/>
                    <a:pt x="586" y="291"/>
                    <a:pt x="597" y="290"/>
                  </a:cubicBezTo>
                  <a:cubicBezTo>
                    <a:pt x="597" y="289"/>
                    <a:pt x="599" y="287"/>
                    <a:pt x="603" y="285"/>
                  </a:cubicBezTo>
                  <a:cubicBezTo>
                    <a:pt x="605" y="288"/>
                    <a:pt x="605" y="288"/>
                    <a:pt x="605" y="288"/>
                  </a:cubicBezTo>
                  <a:cubicBezTo>
                    <a:pt x="618" y="280"/>
                    <a:pt x="618" y="280"/>
                    <a:pt x="618" y="280"/>
                  </a:cubicBezTo>
                  <a:cubicBezTo>
                    <a:pt x="609" y="279"/>
                    <a:pt x="609" y="279"/>
                    <a:pt x="609" y="279"/>
                  </a:cubicBezTo>
                  <a:cubicBezTo>
                    <a:pt x="623" y="271"/>
                    <a:pt x="635" y="270"/>
                    <a:pt x="647" y="264"/>
                  </a:cubicBezTo>
                  <a:cubicBezTo>
                    <a:pt x="647" y="258"/>
                    <a:pt x="671" y="254"/>
                    <a:pt x="679" y="244"/>
                  </a:cubicBezTo>
                  <a:cubicBezTo>
                    <a:pt x="669" y="248"/>
                    <a:pt x="669" y="248"/>
                    <a:pt x="669" y="248"/>
                  </a:cubicBezTo>
                  <a:cubicBezTo>
                    <a:pt x="689" y="238"/>
                    <a:pt x="690" y="234"/>
                    <a:pt x="709" y="226"/>
                  </a:cubicBezTo>
                  <a:cubicBezTo>
                    <a:pt x="695" y="236"/>
                    <a:pt x="694" y="235"/>
                    <a:pt x="674" y="251"/>
                  </a:cubicBezTo>
                  <a:cubicBezTo>
                    <a:pt x="695" y="237"/>
                    <a:pt x="714" y="233"/>
                    <a:pt x="734" y="220"/>
                  </a:cubicBezTo>
                  <a:cubicBezTo>
                    <a:pt x="732" y="219"/>
                    <a:pt x="726" y="221"/>
                    <a:pt x="731" y="217"/>
                  </a:cubicBezTo>
                  <a:cubicBezTo>
                    <a:pt x="736" y="218"/>
                    <a:pt x="750" y="208"/>
                    <a:pt x="749" y="212"/>
                  </a:cubicBezTo>
                  <a:cubicBezTo>
                    <a:pt x="755" y="208"/>
                    <a:pt x="754" y="205"/>
                    <a:pt x="758" y="202"/>
                  </a:cubicBezTo>
                  <a:cubicBezTo>
                    <a:pt x="782" y="196"/>
                    <a:pt x="782" y="196"/>
                    <a:pt x="782" y="196"/>
                  </a:cubicBezTo>
                  <a:cubicBezTo>
                    <a:pt x="781" y="195"/>
                    <a:pt x="781" y="195"/>
                    <a:pt x="781" y="195"/>
                  </a:cubicBezTo>
                  <a:cubicBezTo>
                    <a:pt x="815" y="171"/>
                    <a:pt x="853" y="168"/>
                    <a:pt x="890" y="149"/>
                  </a:cubicBezTo>
                  <a:cubicBezTo>
                    <a:pt x="889" y="148"/>
                    <a:pt x="889" y="148"/>
                    <a:pt x="889" y="148"/>
                  </a:cubicBezTo>
                  <a:cubicBezTo>
                    <a:pt x="899" y="146"/>
                    <a:pt x="899" y="146"/>
                    <a:pt x="899" y="146"/>
                  </a:cubicBezTo>
                  <a:cubicBezTo>
                    <a:pt x="891" y="148"/>
                    <a:pt x="902" y="143"/>
                    <a:pt x="902" y="141"/>
                  </a:cubicBezTo>
                  <a:cubicBezTo>
                    <a:pt x="928" y="135"/>
                    <a:pt x="928" y="135"/>
                    <a:pt x="928" y="135"/>
                  </a:cubicBezTo>
                  <a:cubicBezTo>
                    <a:pt x="928" y="133"/>
                    <a:pt x="925" y="130"/>
                    <a:pt x="919" y="134"/>
                  </a:cubicBezTo>
                  <a:close/>
                  <a:moveTo>
                    <a:pt x="603" y="284"/>
                  </a:moveTo>
                  <a:cubicBezTo>
                    <a:pt x="598" y="287"/>
                    <a:pt x="598" y="287"/>
                    <a:pt x="598" y="287"/>
                  </a:cubicBezTo>
                  <a:cubicBezTo>
                    <a:pt x="597" y="288"/>
                    <a:pt x="596" y="288"/>
                    <a:pt x="594" y="289"/>
                  </a:cubicBezTo>
                  <a:cubicBezTo>
                    <a:pt x="598" y="287"/>
                    <a:pt x="598" y="287"/>
                    <a:pt x="598" y="287"/>
                  </a:cubicBezTo>
                  <a:cubicBezTo>
                    <a:pt x="600" y="285"/>
                    <a:pt x="602" y="282"/>
                    <a:pt x="603" y="284"/>
                  </a:cubicBezTo>
                  <a:close/>
                  <a:moveTo>
                    <a:pt x="150" y="641"/>
                  </a:moveTo>
                  <a:cubicBezTo>
                    <a:pt x="147" y="642"/>
                    <a:pt x="153" y="638"/>
                    <a:pt x="154" y="636"/>
                  </a:cubicBezTo>
                  <a:cubicBezTo>
                    <a:pt x="147" y="643"/>
                    <a:pt x="147" y="643"/>
                    <a:pt x="147" y="643"/>
                  </a:cubicBezTo>
                  <a:cubicBezTo>
                    <a:pt x="147" y="645"/>
                    <a:pt x="149" y="642"/>
                    <a:pt x="150" y="641"/>
                  </a:cubicBezTo>
                  <a:close/>
                  <a:moveTo>
                    <a:pt x="592" y="265"/>
                  </a:moveTo>
                  <a:cubicBezTo>
                    <a:pt x="594" y="261"/>
                    <a:pt x="594" y="261"/>
                    <a:pt x="594" y="261"/>
                  </a:cubicBezTo>
                  <a:cubicBezTo>
                    <a:pt x="599" y="261"/>
                    <a:pt x="599" y="261"/>
                    <a:pt x="599" y="261"/>
                  </a:cubicBezTo>
                  <a:lnTo>
                    <a:pt x="592" y="265"/>
                  </a:lnTo>
                  <a:close/>
                  <a:moveTo>
                    <a:pt x="671" y="222"/>
                  </a:moveTo>
                  <a:cubicBezTo>
                    <a:pt x="663" y="225"/>
                    <a:pt x="663" y="225"/>
                    <a:pt x="663" y="225"/>
                  </a:cubicBezTo>
                  <a:cubicBezTo>
                    <a:pt x="663" y="224"/>
                    <a:pt x="663" y="224"/>
                    <a:pt x="663" y="224"/>
                  </a:cubicBezTo>
                  <a:cubicBezTo>
                    <a:pt x="672" y="221"/>
                    <a:pt x="672" y="221"/>
                    <a:pt x="672" y="221"/>
                  </a:cubicBezTo>
                  <a:lnTo>
                    <a:pt x="671" y="222"/>
                  </a:lnTo>
                  <a:close/>
                  <a:moveTo>
                    <a:pt x="769" y="193"/>
                  </a:moveTo>
                  <a:cubicBezTo>
                    <a:pt x="767" y="194"/>
                    <a:pt x="767" y="194"/>
                    <a:pt x="767" y="194"/>
                  </a:cubicBezTo>
                  <a:cubicBezTo>
                    <a:pt x="769" y="193"/>
                    <a:pt x="769" y="193"/>
                    <a:pt x="769" y="193"/>
                  </a:cubicBezTo>
                  <a:cubicBezTo>
                    <a:pt x="776" y="192"/>
                    <a:pt x="776" y="187"/>
                    <a:pt x="783" y="188"/>
                  </a:cubicBezTo>
                  <a:cubicBezTo>
                    <a:pt x="778" y="194"/>
                    <a:pt x="773" y="193"/>
                    <a:pt x="769" y="193"/>
                  </a:cubicBezTo>
                  <a:close/>
                  <a:moveTo>
                    <a:pt x="629" y="265"/>
                  </a:moveTo>
                  <a:cubicBezTo>
                    <a:pt x="626" y="266"/>
                    <a:pt x="625" y="267"/>
                    <a:pt x="623" y="268"/>
                  </a:cubicBezTo>
                  <a:cubicBezTo>
                    <a:pt x="625" y="269"/>
                    <a:pt x="631" y="267"/>
                    <a:pt x="627" y="270"/>
                  </a:cubicBezTo>
                  <a:cubicBezTo>
                    <a:pt x="624" y="270"/>
                    <a:pt x="615" y="275"/>
                    <a:pt x="614" y="273"/>
                  </a:cubicBezTo>
                  <a:cubicBezTo>
                    <a:pt x="623" y="271"/>
                    <a:pt x="625" y="262"/>
                    <a:pt x="629" y="265"/>
                  </a:cubicBezTo>
                  <a:close/>
                  <a:moveTo>
                    <a:pt x="449" y="375"/>
                  </a:moveTo>
                  <a:cubicBezTo>
                    <a:pt x="451" y="374"/>
                    <a:pt x="451" y="374"/>
                    <a:pt x="451" y="374"/>
                  </a:cubicBezTo>
                  <a:cubicBezTo>
                    <a:pt x="443" y="377"/>
                    <a:pt x="443" y="377"/>
                    <a:pt x="443" y="377"/>
                  </a:cubicBezTo>
                  <a:lnTo>
                    <a:pt x="449" y="375"/>
                  </a:lnTo>
                  <a:close/>
                  <a:moveTo>
                    <a:pt x="417" y="396"/>
                  </a:moveTo>
                  <a:cubicBezTo>
                    <a:pt x="412" y="396"/>
                    <a:pt x="402" y="403"/>
                    <a:pt x="396" y="408"/>
                  </a:cubicBezTo>
                  <a:cubicBezTo>
                    <a:pt x="395" y="411"/>
                    <a:pt x="404" y="408"/>
                    <a:pt x="411" y="402"/>
                  </a:cubicBezTo>
                  <a:cubicBezTo>
                    <a:pt x="421" y="398"/>
                    <a:pt x="412" y="397"/>
                    <a:pt x="417" y="396"/>
                  </a:cubicBezTo>
                  <a:close/>
                  <a:moveTo>
                    <a:pt x="687" y="229"/>
                  </a:moveTo>
                  <a:cubicBezTo>
                    <a:pt x="684" y="228"/>
                    <a:pt x="684" y="228"/>
                    <a:pt x="684" y="228"/>
                  </a:cubicBezTo>
                  <a:cubicBezTo>
                    <a:pt x="686" y="227"/>
                    <a:pt x="686" y="227"/>
                    <a:pt x="686" y="227"/>
                  </a:cubicBezTo>
                  <a:cubicBezTo>
                    <a:pt x="678" y="230"/>
                    <a:pt x="678" y="230"/>
                    <a:pt x="678" y="230"/>
                  </a:cubicBezTo>
                  <a:cubicBezTo>
                    <a:pt x="687" y="222"/>
                    <a:pt x="697" y="223"/>
                    <a:pt x="702" y="221"/>
                  </a:cubicBezTo>
                  <a:cubicBezTo>
                    <a:pt x="698" y="223"/>
                    <a:pt x="683" y="225"/>
                    <a:pt x="687" y="229"/>
                  </a:cubicBezTo>
                  <a:close/>
                  <a:moveTo>
                    <a:pt x="351" y="444"/>
                  </a:moveTo>
                  <a:cubicBezTo>
                    <a:pt x="344" y="448"/>
                    <a:pt x="331" y="455"/>
                    <a:pt x="331" y="453"/>
                  </a:cubicBezTo>
                  <a:cubicBezTo>
                    <a:pt x="333" y="456"/>
                    <a:pt x="343" y="450"/>
                    <a:pt x="346" y="448"/>
                  </a:cubicBezTo>
                  <a:cubicBezTo>
                    <a:pt x="347" y="446"/>
                    <a:pt x="349" y="445"/>
                    <a:pt x="351" y="444"/>
                  </a:cubicBezTo>
                  <a:close/>
                  <a:moveTo>
                    <a:pt x="347" y="438"/>
                  </a:moveTo>
                  <a:cubicBezTo>
                    <a:pt x="357" y="432"/>
                    <a:pt x="359" y="433"/>
                    <a:pt x="369" y="430"/>
                  </a:cubicBezTo>
                  <a:cubicBezTo>
                    <a:pt x="360" y="439"/>
                    <a:pt x="355" y="437"/>
                    <a:pt x="355" y="434"/>
                  </a:cubicBezTo>
                  <a:cubicBezTo>
                    <a:pt x="347" y="438"/>
                    <a:pt x="350" y="439"/>
                    <a:pt x="347" y="442"/>
                  </a:cubicBezTo>
                  <a:lnTo>
                    <a:pt x="347" y="438"/>
                  </a:lnTo>
                  <a:close/>
                  <a:moveTo>
                    <a:pt x="363" y="439"/>
                  </a:moveTo>
                  <a:cubicBezTo>
                    <a:pt x="367" y="436"/>
                    <a:pt x="367" y="436"/>
                    <a:pt x="367" y="436"/>
                  </a:cubicBezTo>
                  <a:cubicBezTo>
                    <a:pt x="370" y="431"/>
                    <a:pt x="369" y="427"/>
                    <a:pt x="378" y="425"/>
                  </a:cubicBezTo>
                  <a:cubicBezTo>
                    <a:pt x="367" y="436"/>
                    <a:pt x="367" y="436"/>
                    <a:pt x="367" y="436"/>
                  </a:cubicBezTo>
                  <a:cubicBezTo>
                    <a:pt x="366" y="437"/>
                    <a:pt x="365" y="438"/>
                    <a:pt x="363" y="439"/>
                  </a:cubicBezTo>
                  <a:close/>
                  <a:moveTo>
                    <a:pt x="287" y="503"/>
                  </a:moveTo>
                  <a:cubicBezTo>
                    <a:pt x="292" y="500"/>
                    <a:pt x="292" y="500"/>
                    <a:pt x="292" y="500"/>
                  </a:cubicBezTo>
                  <a:cubicBezTo>
                    <a:pt x="288" y="503"/>
                    <a:pt x="287" y="503"/>
                    <a:pt x="287" y="503"/>
                  </a:cubicBezTo>
                  <a:cubicBezTo>
                    <a:pt x="283" y="504"/>
                    <a:pt x="283" y="504"/>
                    <a:pt x="283" y="504"/>
                  </a:cubicBezTo>
                  <a:cubicBezTo>
                    <a:pt x="290" y="496"/>
                    <a:pt x="287" y="501"/>
                    <a:pt x="287" y="503"/>
                  </a:cubicBezTo>
                  <a:close/>
                  <a:moveTo>
                    <a:pt x="344" y="453"/>
                  </a:moveTo>
                  <a:cubicBezTo>
                    <a:pt x="355" y="444"/>
                    <a:pt x="355" y="444"/>
                    <a:pt x="355" y="444"/>
                  </a:cubicBezTo>
                  <a:cubicBezTo>
                    <a:pt x="354" y="443"/>
                    <a:pt x="347" y="450"/>
                    <a:pt x="344" y="453"/>
                  </a:cubicBezTo>
                  <a:close/>
                  <a:moveTo>
                    <a:pt x="287" y="498"/>
                  </a:moveTo>
                  <a:cubicBezTo>
                    <a:pt x="292" y="494"/>
                    <a:pt x="303" y="483"/>
                    <a:pt x="301" y="485"/>
                  </a:cubicBezTo>
                  <a:cubicBezTo>
                    <a:pt x="302" y="487"/>
                    <a:pt x="291" y="496"/>
                    <a:pt x="287" y="498"/>
                  </a:cubicBezTo>
                  <a:close/>
                  <a:moveTo>
                    <a:pt x="77" y="723"/>
                  </a:moveTo>
                  <a:cubicBezTo>
                    <a:pt x="82" y="716"/>
                    <a:pt x="82" y="716"/>
                    <a:pt x="82" y="716"/>
                  </a:cubicBezTo>
                  <a:cubicBezTo>
                    <a:pt x="82" y="721"/>
                    <a:pt x="82" y="721"/>
                    <a:pt x="82" y="721"/>
                  </a:cubicBezTo>
                  <a:lnTo>
                    <a:pt x="77" y="723"/>
                  </a:lnTo>
                  <a:close/>
                  <a:moveTo>
                    <a:pt x="138" y="640"/>
                  </a:moveTo>
                  <a:cubicBezTo>
                    <a:pt x="138" y="642"/>
                    <a:pt x="138" y="642"/>
                    <a:pt x="138" y="642"/>
                  </a:cubicBezTo>
                  <a:cubicBezTo>
                    <a:pt x="135" y="646"/>
                    <a:pt x="135" y="646"/>
                    <a:pt x="135" y="646"/>
                  </a:cubicBezTo>
                  <a:lnTo>
                    <a:pt x="138" y="640"/>
                  </a:lnTo>
                  <a:close/>
                  <a:moveTo>
                    <a:pt x="203" y="569"/>
                  </a:moveTo>
                  <a:cubicBezTo>
                    <a:pt x="203" y="569"/>
                    <a:pt x="203" y="570"/>
                    <a:pt x="204" y="569"/>
                  </a:cubicBezTo>
                  <a:cubicBezTo>
                    <a:pt x="205" y="569"/>
                    <a:pt x="207" y="568"/>
                    <a:pt x="207" y="568"/>
                  </a:cubicBezTo>
                  <a:cubicBezTo>
                    <a:pt x="207" y="569"/>
                    <a:pt x="205" y="569"/>
                    <a:pt x="204" y="569"/>
                  </a:cubicBezTo>
                  <a:cubicBezTo>
                    <a:pt x="201" y="572"/>
                    <a:pt x="198" y="576"/>
                    <a:pt x="196" y="579"/>
                  </a:cubicBezTo>
                  <a:cubicBezTo>
                    <a:pt x="198" y="578"/>
                    <a:pt x="202" y="574"/>
                    <a:pt x="204" y="573"/>
                  </a:cubicBezTo>
                  <a:cubicBezTo>
                    <a:pt x="201" y="582"/>
                    <a:pt x="180" y="589"/>
                    <a:pt x="191" y="591"/>
                  </a:cubicBezTo>
                  <a:cubicBezTo>
                    <a:pt x="187" y="593"/>
                    <a:pt x="177" y="601"/>
                    <a:pt x="179" y="597"/>
                  </a:cubicBezTo>
                  <a:cubicBezTo>
                    <a:pt x="186" y="590"/>
                    <a:pt x="199" y="575"/>
                    <a:pt x="203" y="569"/>
                  </a:cubicBezTo>
                  <a:cubicBezTo>
                    <a:pt x="202" y="568"/>
                    <a:pt x="203" y="567"/>
                    <a:pt x="204" y="566"/>
                  </a:cubicBezTo>
                  <a:cubicBezTo>
                    <a:pt x="204" y="566"/>
                    <a:pt x="203" y="567"/>
                    <a:pt x="203" y="569"/>
                  </a:cubicBezTo>
                  <a:close/>
                  <a:moveTo>
                    <a:pt x="295" y="478"/>
                  </a:moveTo>
                  <a:cubicBezTo>
                    <a:pt x="298" y="476"/>
                    <a:pt x="299" y="475"/>
                    <a:pt x="300" y="475"/>
                  </a:cubicBezTo>
                  <a:cubicBezTo>
                    <a:pt x="303" y="474"/>
                    <a:pt x="305" y="473"/>
                    <a:pt x="305" y="474"/>
                  </a:cubicBezTo>
                  <a:cubicBezTo>
                    <a:pt x="299" y="478"/>
                    <a:pt x="302" y="475"/>
                    <a:pt x="300" y="475"/>
                  </a:cubicBezTo>
                  <a:cubicBezTo>
                    <a:pt x="298" y="476"/>
                    <a:pt x="297" y="477"/>
                    <a:pt x="295" y="478"/>
                  </a:cubicBezTo>
                  <a:close/>
                  <a:moveTo>
                    <a:pt x="312" y="463"/>
                  </a:moveTo>
                  <a:cubicBezTo>
                    <a:pt x="302" y="469"/>
                    <a:pt x="302" y="469"/>
                    <a:pt x="302" y="469"/>
                  </a:cubicBezTo>
                  <a:cubicBezTo>
                    <a:pt x="308" y="467"/>
                    <a:pt x="308" y="467"/>
                    <a:pt x="308" y="467"/>
                  </a:cubicBezTo>
                  <a:cubicBezTo>
                    <a:pt x="292" y="476"/>
                    <a:pt x="292" y="476"/>
                    <a:pt x="292" y="476"/>
                  </a:cubicBezTo>
                  <a:cubicBezTo>
                    <a:pt x="298" y="468"/>
                    <a:pt x="309" y="462"/>
                    <a:pt x="312" y="463"/>
                  </a:cubicBezTo>
                  <a:close/>
                  <a:moveTo>
                    <a:pt x="314" y="459"/>
                  </a:moveTo>
                  <a:cubicBezTo>
                    <a:pt x="317" y="459"/>
                    <a:pt x="317" y="459"/>
                    <a:pt x="317" y="459"/>
                  </a:cubicBezTo>
                  <a:cubicBezTo>
                    <a:pt x="313" y="460"/>
                    <a:pt x="313" y="460"/>
                    <a:pt x="313" y="460"/>
                  </a:cubicBezTo>
                  <a:cubicBezTo>
                    <a:pt x="314" y="459"/>
                    <a:pt x="314" y="459"/>
                    <a:pt x="314" y="459"/>
                  </a:cubicBezTo>
                  <a:cubicBezTo>
                    <a:pt x="313" y="459"/>
                    <a:pt x="313" y="459"/>
                    <a:pt x="313" y="459"/>
                  </a:cubicBezTo>
                  <a:cubicBezTo>
                    <a:pt x="329" y="447"/>
                    <a:pt x="329" y="447"/>
                    <a:pt x="329" y="447"/>
                  </a:cubicBezTo>
                  <a:lnTo>
                    <a:pt x="314" y="459"/>
                  </a:lnTo>
                  <a:close/>
                  <a:moveTo>
                    <a:pt x="480" y="341"/>
                  </a:moveTo>
                  <a:cubicBezTo>
                    <a:pt x="482" y="330"/>
                    <a:pt x="463" y="346"/>
                    <a:pt x="457" y="345"/>
                  </a:cubicBezTo>
                  <a:cubicBezTo>
                    <a:pt x="458" y="348"/>
                    <a:pt x="454" y="355"/>
                    <a:pt x="470" y="344"/>
                  </a:cubicBezTo>
                  <a:cubicBezTo>
                    <a:pt x="458" y="356"/>
                    <a:pt x="459" y="346"/>
                    <a:pt x="454" y="357"/>
                  </a:cubicBezTo>
                  <a:cubicBezTo>
                    <a:pt x="460" y="352"/>
                    <a:pt x="469" y="348"/>
                    <a:pt x="471" y="348"/>
                  </a:cubicBezTo>
                  <a:cubicBezTo>
                    <a:pt x="463" y="353"/>
                    <a:pt x="463" y="353"/>
                    <a:pt x="463" y="353"/>
                  </a:cubicBezTo>
                  <a:cubicBezTo>
                    <a:pt x="470" y="354"/>
                    <a:pt x="474" y="343"/>
                    <a:pt x="480" y="341"/>
                  </a:cubicBezTo>
                  <a:close/>
                  <a:moveTo>
                    <a:pt x="566" y="285"/>
                  </a:moveTo>
                  <a:cubicBezTo>
                    <a:pt x="577" y="279"/>
                    <a:pt x="577" y="279"/>
                    <a:pt x="577" y="279"/>
                  </a:cubicBezTo>
                  <a:cubicBezTo>
                    <a:pt x="567" y="284"/>
                    <a:pt x="567" y="284"/>
                    <a:pt x="567" y="284"/>
                  </a:cubicBezTo>
                  <a:lnTo>
                    <a:pt x="566" y="285"/>
                  </a:lnTo>
                  <a:close/>
                  <a:moveTo>
                    <a:pt x="841" y="143"/>
                  </a:moveTo>
                  <a:cubicBezTo>
                    <a:pt x="839" y="142"/>
                    <a:pt x="853" y="132"/>
                    <a:pt x="858" y="134"/>
                  </a:cubicBezTo>
                  <a:cubicBezTo>
                    <a:pt x="850" y="138"/>
                    <a:pt x="842" y="141"/>
                    <a:pt x="841" y="143"/>
                  </a:cubicBezTo>
                  <a:close/>
                  <a:moveTo>
                    <a:pt x="964" y="94"/>
                  </a:moveTo>
                  <a:cubicBezTo>
                    <a:pt x="951" y="97"/>
                    <a:pt x="951" y="97"/>
                    <a:pt x="951" y="97"/>
                  </a:cubicBezTo>
                  <a:cubicBezTo>
                    <a:pt x="952" y="93"/>
                    <a:pt x="962" y="93"/>
                    <a:pt x="968" y="90"/>
                  </a:cubicBezTo>
                  <a:cubicBezTo>
                    <a:pt x="971" y="91"/>
                    <a:pt x="966" y="92"/>
                    <a:pt x="964" y="94"/>
                  </a:cubicBezTo>
                  <a:close/>
                  <a:moveTo>
                    <a:pt x="1051" y="63"/>
                  </a:moveTo>
                  <a:cubicBezTo>
                    <a:pt x="1055" y="62"/>
                    <a:pt x="1055" y="62"/>
                    <a:pt x="1055" y="62"/>
                  </a:cubicBezTo>
                  <a:cubicBezTo>
                    <a:pt x="1049" y="60"/>
                    <a:pt x="1049" y="60"/>
                    <a:pt x="1049" y="60"/>
                  </a:cubicBezTo>
                  <a:lnTo>
                    <a:pt x="1051" y="63"/>
                  </a:lnTo>
                  <a:close/>
                  <a:moveTo>
                    <a:pt x="1043" y="60"/>
                  </a:moveTo>
                  <a:cubicBezTo>
                    <a:pt x="1045" y="57"/>
                    <a:pt x="1036" y="60"/>
                    <a:pt x="1034" y="61"/>
                  </a:cubicBezTo>
                  <a:lnTo>
                    <a:pt x="1043" y="60"/>
                  </a:lnTo>
                  <a:close/>
                  <a:moveTo>
                    <a:pt x="1121" y="31"/>
                  </a:moveTo>
                  <a:cubicBezTo>
                    <a:pt x="1115" y="33"/>
                    <a:pt x="1115" y="33"/>
                    <a:pt x="1115" y="33"/>
                  </a:cubicBezTo>
                  <a:cubicBezTo>
                    <a:pt x="1121" y="35"/>
                    <a:pt x="1121" y="35"/>
                    <a:pt x="1121" y="35"/>
                  </a:cubicBezTo>
                  <a:lnTo>
                    <a:pt x="1121" y="31"/>
                  </a:lnTo>
                  <a:close/>
                  <a:moveTo>
                    <a:pt x="1113" y="38"/>
                  </a:moveTo>
                  <a:cubicBezTo>
                    <a:pt x="1111" y="36"/>
                    <a:pt x="1111" y="33"/>
                    <a:pt x="1098" y="38"/>
                  </a:cubicBezTo>
                  <a:cubicBezTo>
                    <a:pt x="1098" y="41"/>
                    <a:pt x="1102" y="40"/>
                    <a:pt x="1098" y="44"/>
                  </a:cubicBezTo>
                  <a:cubicBezTo>
                    <a:pt x="1102" y="44"/>
                    <a:pt x="1106" y="42"/>
                    <a:pt x="1108" y="41"/>
                  </a:cubicBezTo>
                  <a:cubicBezTo>
                    <a:pt x="1105" y="41"/>
                    <a:pt x="1102" y="43"/>
                    <a:pt x="1100" y="42"/>
                  </a:cubicBezTo>
                  <a:cubicBezTo>
                    <a:pt x="1105" y="39"/>
                    <a:pt x="1110" y="38"/>
                    <a:pt x="1113" y="38"/>
                  </a:cubicBezTo>
                  <a:cubicBezTo>
                    <a:pt x="1114" y="39"/>
                    <a:pt x="1115" y="39"/>
                    <a:pt x="1117" y="39"/>
                  </a:cubicBezTo>
                  <a:cubicBezTo>
                    <a:pt x="1116" y="39"/>
                    <a:pt x="1115" y="38"/>
                    <a:pt x="1113" y="38"/>
                  </a:cubicBezTo>
                  <a:close/>
                  <a:moveTo>
                    <a:pt x="1067" y="56"/>
                  </a:moveTo>
                  <a:cubicBezTo>
                    <a:pt x="1066" y="56"/>
                    <a:pt x="1064" y="57"/>
                    <a:pt x="1064" y="58"/>
                  </a:cubicBezTo>
                  <a:cubicBezTo>
                    <a:pt x="1063" y="58"/>
                    <a:pt x="1063" y="58"/>
                    <a:pt x="1063" y="58"/>
                  </a:cubicBezTo>
                  <a:cubicBezTo>
                    <a:pt x="1064" y="56"/>
                    <a:pt x="1066" y="56"/>
                    <a:pt x="1067" y="56"/>
                  </a:cubicBezTo>
                  <a:cubicBezTo>
                    <a:pt x="1069" y="55"/>
                    <a:pt x="1071" y="54"/>
                    <a:pt x="1073" y="53"/>
                  </a:cubicBezTo>
                  <a:cubicBezTo>
                    <a:pt x="1074" y="50"/>
                    <a:pt x="1065" y="51"/>
                    <a:pt x="1062" y="51"/>
                  </a:cubicBezTo>
                  <a:cubicBezTo>
                    <a:pt x="1066" y="50"/>
                    <a:pt x="1071" y="51"/>
                    <a:pt x="1076" y="48"/>
                  </a:cubicBezTo>
                  <a:cubicBezTo>
                    <a:pt x="1075" y="48"/>
                    <a:pt x="1075" y="47"/>
                    <a:pt x="1072" y="48"/>
                  </a:cubicBezTo>
                  <a:cubicBezTo>
                    <a:pt x="1079" y="45"/>
                    <a:pt x="1079" y="45"/>
                    <a:pt x="1079" y="45"/>
                  </a:cubicBezTo>
                  <a:cubicBezTo>
                    <a:pt x="1089" y="45"/>
                    <a:pt x="1081" y="49"/>
                    <a:pt x="1073" y="53"/>
                  </a:cubicBezTo>
                  <a:cubicBezTo>
                    <a:pt x="1073" y="53"/>
                    <a:pt x="1073" y="54"/>
                    <a:pt x="1071" y="55"/>
                  </a:cubicBezTo>
                  <a:cubicBezTo>
                    <a:pt x="1070" y="56"/>
                    <a:pt x="1069" y="56"/>
                    <a:pt x="1067" y="56"/>
                  </a:cubicBezTo>
                  <a:close/>
                  <a:moveTo>
                    <a:pt x="1131" y="41"/>
                  </a:moveTo>
                  <a:cubicBezTo>
                    <a:pt x="1126" y="42"/>
                    <a:pt x="1126" y="42"/>
                    <a:pt x="1126" y="42"/>
                  </a:cubicBezTo>
                  <a:cubicBezTo>
                    <a:pt x="1124" y="42"/>
                    <a:pt x="1125" y="40"/>
                    <a:pt x="1124" y="40"/>
                  </a:cubicBezTo>
                  <a:cubicBezTo>
                    <a:pt x="1129" y="39"/>
                    <a:pt x="1136" y="38"/>
                    <a:pt x="1131" y="41"/>
                  </a:cubicBezTo>
                  <a:close/>
                  <a:moveTo>
                    <a:pt x="882" y="131"/>
                  </a:moveTo>
                  <a:cubicBezTo>
                    <a:pt x="884" y="129"/>
                    <a:pt x="877" y="129"/>
                    <a:pt x="871" y="132"/>
                  </a:cubicBezTo>
                  <a:cubicBezTo>
                    <a:pt x="873" y="128"/>
                    <a:pt x="873" y="128"/>
                    <a:pt x="873" y="128"/>
                  </a:cubicBezTo>
                  <a:cubicBezTo>
                    <a:pt x="874" y="130"/>
                    <a:pt x="886" y="124"/>
                    <a:pt x="887" y="124"/>
                  </a:cubicBezTo>
                  <a:cubicBezTo>
                    <a:pt x="891" y="126"/>
                    <a:pt x="886" y="127"/>
                    <a:pt x="882" y="131"/>
                  </a:cubicBezTo>
                  <a:close/>
                  <a:moveTo>
                    <a:pt x="605" y="265"/>
                  </a:moveTo>
                  <a:cubicBezTo>
                    <a:pt x="601" y="263"/>
                    <a:pt x="588" y="273"/>
                    <a:pt x="584" y="274"/>
                  </a:cubicBezTo>
                  <a:cubicBezTo>
                    <a:pt x="591" y="269"/>
                    <a:pt x="608" y="258"/>
                    <a:pt x="605" y="265"/>
                  </a:cubicBezTo>
                  <a:close/>
                  <a:moveTo>
                    <a:pt x="581" y="281"/>
                  </a:moveTo>
                  <a:cubicBezTo>
                    <a:pt x="577" y="284"/>
                    <a:pt x="576" y="285"/>
                    <a:pt x="575" y="283"/>
                  </a:cubicBezTo>
                  <a:cubicBezTo>
                    <a:pt x="573" y="283"/>
                    <a:pt x="570" y="286"/>
                    <a:pt x="568" y="286"/>
                  </a:cubicBezTo>
                  <a:cubicBezTo>
                    <a:pt x="575" y="280"/>
                    <a:pt x="576" y="283"/>
                    <a:pt x="581" y="281"/>
                  </a:cubicBezTo>
                  <a:cubicBezTo>
                    <a:pt x="582" y="281"/>
                    <a:pt x="583" y="280"/>
                    <a:pt x="585" y="279"/>
                  </a:cubicBezTo>
                  <a:cubicBezTo>
                    <a:pt x="583" y="280"/>
                    <a:pt x="582" y="281"/>
                    <a:pt x="581" y="281"/>
                  </a:cubicBezTo>
                  <a:close/>
                  <a:moveTo>
                    <a:pt x="739" y="197"/>
                  </a:moveTo>
                  <a:cubicBezTo>
                    <a:pt x="746" y="197"/>
                    <a:pt x="746" y="197"/>
                    <a:pt x="746" y="197"/>
                  </a:cubicBezTo>
                  <a:cubicBezTo>
                    <a:pt x="755" y="193"/>
                    <a:pt x="755" y="193"/>
                    <a:pt x="755" y="193"/>
                  </a:cubicBezTo>
                  <a:lnTo>
                    <a:pt x="739" y="197"/>
                  </a:lnTo>
                  <a:close/>
                  <a:moveTo>
                    <a:pt x="835" y="159"/>
                  </a:moveTo>
                  <a:cubicBezTo>
                    <a:pt x="833" y="158"/>
                    <a:pt x="843" y="153"/>
                    <a:pt x="846" y="153"/>
                  </a:cubicBezTo>
                  <a:cubicBezTo>
                    <a:pt x="844" y="151"/>
                    <a:pt x="838" y="154"/>
                    <a:pt x="832" y="157"/>
                  </a:cubicBezTo>
                  <a:cubicBezTo>
                    <a:pt x="831" y="157"/>
                    <a:pt x="830" y="157"/>
                    <a:pt x="829" y="158"/>
                  </a:cubicBezTo>
                  <a:cubicBezTo>
                    <a:pt x="832" y="157"/>
                    <a:pt x="832" y="157"/>
                    <a:pt x="832" y="157"/>
                  </a:cubicBezTo>
                  <a:cubicBezTo>
                    <a:pt x="834" y="156"/>
                    <a:pt x="834" y="158"/>
                    <a:pt x="834" y="159"/>
                  </a:cubicBezTo>
                  <a:cubicBezTo>
                    <a:pt x="832" y="161"/>
                    <a:pt x="832" y="161"/>
                    <a:pt x="832" y="161"/>
                  </a:cubicBezTo>
                  <a:cubicBezTo>
                    <a:pt x="839" y="158"/>
                    <a:pt x="839" y="158"/>
                    <a:pt x="839" y="158"/>
                  </a:cubicBezTo>
                  <a:lnTo>
                    <a:pt x="835" y="159"/>
                  </a:lnTo>
                  <a:close/>
                  <a:moveTo>
                    <a:pt x="1003" y="95"/>
                  </a:moveTo>
                  <a:cubicBezTo>
                    <a:pt x="1009" y="91"/>
                    <a:pt x="1010" y="91"/>
                    <a:pt x="1014" y="90"/>
                  </a:cubicBezTo>
                  <a:cubicBezTo>
                    <a:pt x="1013" y="92"/>
                    <a:pt x="1008" y="94"/>
                    <a:pt x="1003" y="95"/>
                  </a:cubicBezTo>
                  <a:close/>
                  <a:moveTo>
                    <a:pt x="786" y="183"/>
                  </a:moveTo>
                  <a:cubicBezTo>
                    <a:pt x="796" y="178"/>
                    <a:pt x="780" y="182"/>
                    <a:pt x="786" y="178"/>
                  </a:cubicBezTo>
                  <a:cubicBezTo>
                    <a:pt x="781" y="181"/>
                    <a:pt x="781" y="181"/>
                    <a:pt x="781" y="181"/>
                  </a:cubicBezTo>
                  <a:cubicBezTo>
                    <a:pt x="788" y="174"/>
                    <a:pt x="788" y="180"/>
                    <a:pt x="794" y="177"/>
                  </a:cubicBezTo>
                  <a:cubicBezTo>
                    <a:pt x="790" y="179"/>
                    <a:pt x="790" y="179"/>
                    <a:pt x="790" y="179"/>
                  </a:cubicBezTo>
                  <a:cubicBezTo>
                    <a:pt x="788" y="183"/>
                    <a:pt x="797" y="178"/>
                    <a:pt x="798" y="179"/>
                  </a:cubicBezTo>
                  <a:cubicBezTo>
                    <a:pt x="794" y="182"/>
                    <a:pt x="782" y="185"/>
                    <a:pt x="786" y="183"/>
                  </a:cubicBezTo>
                  <a:close/>
                  <a:moveTo>
                    <a:pt x="1013" y="93"/>
                  </a:moveTo>
                  <a:cubicBezTo>
                    <a:pt x="1023" y="87"/>
                    <a:pt x="1023" y="92"/>
                    <a:pt x="1029" y="90"/>
                  </a:cubicBezTo>
                  <a:cubicBezTo>
                    <a:pt x="1022" y="95"/>
                    <a:pt x="1021" y="91"/>
                    <a:pt x="1013" y="93"/>
                  </a:cubicBezTo>
                  <a:close/>
                  <a:moveTo>
                    <a:pt x="852" y="161"/>
                  </a:moveTo>
                  <a:cubicBezTo>
                    <a:pt x="852" y="162"/>
                    <a:pt x="852" y="162"/>
                    <a:pt x="852" y="162"/>
                  </a:cubicBezTo>
                  <a:cubicBezTo>
                    <a:pt x="860" y="160"/>
                    <a:pt x="860" y="160"/>
                    <a:pt x="860" y="160"/>
                  </a:cubicBezTo>
                  <a:cubicBezTo>
                    <a:pt x="861" y="159"/>
                    <a:pt x="861" y="159"/>
                    <a:pt x="861" y="159"/>
                  </a:cubicBezTo>
                  <a:lnTo>
                    <a:pt x="852" y="16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4" name="Freeform 306"/>
            <p:cNvSpPr>
              <a:spLocks/>
            </p:cNvSpPr>
            <p:nvPr/>
          </p:nvSpPr>
          <p:spPr bwMode="auto">
            <a:xfrm>
              <a:off x="5210175" y="849313"/>
              <a:ext cx="587375" cy="185737"/>
            </a:xfrm>
            <a:custGeom>
              <a:avLst/>
              <a:gdLst/>
              <a:ahLst/>
              <a:cxnLst>
                <a:cxn ang="0">
                  <a:pos x="52" y="45"/>
                </a:cxn>
                <a:cxn ang="0">
                  <a:pos x="57" y="46"/>
                </a:cxn>
                <a:cxn ang="0">
                  <a:pos x="61" y="50"/>
                </a:cxn>
                <a:cxn ang="0">
                  <a:pos x="70" y="46"/>
                </a:cxn>
                <a:cxn ang="0">
                  <a:pos x="82" y="53"/>
                </a:cxn>
                <a:cxn ang="0">
                  <a:pos x="88" y="51"/>
                </a:cxn>
                <a:cxn ang="0">
                  <a:pos x="92" y="53"/>
                </a:cxn>
                <a:cxn ang="0">
                  <a:pos x="97" y="53"/>
                </a:cxn>
                <a:cxn ang="0">
                  <a:pos x="104" y="59"/>
                </a:cxn>
                <a:cxn ang="0">
                  <a:pos x="111" y="59"/>
                </a:cxn>
                <a:cxn ang="0">
                  <a:pos x="114" y="54"/>
                </a:cxn>
                <a:cxn ang="0">
                  <a:pos x="120" y="58"/>
                </a:cxn>
                <a:cxn ang="0">
                  <a:pos x="133" y="47"/>
                </a:cxn>
                <a:cxn ang="0">
                  <a:pos x="132" y="59"/>
                </a:cxn>
                <a:cxn ang="0">
                  <a:pos x="142" y="50"/>
                </a:cxn>
                <a:cxn ang="0">
                  <a:pos x="147" y="60"/>
                </a:cxn>
                <a:cxn ang="0">
                  <a:pos x="153" y="65"/>
                </a:cxn>
                <a:cxn ang="0">
                  <a:pos x="164" y="62"/>
                </a:cxn>
                <a:cxn ang="0">
                  <a:pos x="175" y="59"/>
                </a:cxn>
                <a:cxn ang="0">
                  <a:pos x="188" y="56"/>
                </a:cxn>
                <a:cxn ang="0">
                  <a:pos x="195" y="66"/>
                </a:cxn>
                <a:cxn ang="0">
                  <a:pos x="201" y="63"/>
                </a:cxn>
                <a:cxn ang="0">
                  <a:pos x="203" y="65"/>
                </a:cxn>
                <a:cxn ang="0">
                  <a:pos x="211" y="58"/>
                </a:cxn>
                <a:cxn ang="0">
                  <a:pos x="216" y="59"/>
                </a:cxn>
                <a:cxn ang="0">
                  <a:pos x="211" y="60"/>
                </a:cxn>
                <a:cxn ang="0">
                  <a:pos x="198" y="51"/>
                </a:cxn>
                <a:cxn ang="0">
                  <a:pos x="183" y="50"/>
                </a:cxn>
                <a:cxn ang="0">
                  <a:pos x="183" y="45"/>
                </a:cxn>
                <a:cxn ang="0">
                  <a:pos x="169" y="43"/>
                </a:cxn>
                <a:cxn ang="0">
                  <a:pos x="158" y="39"/>
                </a:cxn>
                <a:cxn ang="0">
                  <a:pos x="151" y="38"/>
                </a:cxn>
                <a:cxn ang="0">
                  <a:pos x="147" y="40"/>
                </a:cxn>
                <a:cxn ang="0">
                  <a:pos x="141" y="35"/>
                </a:cxn>
                <a:cxn ang="0">
                  <a:pos x="137" y="36"/>
                </a:cxn>
                <a:cxn ang="0">
                  <a:pos x="118" y="29"/>
                </a:cxn>
                <a:cxn ang="0">
                  <a:pos x="111" y="29"/>
                </a:cxn>
                <a:cxn ang="0">
                  <a:pos x="101" y="24"/>
                </a:cxn>
                <a:cxn ang="0">
                  <a:pos x="95" y="22"/>
                </a:cxn>
                <a:cxn ang="0">
                  <a:pos x="77" y="20"/>
                </a:cxn>
                <a:cxn ang="0">
                  <a:pos x="71" y="20"/>
                </a:cxn>
                <a:cxn ang="0">
                  <a:pos x="57" y="13"/>
                </a:cxn>
                <a:cxn ang="0">
                  <a:pos x="49" y="10"/>
                </a:cxn>
                <a:cxn ang="0">
                  <a:pos x="45" y="13"/>
                </a:cxn>
                <a:cxn ang="0">
                  <a:pos x="40" y="8"/>
                </a:cxn>
                <a:cxn ang="0">
                  <a:pos x="28" y="10"/>
                </a:cxn>
                <a:cxn ang="0">
                  <a:pos x="21" y="3"/>
                </a:cxn>
                <a:cxn ang="0">
                  <a:pos x="15" y="2"/>
                </a:cxn>
                <a:cxn ang="0">
                  <a:pos x="3" y="26"/>
                </a:cxn>
                <a:cxn ang="0">
                  <a:pos x="6" y="31"/>
                </a:cxn>
                <a:cxn ang="0">
                  <a:pos x="12" y="29"/>
                </a:cxn>
                <a:cxn ang="0">
                  <a:pos x="15" y="29"/>
                </a:cxn>
                <a:cxn ang="0">
                  <a:pos x="19" y="33"/>
                </a:cxn>
                <a:cxn ang="0">
                  <a:pos x="26" y="30"/>
                </a:cxn>
                <a:cxn ang="0">
                  <a:pos x="27" y="39"/>
                </a:cxn>
                <a:cxn ang="0">
                  <a:pos x="36" y="34"/>
                </a:cxn>
                <a:cxn ang="0">
                  <a:pos x="38" y="32"/>
                </a:cxn>
                <a:cxn ang="0">
                  <a:pos x="39" y="40"/>
                </a:cxn>
                <a:cxn ang="0">
                  <a:pos x="42" y="42"/>
                </a:cxn>
              </a:cxnLst>
              <a:rect l="0" t="0" r="r" b="b"/>
              <a:pathLst>
                <a:path w="216" h="68">
                  <a:moveTo>
                    <a:pt x="46" y="41"/>
                  </a:moveTo>
                  <a:cubicBezTo>
                    <a:pt x="46" y="42"/>
                    <a:pt x="46" y="44"/>
                    <a:pt x="45" y="45"/>
                  </a:cubicBezTo>
                  <a:cubicBezTo>
                    <a:pt x="46" y="47"/>
                    <a:pt x="48" y="42"/>
                    <a:pt x="49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0" y="42"/>
                    <a:pt x="52" y="41"/>
                    <a:pt x="52" y="45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3" y="44"/>
                    <a:pt x="53" y="50"/>
                    <a:pt x="54" y="47"/>
                  </a:cubicBezTo>
                  <a:cubicBezTo>
                    <a:pt x="54" y="45"/>
                    <a:pt x="55" y="45"/>
                    <a:pt x="55" y="43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9" y="42"/>
                    <a:pt x="60" y="46"/>
                    <a:pt x="61" y="41"/>
                  </a:cubicBezTo>
                  <a:cubicBezTo>
                    <a:pt x="62" y="43"/>
                    <a:pt x="60" y="45"/>
                    <a:pt x="59" y="47"/>
                  </a:cubicBezTo>
                  <a:cubicBezTo>
                    <a:pt x="61" y="46"/>
                    <a:pt x="60" y="48"/>
                    <a:pt x="61" y="45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5" y="45"/>
                    <a:pt x="65" y="51"/>
                    <a:pt x="68" y="4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9" y="42"/>
                    <a:pt x="70" y="45"/>
                    <a:pt x="70" y="46"/>
                  </a:cubicBezTo>
                  <a:cubicBezTo>
                    <a:pt x="72" y="45"/>
                    <a:pt x="72" y="42"/>
                    <a:pt x="72" y="40"/>
                  </a:cubicBezTo>
                  <a:cubicBezTo>
                    <a:pt x="75" y="42"/>
                    <a:pt x="74" y="41"/>
                    <a:pt x="78" y="37"/>
                  </a:cubicBezTo>
                  <a:cubicBezTo>
                    <a:pt x="78" y="43"/>
                    <a:pt x="74" y="45"/>
                    <a:pt x="75" y="50"/>
                  </a:cubicBezTo>
                  <a:cubicBezTo>
                    <a:pt x="76" y="47"/>
                    <a:pt x="78" y="45"/>
                    <a:pt x="79" y="44"/>
                  </a:cubicBezTo>
                  <a:cubicBezTo>
                    <a:pt x="80" y="47"/>
                    <a:pt x="82" y="49"/>
                    <a:pt x="82" y="53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4" y="51"/>
                    <a:pt x="85" y="49"/>
                    <a:pt x="86" y="48"/>
                  </a:cubicBezTo>
                  <a:cubicBezTo>
                    <a:pt x="89" y="45"/>
                    <a:pt x="85" y="56"/>
                    <a:pt x="88" y="51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9" y="49"/>
                    <a:pt x="90" y="51"/>
                    <a:pt x="92" y="50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89" y="58"/>
                    <a:pt x="92" y="53"/>
                    <a:pt x="92" y="53"/>
                  </a:cubicBezTo>
                  <a:cubicBezTo>
                    <a:pt x="94" y="52"/>
                    <a:pt x="94" y="48"/>
                    <a:pt x="95" y="47"/>
                  </a:cubicBezTo>
                  <a:cubicBezTo>
                    <a:pt x="95" y="47"/>
                    <a:pt x="96" y="46"/>
                    <a:pt x="96" y="47"/>
                  </a:cubicBezTo>
                  <a:cubicBezTo>
                    <a:pt x="97" y="49"/>
                    <a:pt x="95" y="53"/>
                    <a:pt x="94" y="55"/>
                  </a:cubicBezTo>
                  <a:cubicBezTo>
                    <a:pt x="96" y="50"/>
                    <a:pt x="96" y="51"/>
                    <a:pt x="98" y="49"/>
                  </a:cubicBezTo>
                  <a:cubicBezTo>
                    <a:pt x="98" y="52"/>
                    <a:pt x="97" y="53"/>
                    <a:pt x="97" y="53"/>
                  </a:cubicBezTo>
                  <a:cubicBezTo>
                    <a:pt x="98" y="52"/>
                    <a:pt x="98" y="52"/>
                    <a:pt x="99" y="50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100" y="57"/>
                    <a:pt x="103" y="44"/>
                    <a:pt x="105" y="46"/>
                  </a:cubicBezTo>
                  <a:cubicBezTo>
                    <a:pt x="103" y="49"/>
                    <a:pt x="107" y="46"/>
                    <a:pt x="107" y="49"/>
                  </a:cubicBezTo>
                  <a:cubicBezTo>
                    <a:pt x="106" y="50"/>
                    <a:pt x="105" y="56"/>
                    <a:pt x="104" y="59"/>
                  </a:cubicBezTo>
                  <a:cubicBezTo>
                    <a:pt x="105" y="61"/>
                    <a:pt x="106" y="54"/>
                    <a:pt x="108" y="53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8" y="56"/>
                    <a:pt x="107" y="55"/>
                    <a:pt x="109" y="54"/>
                  </a:cubicBezTo>
                  <a:cubicBezTo>
                    <a:pt x="108" y="56"/>
                    <a:pt x="109" y="56"/>
                    <a:pt x="108" y="57"/>
                  </a:cubicBezTo>
                  <a:cubicBezTo>
                    <a:pt x="109" y="58"/>
                    <a:pt x="109" y="58"/>
                    <a:pt x="111" y="59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3" y="53"/>
                    <a:pt x="112" y="55"/>
                    <a:pt x="112" y="56"/>
                  </a:cubicBezTo>
                  <a:cubicBezTo>
                    <a:pt x="112" y="56"/>
                    <a:pt x="112" y="56"/>
                    <a:pt x="112" y="57"/>
                  </a:cubicBezTo>
                  <a:cubicBezTo>
                    <a:pt x="111" y="62"/>
                    <a:pt x="113" y="54"/>
                    <a:pt x="113" y="59"/>
                  </a:cubicBezTo>
                  <a:cubicBezTo>
                    <a:pt x="113" y="57"/>
                    <a:pt x="114" y="55"/>
                    <a:pt x="114" y="54"/>
                  </a:cubicBezTo>
                  <a:cubicBezTo>
                    <a:pt x="113" y="58"/>
                    <a:pt x="115" y="58"/>
                    <a:pt x="114" y="59"/>
                  </a:cubicBezTo>
                  <a:cubicBezTo>
                    <a:pt x="114" y="57"/>
                    <a:pt x="116" y="59"/>
                    <a:pt x="117" y="55"/>
                  </a:cubicBezTo>
                  <a:cubicBezTo>
                    <a:pt x="117" y="58"/>
                    <a:pt x="116" y="58"/>
                    <a:pt x="116" y="59"/>
                  </a:cubicBezTo>
                  <a:cubicBezTo>
                    <a:pt x="117" y="55"/>
                    <a:pt x="119" y="59"/>
                    <a:pt x="120" y="57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1" y="56"/>
                    <a:pt x="123" y="55"/>
                    <a:pt x="125" y="52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5" y="57"/>
                    <a:pt x="127" y="48"/>
                    <a:pt x="128" y="49"/>
                  </a:cubicBezTo>
                  <a:cubicBezTo>
                    <a:pt x="126" y="53"/>
                    <a:pt x="130" y="49"/>
                    <a:pt x="128" y="54"/>
                  </a:cubicBezTo>
                  <a:cubicBezTo>
                    <a:pt x="130" y="51"/>
                    <a:pt x="131" y="51"/>
                    <a:pt x="133" y="47"/>
                  </a:cubicBezTo>
                  <a:cubicBezTo>
                    <a:pt x="133" y="49"/>
                    <a:pt x="129" y="53"/>
                    <a:pt x="130" y="54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5"/>
                    <a:pt x="132" y="55"/>
                    <a:pt x="132" y="55"/>
                  </a:cubicBezTo>
                  <a:cubicBezTo>
                    <a:pt x="132" y="53"/>
                    <a:pt x="133" y="53"/>
                    <a:pt x="133" y="51"/>
                  </a:cubicBezTo>
                  <a:cubicBezTo>
                    <a:pt x="133" y="54"/>
                    <a:pt x="133" y="57"/>
                    <a:pt x="132" y="59"/>
                  </a:cubicBezTo>
                  <a:cubicBezTo>
                    <a:pt x="133" y="58"/>
                    <a:pt x="134" y="61"/>
                    <a:pt x="135" y="59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7" y="55"/>
                    <a:pt x="137" y="60"/>
                    <a:pt x="139" y="54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40" y="57"/>
                    <a:pt x="141" y="51"/>
                    <a:pt x="142" y="50"/>
                  </a:cubicBezTo>
                  <a:cubicBezTo>
                    <a:pt x="142" y="50"/>
                    <a:pt x="143" y="49"/>
                    <a:pt x="143" y="50"/>
                  </a:cubicBezTo>
                  <a:cubicBezTo>
                    <a:pt x="141" y="53"/>
                    <a:pt x="143" y="54"/>
                    <a:pt x="143" y="57"/>
                  </a:cubicBezTo>
                  <a:cubicBezTo>
                    <a:pt x="143" y="57"/>
                    <a:pt x="145" y="57"/>
                    <a:pt x="146" y="54"/>
                  </a:cubicBezTo>
                  <a:cubicBezTo>
                    <a:pt x="145" y="57"/>
                    <a:pt x="145" y="59"/>
                    <a:pt x="143" y="59"/>
                  </a:cubicBezTo>
                  <a:cubicBezTo>
                    <a:pt x="143" y="65"/>
                    <a:pt x="146" y="58"/>
                    <a:pt x="147" y="60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9" y="61"/>
                    <a:pt x="150" y="56"/>
                    <a:pt x="152" y="52"/>
                  </a:cubicBezTo>
                  <a:cubicBezTo>
                    <a:pt x="151" y="55"/>
                    <a:pt x="151" y="56"/>
                    <a:pt x="149" y="59"/>
                  </a:cubicBezTo>
                  <a:cubicBezTo>
                    <a:pt x="150" y="62"/>
                    <a:pt x="153" y="60"/>
                    <a:pt x="154" y="61"/>
                  </a:cubicBezTo>
                  <a:cubicBezTo>
                    <a:pt x="154" y="63"/>
                    <a:pt x="154" y="64"/>
                    <a:pt x="153" y="65"/>
                  </a:cubicBezTo>
                  <a:cubicBezTo>
                    <a:pt x="155" y="63"/>
                    <a:pt x="156" y="67"/>
                    <a:pt x="159" y="61"/>
                  </a:cubicBezTo>
                  <a:cubicBezTo>
                    <a:pt x="158" y="63"/>
                    <a:pt x="159" y="63"/>
                    <a:pt x="159" y="64"/>
                  </a:cubicBezTo>
                  <a:cubicBezTo>
                    <a:pt x="159" y="63"/>
                    <a:pt x="160" y="61"/>
                    <a:pt x="160" y="62"/>
                  </a:cubicBezTo>
                  <a:cubicBezTo>
                    <a:pt x="161" y="59"/>
                    <a:pt x="164" y="58"/>
                    <a:pt x="165" y="60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66" y="63"/>
                    <a:pt x="170" y="54"/>
                    <a:pt x="172" y="59"/>
                  </a:cubicBezTo>
                  <a:cubicBezTo>
                    <a:pt x="172" y="60"/>
                    <a:pt x="170" y="63"/>
                    <a:pt x="171" y="63"/>
                  </a:cubicBezTo>
                  <a:cubicBezTo>
                    <a:pt x="172" y="61"/>
                    <a:pt x="173" y="57"/>
                    <a:pt x="174" y="58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5" y="55"/>
                    <a:pt x="173" y="56"/>
                    <a:pt x="175" y="53"/>
                  </a:cubicBezTo>
                  <a:cubicBezTo>
                    <a:pt x="175" y="57"/>
                    <a:pt x="177" y="50"/>
                    <a:pt x="177" y="54"/>
                  </a:cubicBezTo>
                  <a:cubicBezTo>
                    <a:pt x="177" y="55"/>
                    <a:pt x="176" y="57"/>
                    <a:pt x="175" y="59"/>
                  </a:cubicBezTo>
                  <a:cubicBezTo>
                    <a:pt x="177" y="64"/>
                    <a:pt x="180" y="56"/>
                    <a:pt x="182" y="62"/>
                  </a:cubicBezTo>
                  <a:cubicBezTo>
                    <a:pt x="184" y="59"/>
                    <a:pt x="186" y="59"/>
                    <a:pt x="188" y="56"/>
                  </a:cubicBezTo>
                  <a:cubicBezTo>
                    <a:pt x="187" y="60"/>
                    <a:pt x="186" y="63"/>
                    <a:pt x="185" y="66"/>
                  </a:cubicBezTo>
                  <a:cubicBezTo>
                    <a:pt x="186" y="67"/>
                    <a:pt x="189" y="59"/>
                    <a:pt x="188" y="64"/>
                  </a:cubicBezTo>
                  <a:cubicBezTo>
                    <a:pt x="190" y="59"/>
                    <a:pt x="193" y="62"/>
                    <a:pt x="195" y="55"/>
                  </a:cubicBezTo>
                  <a:cubicBezTo>
                    <a:pt x="194" y="56"/>
                    <a:pt x="196" y="55"/>
                    <a:pt x="194" y="59"/>
                  </a:cubicBezTo>
                  <a:cubicBezTo>
                    <a:pt x="196" y="57"/>
                    <a:pt x="194" y="66"/>
                    <a:pt x="195" y="66"/>
                  </a:cubicBezTo>
                  <a:cubicBezTo>
                    <a:pt x="196" y="66"/>
                    <a:pt x="196" y="61"/>
                    <a:pt x="197" y="61"/>
                  </a:cubicBezTo>
                  <a:cubicBezTo>
                    <a:pt x="197" y="63"/>
                    <a:pt x="197" y="63"/>
                    <a:pt x="197" y="63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8" y="63"/>
                    <a:pt x="196" y="65"/>
                    <a:pt x="196" y="67"/>
                  </a:cubicBezTo>
                  <a:cubicBezTo>
                    <a:pt x="197" y="68"/>
                    <a:pt x="199" y="63"/>
                    <a:pt x="201" y="63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4" y="64"/>
                    <a:pt x="204" y="63"/>
                    <a:pt x="205" y="63"/>
                  </a:cubicBezTo>
                  <a:cubicBezTo>
                    <a:pt x="204" y="65"/>
                    <a:pt x="204" y="65"/>
                    <a:pt x="204" y="65"/>
                  </a:cubicBezTo>
                  <a:cubicBezTo>
                    <a:pt x="205" y="62"/>
                    <a:pt x="207" y="61"/>
                    <a:pt x="208" y="61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2" y="60"/>
                    <a:pt x="209" y="63"/>
                    <a:pt x="211" y="61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7"/>
                    <a:pt x="212" y="66"/>
                  </a:cubicBezTo>
                  <a:cubicBezTo>
                    <a:pt x="212" y="63"/>
                    <a:pt x="212" y="63"/>
                    <a:pt x="213" y="61"/>
                  </a:cubicBezTo>
                  <a:cubicBezTo>
                    <a:pt x="212" y="67"/>
                    <a:pt x="215" y="61"/>
                    <a:pt x="216" y="59"/>
                  </a:cubicBezTo>
                  <a:cubicBezTo>
                    <a:pt x="216" y="59"/>
                    <a:pt x="215" y="59"/>
                    <a:pt x="214" y="61"/>
                  </a:cubicBezTo>
                  <a:cubicBezTo>
                    <a:pt x="214" y="61"/>
                    <a:pt x="215" y="59"/>
                    <a:pt x="214" y="58"/>
                  </a:cubicBezTo>
                  <a:cubicBezTo>
                    <a:pt x="213" y="61"/>
                    <a:pt x="213" y="61"/>
                    <a:pt x="213" y="61"/>
                  </a:cubicBezTo>
                  <a:cubicBezTo>
                    <a:pt x="213" y="57"/>
                    <a:pt x="213" y="57"/>
                    <a:pt x="213" y="57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2" y="56"/>
                    <a:pt x="210" y="59"/>
                    <a:pt x="212" y="55"/>
                  </a:cubicBezTo>
                  <a:cubicBezTo>
                    <a:pt x="210" y="56"/>
                    <a:pt x="211" y="54"/>
                    <a:pt x="209" y="57"/>
                  </a:cubicBezTo>
                  <a:cubicBezTo>
                    <a:pt x="209" y="55"/>
                    <a:pt x="210" y="55"/>
                    <a:pt x="210" y="54"/>
                  </a:cubicBezTo>
                  <a:cubicBezTo>
                    <a:pt x="205" y="56"/>
                    <a:pt x="201" y="55"/>
                    <a:pt x="198" y="52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8" y="52"/>
                    <a:pt x="197" y="53"/>
                    <a:pt x="196" y="55"/>
                  </a:cubicBezTo>
                  <a:cubicBezTo>
                    <a:pt x="196" y="52"/>
                    <a:pt x="195" y="47"/>
                    <a:pt x="192" y="52"/>
                  </a:cubicBezTo>
                  <a:cubicBezTo>
                    <a:pt x="192" y="52"/>
                    <a:pt x="193" y="51"/>
                    <a:pt x="193" y="51"/>
                  </a:cubicBezTo>
                  <a:cubicBezTo>
                    <a:pt x="191" y="51"/>
                    <a:pt x="190" y="47"/>
                    <a:pt x="188" y="47"/>
                  </a:cubicBezTo>
                  <a:cubicBezTo>
                    <a:pt x="185" y="53"/>
                    <a:pt x="186" y="42"/>
                    <a:pt x="183" y="50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4" y="51"/>
                    <a:pt x="181" y="54"/>
                    <a:pt x="181" y="56"/>
                  </a:cubicBezTo>
                  <a:cubicBezTo>
                    <a:pt x="181" y="51"/>
                    <a:pt x="182" y="52"/>
                    <a:pt x="182" y="47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8" y="55"/>
                    <a:pt x="180" y="38"/>
                    <a:pt x="177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42"/>
                    <a:pt x="175" y="47"/>
                    <a:pt x="174" y="48"/>
                  </a:cubicBezTo>
                  <a:cubicBezTo>
                    <a:pt x="174" y="46"/>
                    <a:pt x="175" y="45"/>
                    <a:pt x="176" y="44"/>
                  </a:cubicBezTo>
                  <a:cubicBezTo>
                    <a:pt x="174" y="41"/>
                    <a:pt x="170" y="47"/>
                    <a:pt x="169" y="43"/>
                  </a:cubicBezTo>
                  <a:cubicBezTo>
                    <a:pt x="167" y="45"/>
                    <a:pt x="168" y="47"/>
                    <a:pt x="167" y="49"/>
                  </a:cubicBezTo>
                  <a:cubicBezTo>
                    <a:pt x="166" y="48"/>
                    <a:pt x="167" y="45"/>
                    <a:pt x="168" y="44"/>
                  </a:cubicBezTo>
                  <a:cubicBezTo>
                    <a:pt x="167" y="38"/>
                    <a:pt x="161" y="46"/>
                    <a:pt x="160" y="40"/>
                  </a:cubicBezTo>
                  <a:cubicBezTo>
                    <a:pt x="158" y="43"/>
                    <a:pt x="158" y="45"/>
                    <a:pt x="156" y="47"/>
                  </a:cubicBezTo>
                  <a:cubicBezTo>
                    <a:pt x="157" y="45"/>
                    <a:pt x="157" y="39"/>
                    <a:pt x="158" y="39"/>
                  </a:cubicBezTo>
                  <a:cubicBezTo>
                    <a:pt x="158" y="39"/>
                    <a:pt x="158" y="39"/>
                    <a:pt x="158" y="39"/>
                  </a:cubicBezTo>
                  <a:cubicBezTo>
                    <a:pt x="159" y="37"/>
                    <a:pt x="159" y="37"/>
                    <a:pt x="159" y="37"/>
                  </a:cubicBezTo>
                  <a:cubicBezTo>
                    <a:pt x="157" y="36"/>
                    <a:pt x="154" y="35"/>
                    <a:pt x="152" y="41"/>
                  </a:cubicBezTo>
                  <a:cubicBezTo>
                    <a:pt x="153" y="36"/>
                    <a:pt x="152" y="40"/>
                    <a:pt x="151" y="37"/>
                  </a:cubicBezTo>
                  <a:cubicBezTo>
                    <a:pt x="151" y="38"/>
                    <a:pt x="151" y="38"/>
                    <a:pt x="151" y="38"/>
                  </a:cubicBezTo>
                  <a:cubicBezTo>
                    <a:pt x="150" y="42"/>
                    <a:pt x="150" y="38"/>
                    <a:pt x="149" y="38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39"/>
                    <a:pt x="147" y="38"/>
                    <a:pt x="148" y="37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6" y="40"/>
                    <a:pt x="148" y="36"/>
                    <a:pt x="146" y="36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6" y="37"/>
                    <a:pt x="144" y="40"/>
                    <a:pt x="145" y="37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5" y="31"/>
                    <a:pt x="142" y="37"/>
                    <a:pt x="141" y="35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9" y="42"/>
                    <a:pt x="140" y="39"/>
                    <a:pt x="140" y="37"/>
                  </a:cubicBezTo>
                  <a:cubicBezTo>
                    <a:pt x="140" y="37"/>
                    <a:pt x="140" y="35"/>
                    <a:pt x="139" y="34"/>
                  </a:cubicBezTo>
                  <a:cubicBezTo>
                    <a:pt x="138" y="35"/>
                    <a:pt x="138" y="36"/>
                    <a:pt x="138" y="38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5" y="41"/>
                    <a:pt x="134" y="31"/>
                    <a:pt x="132" y="38"/>
                  </a:cubicBezTo>
                  <a:cubicBezTo>
                    <a:pt x="131" y="37"/>
                    <a:pt x="133" y="35"/>
                    <a:pt x="133" y="34"/>
                  </a:cubicBezTo>
                  <a:cubicBezTo>
                    <a:pt x="132" y="30"/>
                    <a:pt x="127" y="38"/>
                    <a:pt x="126" y="34"/>
                  </a:cubicBezTo>
                  <a:cubicBezTo>
                    <a:pt x="125" y="29"/>
                    <a:pt x="121" y="32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15" y="32"/>
                    <a:pt x="114" y="30"/>
                    <a:pt x="112" y="34"/>
                  </a:cubicBezTo>
                  <a:cubicBezTo>
                    <a:pt x="112" y="32"/>
                    <a:pt x="113" y="31"/>
                    <a:pt x="113" y="30"/>
                  </a:cubicBezTo>
                  <a:cubicBezTo>
                    <a:pt x="112" y="30"/>
                    <a:pt x="111" y="31"/>
                    <a:pt x="111" y="29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0" y="27"/>
                    <a:pt x="107" y="26"/>
                    <a:pt x="105" y="28"/>
                  </a:cubicBezTo>
                  <a:cubicBezTo>
                    <a:pt x="104" y="29"/>
                    <a:pt x="105" y="26"/>
                    <a:pt x="105" y="24"/>
                  </a:cubicBezTo>
                  <a:cubicBezTo>
                    <a:pt x="104" y="24"/>
                    <a:pt x="103" y="25"/>
                    <a:pt x="101" y="27"/>
                  </a:cubicBezTo>
                  <a:cubicBezTo>
                    <a:pt x="101" y="26"/>
                    <a:pt x="101" y="26"/>
                    <a:pt x="101" y="24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1" y="25"/>
                    <a:pt x="100" y="24"/>
                  </a:cubicBezTo>
                  <a:cubicBezTo>
                    <a:pt x="98" y="28"/>
                    <a:pt x="97" y="23"/>
                    <a:pt x="95" y="23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6"/>
                    <a:pt x="94" y="24"/>
                    <a:pt x="95" y="22"/>
                  </a:cubicBezTo>
                  <a:cubicBezTo>
                    <a:pt x="93" y="19"/>
                    <a:pt x="90" y="27"/>
                    <a:pt x="87" y="25"/>
                  </a:cubicBezTo>
                  <a:cubicBezTo>
                    <a:pt x="88" y="18"/>
                    <a:pt x="83" y="26"/>
                    <a:pt x="84" y="19"/>
                  </a:cubicBezTo>
                  <a:cubicBezTo>
                    <a:pt x="83" y="20"/>
                    <a:pt x="82" y="17"/>
                    <a:pt x="80" y="21"/>
                  </a:cubicBezTo>
                  <a:cubicBezTo>
                    <a:pt x="80" y="20"/>
                    <a:pt x="80" y="20"/>
                    <a:pt x="81" y="20"/>
                  </a:cubicBezTo>
                  <a:cubicBezTo>
                    <a:pt x="81" y="17"/>
                    <a:pt x="78" y="19"/>
                    <a:pt x="77" y="20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5" y="22"/>
                    <a:pt x="73" y="21"/>
                    <a:pt x="72" y="25"/>
                  </a:cubicBezTo>
                  <a:cubicBezTo>
                    <a:pt x="72" y="24"/>
                    <a:pt x="72" y="23"/>
                    <a:pt x="73" y="22"/>
                  </a:cubicBezTo>
                  <a:cubicBezTo>
                    <a:pt x="73" y="18"/>
                    <a:pt x="71" y="24"/>
                    <a:pt x="70" y="23"/>
                  </a:cubicBezTo>
                  <a:cubicBezTo>
                    <a:pt x="71" y="22"/>
                    <a:pt x="71" y="20"/>
                    <a:pt x="71" y="20"/>
                  </a:cubicBezTo>
                  <a:cubicBezTo>
                    <a:pt x="69" y="14"/>
                    <a:pt x="62" y="21"/>
                    <a:pt x="59" y="17"/>
                  </a:cubicBezTo>
                  <a:cubicBezTo>
                    <a:pt x="58" y="16"/>
                    <a:pt x="58" y="22"/>
                    <a:pt x="57" y="21"/>
                  </a:cubicBezTo>
                  <a:cubicBezTo>
                    <a:pt x="57" y="19"/>
                    <a:pt x="59" y="16"/>
                    <a:pt x="58" y="15"/>
                  </a:cubicBezTo>
                  <a:cubicBezTo>
                    <a:pt x="57" y="18"/>
                    <a:pt x="57" y="17"/>
                    <a:pt x="56" y="17"/>
                  </a:cubicBezTo>
                  <a:cubicBezTo>
                    <a:pt x="56" y="15"/>
                    <a:pt x="56" y="14"/>
                    <a:pt x="57" y="13"/>
                  </a:cubicBezTo>
                  <a:cubicBezTo>
                    <a:pt x="57" y="11"/>
                    <a:pt x="54" y="16"/>
                    <a:pt x="54" y="12"/>
                  </a:cubicBezTo>
                  <a:cubicBezTo>
                    <a:pt x="54" y="14"/>
                    <a:pt x="53" y="14"/>
                    <a:pt x="53" y="15"/>
                  </a:cubicBezTo>
                  <a:cubicBezTo>
                    <a:pt x="50" y="19"/>
                    <a:pt x="50" y="10"/>
                    <a:pt x="50" y="13"/>
                  </a:cubicBezTo>
                  <a:cubicBezTo>
                    <a:pt x="50" y="13"/>
                    <a:pt x="49" y="13"/>
                    <a:pt x="49" y="14"/>
                  </a:cubicBezTo>
                  <a:cubicBezTo>
                    <a:pt x="49" y="13"/>
                    <a:pt x="48" y="13"/>
                    <a:pt x="49" y="10"/>
                  </a:cubicBezTo>
                  <a:cubicBezTo>
                    <a:pt x="48" y="11"/>
                    <a:pt x="47" y="13"/>
                    <a:pt x="47" y="13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7" y="13"/>
                    <a:pt x="46" y="1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3"/>
                    <a:pt x="44" y="18"/>
                    <a:pt x="45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2"/>
                    <a:pt x="42" y="14"/>
                    <a:pt x="42" y="13"/>
                  </a:cubicBezTo>
                  <a:cubicBezTo>
                    <a:pt x="43" y="7"/>
                    <a:pt x="40" y="11"/>
                    <a:pt x="39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8" y="11"/>
                    <a:pt x="36" y="9"/>
                    <a:pt x="36" y="10"/>
                  </a:cubicBezTo>
                  <a:cubicBezTo>
                    <a:pt x="36" y="10"/>
                    <a:pt x="35" y="8"/>
                    <a:pt x="36" y="7"/>
                  </a:cubicBezTo>
                  <a:cubicBezTo>
                    <a:pt x="35" y="8"/>
                    <a:pt x="33" y="7"/>
                    <a:pt x="32" y="1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12"/>
                    <a:pt x="30" y="3"/>
                    <a:pt x="28" y="10"/>
                  </a:cubicBezTo>
                  <a:cubicBezTo>
                    <a:pt x="28" y="8"/>
                    <a:pt x="28" y="7"/>
                    <a:pt x="28" y="5"/>
                  </a:cubicBezTo>
                  <a:cubicBezTo>
                    <a:pt x="26" y="9"/>
                    <a:pt x="25" y="8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5"/>
                    <a:pt x="22" y="9"/>
                    <a:pt x="20" y="9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4"/>
                    <a:pt x="19" y="8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8" y="6"/>
                    <a:pt x="17" y="4"/>
                    <a:pt x="17" y="3"/>
                  </a:cubicBezTo>
                  <a:cubicBezTo>
                    <a:pt x="15" y="7"/>
                    <a:pt x="15" y="5"/>
                    <a:pt x="13" y="9"/>
                  </a:cubicBezTo>
                  <a:cubicBezTo>
                    <a:pt x="13" y="4"/>
                    <a:pt x="14" y="7"/>
                    <a:pt x="15" y="2"/>
                  </a:cubicBezTo>
                  <a:cubicBezTo>
                    <a:pt x="14" y="0"/>
                    <a:pt x="12" y="2"/>
                    <a:pt x="9" y="4"/>
                  </a:cubicBezTo>
                  <a:cubicBezTo>
                    <a:pt x="9" y="3"/>
                    <a:pt x="10" y="2"/>
                    <a:pt x="10" y="1"/>
                  </a:cubicBezTo>
                  <a:cubicBezTo>
                    <a:pt x="10" y="1"/>
                    <a:pt x="3" y="13"/>
                    <a:pt x="3" y="18"/>
                  </a:cubicBezTo>
                  <a:cubicBezTo>
                    <a:pt x="1" y="21"/>
                    <a:pt x="0" y="23"/>
                    <a:pt x="1" y="27"/>
                  </a:cubicBezTo>
                  <a:cubicBezTo>
                    <a:pt x="2" y="25"/>
                    <a:pt x="4" y="22"/>
                    <a:pt x="3" y="26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21"/>
                    <a:pt x="3" y="30"/>
                    <a:pt x="5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29"/>
                    <a:pt x="6" y="27"/>
                    <a:pt x="7" y="28"/>
                  </a:cubicBezTo>
                  <a:cubicBezTo>
                    <a:pt x="7" y="30"/>
                    <a:pt x="6" y="30"/>
                    <a:pt x="6" y="31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8"/>
                    <a:pt x="8" y="30"/>
                    <a:pt x="7" y="31"/>
                  </a:cubicBezTo>
                  <a:cubicBezTo>
                    <a:pt x="9" y="31"/>
                    <a:pt x="9" y="24"/>
                    <a:pt x="11" y="26"/>
                  </a:cubicBezTo>
                  <a:cubicBezTo>
                    <a:pt x="10" y="28"/>
                    <a:pt x="10" y="28"/>
                    <a:pt x="9" y="30"/>
                  </a:cubicBezTo>
                  <a:cubicBezTo>
                    <a:pt x="9" y="33"/>
                    <a:pt x="11" y="30"/>
                    <a:pt x="12" y="29"/>
                  </a:cubicBezTo>
                  <a:cubicBezTo>
                    <a:pt x="12" y="32"/>
                    <a:pt x="11" y="31"/>
                    <a:pt x="11" y="34"/>
                  </a:cubicBezTo>
                  <a:cubicBezTo>
                    <a:pt x="12" y="32"/>
                    <a:pt x="12" y="29"/>
                    <a:pt x="13" y="29"/>
                  </a:cubicBezTo>
                  <a:cubicBezTo>
                    <a:pt x="12" y="32"/>
                    <a:pt x="13" y="31"/>
                    <a:pt x="13" y="32"/>
                  </a:cubicBezTo>
                  <a:cubicBezTo>
                    <a:pt x="14" y="31"/>
                    <a:pt x="14" y="29"/>
                    <a:pt x="14" y="28"/>
                  </a:cubicBezTo>
                  <a:cubicBezTo>
                    <a:pt x="15" y="28"/>
                    <a:pt x="15" y="29"/>
                    <a:pt x="15" y="29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7" y="23"/>
                    <a:pt x="17" y="28"/>
                    <a:pt x="17" y="30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17" y="32"/>
                    <a:pt x="17" y="35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2" y="30"/>
                    <a:pt x="20" y="27"/>
                    <a:pt x="23" y="25"/>
                  </a:cubicBezTo>
                  <a:cubicBezTo>
                    <a:pt x="24" y="26"/>
                    <a:pt x="20" y="36"/>
                    <a:pt x="23" y="32"/>
                  </a:cubicBezTo>
                  <a:cubicBezTo>
                    <a:pt x="23" y="29"/>
                    <a:pt x="26" y="26"/>
                    <a:pt x="27" y="25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6" y="29"/>
                    <a:pt x="26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8" y="23"/>
                    <a:pt x="28" y="30"/>
                    <a:pt x="29" y="27"/>
                  </a:cubicBezTo>
                  <a:cubicBezTo>
                    <a:pt x="26" y="34"/>
                    <a:pt x="27" y="32"/>
                    <a:pt x="25" y="40"/>
                  </a:cubicBezTo>
                  <a:cubicBezTo>
                    <a:pt x="27" y="36"/>
                    <a:pt x="28" y="32"/>
                    <a:pt x="30" y="34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9" y="41"/>
                    <a:pt x="33" y="33"/>
                    <a:pt x="36" y="28"/>
                  </a:cubicBezTo>
                  <a:cubicBezTo>
                    <a:pt x="34" y="33"/>
                    <a:pt x="34" y="34"/>
                    <a:pt x="33" y="38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5" y="37"/>
                    <a:pt x="35" y="41"/>
                    <a:pt x="36" y="34"/>
                  </a:cubicBezTo>
                  <a:cubicBezTo>
                    <a:pt x="36" y="35"/>
                    <a:pt x="36" y="36"/>
                    <a:pt x="36" y="36"/>
                  </a:cubicBezTo>
                  <a:cubicBezTo>
                    <a:pt x="36" y="34"/>
                    <a:pt x="37" y="30"/>
                    <a:pt x="38" y="31"/>
                  </a:cubicBezTo>
                  <a:cubicBezTo>
                    <a:pt x="38" y="32"/>
                    <a:pt x="37" y="33"/>
                    <a:pt x="37" y="35"/>
                  </a:cubicBezTo>
                  <a:cubicBezTo>
                    <a:pt x="38" y="32"/>
                    <a:pt x="37" y="36"/>
                    <a:pt x="38" y="35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0" y="29"/>
                    <a:pt x="39" y="32"/>
                    <a:pt x="41" y="30"/>
                  </a:cubicBezTo>
                  <a:cubicBezTo>
                    <a:pt x="39" y="32"/>
                    <a:pt x="39" y="34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41" y="33"/>
                    <a:pt x="40" y="35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0" y="39"/>
                    <a:pt x="40" y="40"/>
                  </a:cubicBezTo>
                  <a:cubicBezTo>
                    <a:pt x="41" y="43"/>
                    <a:pt x="42" y="29"/>
                    <a:pt x="44" y="35"/>
                  </a:cubicBezTo>
                  <a:cubicBezTo>
                    <a:pt x="43" y="36"/>
                    <a:pt x="43" y="38"/>
                    <a:pt x="42" y="36"/>
                  </a:cubicBezTo>
                  <a:cubicBezTo>
                    <a:pt x="41" y="39"/>
                    <a:pt x="41" y="41"/>
                    <a:pt x="42" y="42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5" y="44"/>
                    <a:pt x="46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5" name="Freeform 334"/>
            <p:cNvSpPr>
              <a:spLocks/>
            </p:cNvSpPr>
            <p:nvPr/>
          </p:nvSpPr>
          <p:spPr bwMode="auto">
            <a:xfrm>
              <a:off x="5545138" y="1020763"/>
              <a:ext cx="268287" cy="420687"/>
            </a:xfrm>
            <a:custGeom>
              <a:avLst/>
              <a:gdLst/>
              <a:ahLst/>
              <a:cxnLst>
                <a:cxn ang="0">
                  <a:pos x="50" y="33"/>
                </a:cxn>
                <a:cxn ang="0">
                  <a:pos x="49" y="37"/>
                </a:cxn>
                <a:cxn ang="0">
                  <a:pos x="44" y="38"/>
                </a:cxn>
                <a:cxn ang="0">
                  <a:pos x="46" y="47"/>
                </a:cxn>
                <a:cxn ang="0">
                  <a:pos x="37" y="54"/>
                </a:cxn>
                <a:cxn ang="0">
                  <a:pos x="38" y="59"/>
                </a:cxn>
                <a:cxn ang="0">
                  <a:pos x="35" y="61"/>
                </a:cxn>
                <a:cxn ang="0">
                  <a:pos x="34" y="65"/>
                </a:cxn>
                <a:cxn ang="0">
                  <a:pos x="28" y="68"/>
                </a:cxn>
                <a:cxn ang="0">
                  <a:pos x="27" y="73"/>
                </a:cxn>
                <a:cxn ang="0">
                  <a:pos x="30" y="78"/>
                </a:cxn>
                <a:cxn ang="0">
                  <a:pos x="26" y="81"/>
                </a:cxn>
                <a:cxn ang="0">
                  <a:pos x="34" y="94"/>
                </a:cxn>
                <a:cxn ang="0">
                  <a:pos x="23" y="90"/>
                </a:cxn>
                <a:cxn ang="0">
                  <a:pos x="29" y="100"/>
                </a:cxn>
                <a:cxn ang="0">
                  <a:pos x="19" y="101"/>
                </a:cxn>
                <a:cxn ang="0">
                  <a:pos x="13" y="104"/>
                </a:cxn>
                <a:cxn ang="0">
                  <a:pos x="14" y="113"/>
                </a:cxn>
                <a:cxn ang="0">
                  <a:pos x="15" y="123"/>
                </a:cxn>
                <a:cxn ang="0">
                  <a:pos x="14" y="134"/>
                </a:cxn>
                <a:cxn ang="0">
                  <a:pos x="4" y="136"/>
                </a:cxn>
                <a:cxn ang="0">
                  <a:pos x="6" y="141"/>
                </a:cxn>
                <a:cxn ang="0">
                  <a:pos x="4" y="143"/>
                </a:cxn>
                <a:cxn ang="0">
                  <a:pos x="9" y="151"/>
                </a:cxn>
                <a:cxn ang="0">
                  <a:pos x="7" y="155"/>
                </a:cxn>
                <a:cxn ang="0">
                  <a:pos x="7" y="151"/>
                </a:cxn>
                <a:cxn ang="0">
                  <a:pos x="18" y="144"/>
                </a:cxn>
                <a:cxn ang="0">
                  <a:pos x="21" y="132"/>
                </a:cxn>
                <a:cxn ang="0">
                  <a:pos x="26" y="134"/>
                </a:cxn>
                <a:cxn ang="0">
                  <a:pos x="31" y="124"/>
                </a:cxn>
                <a:cxn ang="0">
                  <a:pos x="36" y="117"/>
                </a:cxn>
                <a:cxn ang="0">
                  <a:pos x="38" y="112"/>
                </a:cxn>
                <a:cxn ang="0">
                  <a:pos x="37" y="108"/>
                </a:cxn>
                <a:cxn ang="0">
                  <a:pos x="43" y="105"/>
                </a:cxn>
                <a:cxn ang="0">
                  <a:pos x="43" y="101"/>
                </a:cxn>
                <a:cxn ang="0">
                  <a:pos x="53" y="90"/>
                </a:cxn>
                <a:cxn ang="0">
                  <a:pos x="54" y="84"/>
                </a:cxn>
                <a:cxn ang="0">
                  <a:pos x="60" y="78"/>
                </a:cxn>
                <a:cxn ang="0">
                  <a:pos x="63" y="74"/>
                </a:cxn>
                <a:cxn ang="0">
                  <a:pos x="69" y="60"/>
                </a:cxn>
                <a:cxn ang="0">
                  <a:pos x="70" y="56"/>
                </a:cxn>
                <a:cxn ang="0">
                  <a:pos x="79" y="48"/>
                </a:cxn>
                <a:cxn ang="0">
                  <a:pos x="83" y="43"/>
                </a:cxn>
                <a:cxn ang="0">
                  <a:pos x="81" y="39"/>
                </a:cxn>
                <a:cxn ang="0">
                  <a:pos x="86" y="36"/>
                </a:cxn>
                <a:cxn ang="0">
                  <a:pos x="87" y="27"/>
                </a:cxn>
                <a:cxn ang="0">
                  <a:pos x="95" y="24"/>
                </a:cxn>
                <a:cxn ang="0">
                  <a:pos x="96" y="19"/>
                </a:cxn>
                <a:cxn ang="0">
                  <a:pos x="76" y="2"/>
                </a:cxn>
                <a:cxn ang="0">
                  <a:pos x="72" y="2"/>
                </a:cxn>
                <a:cxn ang="0">
                  <a:pos x="73" y="8"/>
                </a:cxn>
                <a:cxn ang="0">
                  <a:pos x="71" y="10"/>
                </a:cxn>
                <a:cxn ang="0">
                  <a:pos x="67" y="12"/>
                </a:cxn>
                <a:cxn ang="0">
                  <a:pos x="69" y="18"/>
                </a:cxn>
                <a:cxn ang="0">
                  <a:pos x="60" y="16"/>
                </a:cxn>
                <a:cxn ang="0">
                  <a:pos x="63" y="25"/>
                </a:cxn>
                <a:cxn ang="0">
                  <a:pos x="65" y="27"/>
                </a:cxn>
                <a:cxn ang="0">
                  <a:pos x="57" y="25"/>
                </a:cxn>
                <a:cxn ang="0">
                  <a:pos x="55" y="26"/>
                </a:cxn>
              </a:cxnLst>
              <a:rect l="0" t="0" r="r" b="b"/>
              <a:pathLst>
                <a:path w="99" h="155">
                  <a:moveTo>
                    <a:pt x="55" y="30"/>
                  </a:moveTo>
                  <a:cubicBezTo>
                    <a:pt x="54" y="30"/>
                    <a:pt x="53" y="29"/>
                    <a:pt x="52" y="28"/>
                  </a:cubicBezTo>
                  <a:cubicBezTo>
                    <a:pt x="49" y="28"/>
                    <a:pt x="53" y="31"/>
                    <a:pt x="50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3"/>
                    <a:pt x="53" y="34"/>
                    <a:pt x="50" y="33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1" y="35"/>
                    <a:pt x="46" y="33"/>
                    <a:pt x="48" y="34"/>
                  </a:cubicBezTo>
                  <a:cubicBezTo>
                    <a:pt x="49" y="35"/>
                    <a:pt x="50" y="36"/>
                    <a:pt x="52" y="36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2" y="39"/>
                    <a:pt x="47" y="39"/>
                    <a:pt x="52" y="42"/>
                  </a:cubicBezTo>
                  <a:cubicBezTo>
                    <a:pt x="50" y="41"/>
                    <a:pt x="48" y="39"/>
                    <a:pt x="47" y="38"/>
                  </a:cubicBezTo>
                  <a:cubicBezTo>
                    <a:pt x="48" y="39"/>
                    <a:pt x="46" y="38"/>
                    <a:pt x="48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8" y="43"/>
                    <a:pt x="42" y="41"/>
                    <a:pt x="47" y="45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9" y="47"/>
                    <a:pt x="47" y="47"/>
                    <a:pt x="46" y="47"/>
                  </a:cubicBezTo>
                  <a:cubicBezTo>
                    <a:pt x="46" y="48"/>
                    <a:pt x="49" y="49"/>
                    <a:pt x="51" y="50"/>
                  </a:cubicBezTo>
                  <a:cubicBezTo>
                    <a:pt x="49" y="52"/>
                    <a:pt x="49" y="51"/>
                    <a:pt x="53" y="56"/>
                  </a:cubicBezTo>
                  <a:cubicBezTo>
                    <a:pt x="47" y="54"/>
                    <a:pt x="46" y="50"/>
                    <a:pt x="42" y="49"/>
                  </a:cubicBezTo>
                  <a:cubicBezTo>
                    <a:pt x="44" y="51"/>
                    <a:pt x="45" y="53"/>
                    <a:pt x="46" y="54"/>
                  </a:cubicBezTo>
                  <a:cubicBezTo>
                    <a:pt x="43" y="54"/>
                    <a:pt x="41" y="55"/>
                    <a:pt x="37" y="54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8" y="55"/>
                    <a:pt x="40" y="57"/>
                    <a:pt x="41" y="58"/>
                  </a:cubicBezTo>
                  <a:cubicBezTo>
                    <a:pt x="43" y="62"/>
                    <a:pt x="34" y="55"/>
                    <a:pt x="38" y="59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9" y="60"/>
                    <a:pt x="38" y="61"/>
                    <a:pt x="38" y="6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1" y="57"/>
                    <a:pt x="35" y="61"/>
                    <a:pt x="35" y="61"/>
                  </a:cubicBezTo>
                  <a:cubicBezTo>
                    <a:pt x="36" y="63"/>
                    <a:pt x="39" y="64"/>
                    <a:pt x="40" y="65"/>
                  </a:cubicBezTo>
                  <a:cubicBezTo>
                    <a:pt x="40" y="66"/>
                    <a:pt x="41" y="67"/>
                    <a:pt x="40" y="66"/>
                  </a:cubicBezTo>
                  <a:cubicBezTo>
                    <a:pt x="38" y="66"/>
                    <a:pt x="35" y="63"/>
                    <a:pt x="33" y="62"/>
                  </a:cubicBezTo>
                  <a:cubicBezTo>
                    <a:pt x="37" y="65"/>
                    <a:pt x="37" y="65"/>
                    <a:pt x="38" y="67"/>
                  </a:cubicBezTo>
                  <a:cubicBezTo>
                    <a:pt x="36" y="66"/>
                    <a:pt x="35" y="65"/>
                    <a:pt x="34" y="65"/>
                  </a:cubicBezTo>
                  <a:cubicBezTo>
                    <a:pt x="35" y="66"/>
                    <a:pt x="36" y="66"/>
                    <a:pt x="37" y="67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1" y="66"/>
                    <a:pt x="41" y="72"/>
                    <a:pt x="39" y="73"/>
                  </a:cubicBezTo>
                  <a:cubicBezTo>
                    <a:pt x="37" y="71"/>
                    <a:pt x="39" y="75"/>
                    <a:pt x="36" y="74"/>
                  </a:cubicBezTo>
                  <a:cubicBezTo>
                    <a:pt x="36" y="73"/>
                    <a:pt x="30" y="70"/>
                    <a:pt x="28" y="68"/>
                  </a:cubicBezTo>
                  <a:cubicBezTo>
                    <a:pt x="25" y="69"/>
                    <a:pt x="32" y="72"/>
                    <a:pt x="33" y="73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2"/>
                    <a:pt x="31" y="74"/>
                  </a:cubicBezTo>
                  <a:cubicBezTo>
                    <a:pt x="30" y="73"/>
                    <a:pt x="30" y="73"/>
                    <a:pt x="28" y="72"/>
                  </a:cubicBezTo>
                  <a:cubicBezTo>
                    <a:pt x="27" y="73"/>
                    <a:pt x="28" y="73"/>
                    <a:pt x="27" y="73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2" y="77"/>
                    <a:pt x="29" y="76"/>
                    <a:pt x="28" y="76"/>
                  </a:cubicBezTo>
                  <a:cubicBezTo>
                    <a:pt x="28" y="75"/>
                    <a:pt x="29" y="75"/>
                    <a:pt x="28" y="75"/>
                  </a:cubicBezTo>
                  <a:cubicBezTo>
                    <a:pt x="24" y="73"/>
                    <a:pt x="30" y="77"/>
                    <a:pt x="26" y="75"/>
                  </a:cubicBezTo>
                  <a:cubicBezTo>
                    <a:pt x="28" y="76"/>
                    <a:pt x="30" y="77"/>
                    <a:pt x="30" y="78"/>
                  </a:cubicBezTo>
                  <a:cubicBezTo>
                    <a:pt x="27" y="76"/>
                    <a:pt x="27" y="77"/>
                    <a:pt x="25" y="76"/>
                  </a:cubicBezTo>
                  <a:cubicBezTo>
                    <a:pt x="28" y="77"/>
                    <a:pt x="26" y="78"/>
                    <a:pt x="29" y="80"/>
                  </a:cubicBezTo>
                  <a:cubicBezTo>
                    <a:pt x="26" y="79"/>
                    <a:pt x="27" y="78"/>
                    <a:pt x="25" y="77"/>
                  </a:cubicBezTo>
                  <a:cubicBezTo>
                    <a:pt x="29" y="80"/>
                    <a:pt x="24" y="79"/>
                    <a:pt x="26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8" y="83"/>
                    <a:pt x="28" y="84"/>
                    <a:pt x="30" y="87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6" y="85"/>
                    <a:pt x="33" y="89"/>
                    <a:pt x="33" y="90"/>
                  </a:cubicBezTo>
                  <a:cubicBezTo>
                    <a:pt x="29" y="87"/>
                    <a:pt x="32" y="92"/>
                    <a:pt x="28" y="89"/>
                  </a:cubicBezTo>
                  <a:cubicBezTo>
                    <a:pt x="30" y="91"/>
                    <a:pt x="30" y="92"/>
                    <a:pt x="34" y="94"/>
                  </a:cubicBezTo>
                  <a:cubicBezTo>
                    <a:pt x="31" y="93"/>
                    <a:pt x="29" y="90"/>
                    <a:pt x="27" y="90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8" y="92"/>
                    <a:pt x="28" y="93"/>
                    <a:pt x="29" y="93"/>
                  </a:cubicBezTo>
                  <a:cubicBezTo>
                    <a:pt x="27" y="92"/>
                    <a:pt x="24" y="91"/>
                    <a:pt x="23" y="90"/>
                  </a:cubicBezTo>
                  <a:cubicBezTo>
                    <a:pt x="23" y="91"/>
                    <a:pt x="20" y="90"/>
                    <a:pt x="22" y="92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5" y="95"/>
                    <a:pt x="21" y="93"/>
                    <a:pt x="26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96"/>
                    <a:pt x="28" y="99"/>
                    <a:pt x="29" y="100"/>
                  </a:cubicBezTo>
                  <a:cubicBezTo>
                    <a:pt x="29" y="101"/>
                    <a:pt x="29" y="102"/>
                    <a:pt x="29" y="102"/>
                  </a:cubicBezTo>
                  <a:cubicBezTo>
                    <a:pt x="26" y="99"/>
                    <a:pt x="25" y="100"/>
                    <a:pt x="23" y="99"/>
                  </a:cubicBezTo>
                  <a:cubicBezTo>
                    <a:pt x="22" y="99"/>
                    <a:pt x="22" y="101"/>
                    <a:pt x="24" y="102"/>
                  </a:cubicBezTo>
                  <a:cubicBezTo>
                    <a:pt x="22" y="100"/>
                    <a:pt x="20" y="99"/>
                    <a:pt x="20" y="98"/>
                  </a:cubicBezTo>
                  <a:cubicBezTo>
                    <a:pt x="15" y="96"/>
                    <a:pt x="20" y="100"/>
                    <a:pt x="19" y="101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18" y="102"/>
                    <a:pt x="21" y="104"/>
                    <a:pt x="25" y="107"/>
                  </a:cubicBezTo>
                  <a:cubicBezTo>
                    <a:pt x="22" y="106"/>
                    <a:pt x="21" y="105"/>
                    <a:pt x="19" y="103"/>
                  </a:cubicBezTo>
                  <a:cubicBezTo>
                    <a:pt x="17" y="103"/>
                    <a:pt x="18" y="105"/>
                    <a:pt x="17" y="106"/>
                  </a:cubicBezTo>
                  <a:cubicBezTo>
                    <a:pt x="15" y="105"/>
                    <a:pt x="13" y="104"/>
                    <a:pt x="13" y="104"/>
                  </a:cubicBezTo>
                  <a:cubicBezTo>
                    <a:pt x="14" y="106"/>
                    <a:pt x="11" y="106"/>
                    <a:pt x="16" y="109"/>
                  </a:cubicBezTo>
                  <a:cubicBezTo>
                    <a:pt x="14" y="108"/>
                    <a:pt x="14" y="109"/>
                    <a:pt x="13" y="109"/>
                  </a:cubicBezTo>
                  <a:cubicBezTo>
                    <a:pt x="14" y="109"/>
                    <a:pt x="15" y="110"/>
                    <a:pt x="15" y="110"/>
                  </a:cubicBezTo>
                  <a:cubicBezTo>
                    <a:pt x="17" y="112"/>
                    <a:pt x="18" y="115"/>
                    <a:pt x="15" y="114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2" y="114"/>
                    <a:pt x="20" y="120"/>
                    <a:pt x="15" y="120"/>
                  </a:cubicBezTo>
                  <a:cubicBezTo>
                    <a:pt x="14" y="120"/>
                    <a:pt x="12" y="117"/>
                    <a:pt x="11" y="118"/>
                  </a:cubicBezTo>
                  <a:cubicBezTo>
                    <a:pt x="13" y="120"/>
                    <a:pt x="17" y="122"/>
                    <a:pt x="15" y="122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18" y="124"/>
                    <a:pt x="17" y="122"/>
                    <a:pt x="20" y="125"/>
                  </a:cubicBezTo>
                  <a:cubicBezTo>
                    <a:pt x="16" y="124"/>
                    <a:pt x="23" y="127"/>
                    <a:pt x="18" y="126"/>
                  </a:cubicBezTo>
                  <a:cubicBezTo>
                    <a:pt x="18" y="126"/>
                    <a:pt x="16" y="124"/>
                    <a:pt x="15" y="123"/>
                  </a:cubicBezTo>
                  <a:cubicBezTo>
                    <a:pt x="10" y="123"/>
                    <a:pt x="16" y="128"/>
                    <a:pt x="11" y="127"/>
                  </a:cubicBezTo>
                  <a:cubicBezTo>
                    <a:pt x="13" y="130"/>
                    <a:pt x="12" y="132"/>
                    <a:pt x="14" y="134"/>
                  </a:cubicBezTo>
                  <a:cubicBezTo>
                    <a:pt x="11" y="132"/>
                    <a:pt x="8" y="130"/>
                    <a:pt x="6" y="128"/>
                  </a:cubicBezTo>
                  <a:cubicBezTo>
                    <a:pt x="5" y="128"/>
                    <a:pt x="12" y="133"/>
                    <a:pt x="7" y="131"/>
                  </a:cubicBezTo>
                  <a:cubicBezTo>
                    <a:pt x="11" y="134"/>
                    <a:pt x="8" y="135"/>
                    <a:pt x="15" y="139"/>
                  </a:cubicBezTo>
                  <a:cubicBezTo>
                    <a:pt x="13" y="138"/>
                    <a:pt x="14" y="140"/>
                    <a:pt x="11" y="137"/>
                  </a:cubicBezTo>
                  <a:cubicBezTo>
                    <a:pt x="12" y="140"/>
                    <a:pt x="5" y="135"/>
                    <a:pt x="4" y="136"/>
                  </a:cubicBezTo>
                  <a:cubicBezTo>
                    <a:pt x="4" y="136"/>
                    <a:pt x="8" y="138"/>
                    <a:pt x="8" y="139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7" y="139"/>
                    <a:pt x="5" y="137"/>
                    <a:pt x="4" y="136"/>
                  </a:cubicBezTo>
                  <a:cubicBezTo>
                    <a:pt x="2" y="136"/>
                    <a:pt x="6" y="140"/>
                    <a:pt x="6" y="141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4" y="143"/>
                    <a:pt x="5" y="144"/>
                    <a:pt x="5" y="144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6" y="145"/>
                    <a:pt x="7" y="147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6" y="150"/>
                    <a:pt x="5" y="147"/>
                    <a:pt x="6" y="149"/>
                  </a:cubicBezTo>
                  <a:cubicBezTo>
                    <a:pt x="2" y="147"/>
                    <a:pt x="2" y="147"/>
                    <a:pt x="2" y="147"/>
                  </a:cubicBezTo>
                  <a:cubicBezTo>
                    <a:pt x="3" y="149"/>
                    <a:pt x="0" y="147"/>
                    <a:pt x="1" y="149"/>
                  </a:cubicBezTo>
                  <a:cubicBezTo>
                    <a:pt x="4" y="150"/>
                    <a:pt x="4" y="149"/>
                    <a:pt x="5" y="151"/>
                  </a:cubicBezTo>
                  <a:cubicBezTo>
                    <a:pt x="0" y="149"/>
                    <a:pt x="6" y="153"/>
                    <a:pt x="7" y="155"/>
                  </a:cubicBezTo>
                  <a:cubicBezTo>
                    <a:pt x="7" y="154"/>
                    <a:pt x="7" y="154"/>
                    <a:pt x="5" y="152"/>
                  </a:cubicBezTo>
                  <a:cubicBezTo>
                    <a:pt x="6" y="152"/>
                    <a:pt x="8" y="153"/>
                    <a:pt x="8" y="153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10" y="153"/>
                    <a:pt x="8" y="150"/>
                    <a:pt x="11" y="152"/>
                  </a:cubicBezTo>
                  <a:cubicBezTo>
                    <a:pt x="10" y="151"/>
                    <a:pt x="13" y="152"/>
                    <a:pt x="10" y="149"/>
                  </a:cubicBezTo>
                  <a:cubicBezTo>
                    <a:pt x="12" y="150"/>
                    <a:pt x="12" y="151"/>
                    <a:pt x="13" y="151"/>
                  </a:cubicBezTo>
                  <a:cubicBezTo>
                    <a:pt x="12" y="147"/>
                    <a:pt x="14" y="144"/>
                    <a:pt x="17" y="142"/>
                  </a:cubicBezTo>
                  <a:cubicBezTo>
                    <a:pt x="18" y="144"/>
                    <a:pt x="18" y="144"/>
                    <a:pt x="18" y="144"/>
                  </a:cubicBezTo>
                  <a:cubicBezTo>
                    <a:pt x="17" y="142"/>
                    <a:pt x="16" y="141"/>
                    <a:pt x="15" y="140"/>
                  </a:cubicBezTo>
                  <a:cubicBezTo>
                    <a:pt x="17" y="142"/>
                    <a:pt x="22" y="142"/>
                    <a:pt x="17" y="138"/>
                  </a:cubicBezTo>
                  <a:cubicBezTo>
                    <a:pt x="18" y="138"/>
                    <a:pt x="18" y="139"/>
                    <a:pt x="19" y="139"/>
                  </a:cubicBezTo>
                  <a:cubicBezTo>
                    <a:pt x="19" y="138"/>
                    <a:pt x="23" y="138"/>
                    <a:pt x="23" y="137"/>
                  </a:cubicBezTo>
                  <a:cubicBezTo>
                    <a:pt x="19" y="133"/>
                    <a:pt x="28" y="137"/>
                    <a:pt x="21" y="132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0" y="132"/>
                    <a:pt x="18" y="129"/>
                    <a:pt x="16" y="128"/>
                  </a:cubicBezTo>
                  <a:cubicBezTo>
                    <a:pt x="21" y="131"/>
                    <a:pt x="20" y="130"/>
                    <a:pt x="24" y="132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17" y="127"/>
                    <a:pt x="33" y="134"/>
                    <a:pt x="26" y="128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30" y="130"/>
                    <a:pt x="25" y="127"/>
                    <a:pt x="24" y="125"/>
                  </a:cubicBezTo>
                  <a:cubicBezTo>
                    <a:pt x="26" y="126"/>
                    <a:pt x="27" y="127"/>
                    <a:pt x="29" y="129"/>
                  </a:cubicBezTo>
                  <a:cubicBezTo>
                    <a:pt x="31" y="128"/>
                    <a:pt x="27" y="123"/>
                    <a:pt x="31" y="124"/>
                  </a:cubicBezTo>
                  <a:cubicBezTo>
                    <a:pt x="28" y="122"/>
                    <a:pt x="27" y="122"/>
                    <a:pt x="26" y="120"/>
                  </a:cubicBezTo>
                  <a:cubicBezTo>
                    <a:pt x="27" y="120"/>
                    <a:pt x="29" y="121"/>
                    <a:pt x="30" y="122"/>
                  </a:cubicBezTo>
                  <a:cubicBezTo>
                    <a:pt x="35" y="124"/>
                    <a:pt x="29" y="117"/>
                    <a:pt x="34" y="118"/>
                  </a:cubicBezTo>
                  <a:cubicBezTo>
                    <a:pt x="32" y="115"/>
                    <a:pt x="31" y="115"/>
                    <a:pt x="30" y="112"/>
                  </a:cubicBezTo>
                  <a:cubicBezTo>
                    <a:pt x="31" y="114"/>
                    <a:pt x="36" y="116"/>
                    <a:pt x="36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41" y="115"/>
                    <a:pt x="36" y="111"/>
                  </a:cubicBezTo>
                  <a:cubicBezTo>
                    <a:pt x="40" y="114"/>
                    <a:pt x="37" y="111"/>
                    <a:pt x="39" y="112"/>
                  </a:cubicBezTo>
                  <a:cubicBezTo>
                    <a:pt x="39" y="112"/>
                    <a:pt x="38" y="112"/>
                    <a:pt x="38" y="112"/>
                  </a:cubicBezTo>
                  <a:cubicBezTo>
                    <a:pt x="35" y="109"/>
                    <a:pt x="39" y="111"/>
                    <a:pt x="38" y="110"/>
                  </a:cubicBezTo>
                  <a:cubicBezTo>
                    <a:pt x="39" y="111"/>
                    <a:pt x="39" y="111"/>
                    <a:pt x="39" y="111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8"/>
                    <a:pt x="39" y="109"/>
                    <a:pt x="40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7"/>
                    <a:pt x="41" y="110"/>
                    <a:pt x="41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37" y="105"/>
                    <a:pt x="41" y="107"/>
                  </a:cubicBezTo>
                  <a:cubicBezTo>
                    <a:pt x="41" y="107"/>
                    <a:pt x="41" y="107"/>
                    <a:pt x="41" y="108"/>
                  </a:cubicBezTo>
                  <a:cubicBezTo>
                    <a:pt x="46" y="110"/>
                    <a:pt x="41" y="105"/>
                    <a:pt x="43" y="105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1"/>
                    <a:pt x="40" y="103"/>
                    <a:pt x="41" y="104"/>
                  </a:cubicBezTo>
                  <a:cubicBezTo>
                    <a:pt x="41" y="103"/>
                    <a:pt x="43" y="104"/>
                    <a:pt x="44" y="104"/>
                  </a:cubicBezTo>
                  <a:cubicBezTo>
                    <a:pt x="43" y="103"/>
                    <a:pt x="42" y="102"/>
                    <a:pt x="41" y="101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39" y="98"/>
                    <a:pt x="47" y="101"/>
                    <a:pt x="42" y="96"/>
                  </a:cubicBezTo>
                  <a:cubicBezTo>
                    <a:pt x="43" y="97"/>
                    <a:pt x="44" y="99"/>
                    <a:pt x="45" y="99"/>
                  </a:cubicBezTo>
                  <a:cubicBezTo>
                    <a:pt x="49" y="99"/>
                    <a:pt x="43" y="93"/>
                    <a:pt x="47" y="94"/>
                  </a:cubicBezTo>
                  <a:cubicBezTo>
                    <a:pt x="51" y="94"/>
                    <a:pt x="49" y="90"/>
                    <a:pt x="53" y="9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1" y="86"/>
                    <a:pt x="53" y="86"/>
                    <a:pt x="50" y="83"/>
                  </a:cubicBezTo>
                  <a:cubicBezTo>
                    <a:pt x="51" y="84"/>
                    <a:pt x="52" y="85"/>
                    <a:pt x="53" y="85"/>
                  </a:cubicBezTo>
                  <a:cubicBezTo>
                    <a:pt x="53" y="84"/>
                    <a:pt x="52" y="83"/>
                    <a:pt x="54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4"/>
                    <a:pt x="58" y="82"/>
                    <a:pt x="56" y="80"/>
                  </a:cubicBezTo>
                  <a:cubicBezTo>
                    <a:pt x="56" y="79"/>
                    <a:pt x="58" y="80"/>
                    <a:pt x="59" y="81"/>
                  </a:cubicBezTo>
                  <a:cubicBezTo>
                    <a:pt x="60" y="80"/>
                    <a:pt x="59" y="79"/>
                    <a:pt x="57" y="77"/>
                  </a:cubicBezTo>
                  <a:cubicBezTo>
                    <a:pt x="58" y="77"/>
                    <a:pt x="59" y="78"/>
                    <a:pt x="60" y="78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8" y="76"/>
                    <a:pt x="60" y="77"/>
                    <a:pt x="61" y="78"/>
                  </a:cubicBezTo>
                  <a:cubicBezTo>
                    <a:pt x="58" y="74"/>
                    <a:pt x="62" y="75"/>
                    <a:pt x="62" y="74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0" y="72"/>
                    <a:pt x="62" y="72"/>
                    <a:pt x="63" y="74"/>
                  </a:cubicBezTo>
                  <a:cubicBezTo>
                    <a:pt x="66" y="73"/>
                    <a:pt x="60" y="68"/>
                    <a:pt x="62" y="67"/>
                  </a:cubicBezTo>
                  <a:cubicBezTo>
                    <a:pt x="68" y="70"/>
                    <a:pt x="62" y="64"/>
                    <a:pt x="68" y="67"/>
                  </a:cubicBezTo>
                  <a:cubicBezTo>
                    <a:pt x="67" y="65"/>
                    <a:pt x="70" y="66"/>
                    <a:pt x="67" y="63"/>
                  </a:cubicBezTo>
                  <a:cubicBezTo>
                    <a:pt x="68" y="63"/>
                    <a:pt x="68" y="64"/>
                    <a:pt x="68" y="64"/>
                  </a:cubicBezTo>
                  <a:cubicBezTo>
                    <a:pt x="71" y="65"/>
                    <a:pt x="70" y="62"/>
                    <a:pt x="69" y="60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67" y="59"/>
                    <a:pt x="69" y="58"/>
                    <a:pt x="65" y="55"/>
                  </a:cubicBezTo>
                  <a:cubicBezTo>
                    <a:pt x="66" y="55"/>
                    <a:pt x="67" y="56"/>
                    <a:pt x="67" y="57"/>
                  </a:cubicBezTo>
                  <a:cubicBezTo>
                    <a:pt x="71" y="59"/>
                    <a:pt x="66" y="55"/>
                    <a:pt x="67" y="55"/>
                  </a:cubicBezTo>
                  <a:cubicBezTo>
                    <a:pt x="68" y="55"/>
                    <a:pt x="69" y="56"/>
                    <a:pt x="70" y="56"/>
                  </a:cubicBezTo>
                  <a:cubicBezTo>
                    <a:pt x="76" y="57"/>
                    <a:pt x="70" y="49"/>
                    <a:pt x="75" y="48"/>
                  </a:cubicBezTo>
                  <a:cubicBezTo>
                    <a:pt x="76" y="48"/>
                    <a:pt x="71" y="46"/>
                    <a:pt x="71" y="45"/>
                  </a:cubicBezTo>
                  <a:cubicBezTo>
                    <a:pt x="74" y="46"/>
                    <a:pt x="75" y="48"/>
                    <a:pt x="77" y="48"/>
                  </a:cubicBezTo>
                  <a:cubicBezTo>
                    <a:pt x="74" y="46"/>
                    <a:pt x="75" y="46"/>
                    <a:pt x="76" y="46"/>
                  </a:cubicBezTo>
                  <a:cubicBezTo>
                    <a:pt x="77" y="47"/>
                    <a:pt x="78" y="47"/>
                    <a:pt x="79" y="48"/>
                  </a:cubicBezTo>
                  <a:cubicBezTo>
                    <a:pt x="80" y="49"/>
                    <a:pt x="76" y="45"/>
                    <a:pt x="80" y="46"/>
                  </a:cubicBezTo>
                  <a:cubicBezTo>
                    <a:pt x="79" y="45"/>
                    <a:pt x="78" y="45"/>
                    <a:pt x="77" y="44"/>
                  </a:cubicBezTo>
                  <a:cubicBezTo>
                    <a:pt x="75" y="41"/>
                    <a:pt x="83" y="44"/>
                    <a:pt x="81" y="42"/>
                  </a:cubicBezTo>
                  <a:cubicBezTo>
                    <a:pt x="81" y="42"/>
                    <a:pt x="80" y="42"/>
                    <a:pt x="80" y="42"/>
                  </a:cubicBezTo>
                  <a:cubicBezTo>
                    <a:pt x="80" y="41"/>
                    <a:pt x="81" y="41"/>
                    <a:pt x="83" y="43"/>
                  </a:cubicBezTo>
                  <a:cubicBezTo>
                    <a:pt x="82" y="42"/>
                    <a:pt x="80" y="40"/>
                    <a:pt x="80" y="40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1"/>
                    <a:pt x="81" y="40"/>
                    <a:pt x="81" y="40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1" y="40"/>
                    <a:pt x="77" y="36"/>
                    <a:pt x="81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2" y="38"/>
                    <a:pt x="81" y="37"/>
                    <a:pt x="82" y="36"/>
                  </a:cubicBezTo>
                  <a:cubicBezTo>
                    <a:pt x="87" y="39"/>
                    <a:pt x="84" y="36"/>
                    <a:pt x="85" y="35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4" y="34"/>
                    <a:pt x="86" y="33"/>
                    <a:pt x="85" y="33"/>
                  </a:cubicBezTo>
                  <a:cubicBezTo>
                    <a:pt x="86" y="33"/>
                    <a:pt x="87" y="33"/>
                    <a:pt x="88" y="34"/>
                  </a:cubicBezTo>
                  <a:cubicBezTo>
                    <a:pt x="88" y="33"/>
                    <a:pt x="88" y="32"/>
                    <a:pt x="86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5" y="27"/>
                    <a:pt x="93" y="31"/>
                    <a:pt x="87" y="27"/>
                  </a:cubicBezTo>
                  <a:cubicBezTo>
                    <a:pt x="89" y="27"/>
                    <a:pt x="90" y="28"/>
                    <a:pt x="91" y="29"/>
                  </a:cubicBezTo>
                  <a:cubicBezTo>
                    <a:pt x="89" y="26"/>
                    <a:pt x="90" y="26"/>
                    <a:pt x="90" y="25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2" y="25"/>
                    <a:pt x="89" y="22"/>
                    <a:pt x="90" y="21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4" y="23"/>
                    <a:pt x="91" y="21"/>
                    <a:pt x="92" y="21"/>
                  </a:cubicBezTo>
                  <a:cubicBezTo>
                    <a:pt x="93" y="21"/>
                    <a:pt x="93" y="21"/>
                    <a:pt x="93" y="22"/>
                  </a:cubicBezTo>
                  <a:cubicBezTo>
                    <a:pt x="92" y="20"/>
                    <a:pt x="94" y="21"/>
                    <a:pt x="95" y="21"/>
                  </a:cubicBezTo>
                  <a:cubicBezTo>
                    <a:pt x="93" y="18"/>
                    <a:pt x="94" y="18"/>
                    <a:pt x="91" y="15"/>
                  </a:cubicBezTo>
                  <a:cubicBezTo>
                    <a:pt x="95" y="17"/>
                    <a:pt x="92" y="17"/>
                    <a:pt x="96" y="19"/>
                  </a:cubicBezTo>
                  <a:cubicBezTo>
                    <a:pt x="99" y="19"/>
                    <a:pt x="98" y="17"/>
                    <a:pt x="96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6"/>
                    <a:pt x="89" y="7"/>
                    <a:pt x="84" y="5"/>
                  </a:cubicBezTo>
                  <a:cubicBezTo>
                    <a:pt x="81" y="2"/>
                    <a:pt x="80" y="1"/>
                    <a:pt x="77" y="0"/>
                  </a:cubicBezTo>
                  <a:cubicBezTo>
                    <a:pt x="78" y="2"/>
                    <a:pt x="80" y="4"/>
                    <a:pt x="76" y="2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7"/>
                    <a:pt x="73" y="0"/>
                    <a:pt x="72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3"/>
                    <a:pt x="75" y="4"/>
                    <a:pt x="74" y="4"/>
                  </a:cubicBezTo>
                  <a:cubicBezTo>
                    <a:pt x="73" y="4"/>
                    <a:pt x="72" y="3"/>
                    <a:pt x="72" y="2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3" y="5"/>
                    <a:pt x="73" y="5"/>
                    <a:pt x="71" y="4"/>
                  </a:cubicBezTo>
                  <a:cubicBezTo>
                    <a:pt x="71" y="5"/>
                    <a:pt x="77" y="7"/>
                    <a:pt x="75" y="8"/>
                  </a:cubicBezTo>
                  <a:cubicBezTo>
                    <a:pt x="74" y="7"/>
                    <a:pt x="73" y="6"/>
                    <a:pt x="72" y="6"/>
                  </a:cubicBezTo>
                  <a:cubicBezTo>
                    <a:pt x="69" y="5"/>
                    <a:pt x="71" y="7"/>
                    <a:pt x="73" y="8"/>
                  </a:cubicBezTo>
                  <a:cubicBezTo>
                    <a:pt x="70" y="7"/>
                    <a:pt x="70" y="6"/>
                    <a:pt x="68" y="6"/>
                  </a:cubicBezTo>
                  <a:cubicBezTo>
                    <a:pt x="70" y="7"/>
                    <a:pt x="72" y="8"/>
                    <a:pt x="72" y="9"/>
                  </a:cubicBezTo>
                  <a:cubicBezTo>
                    <a:pt x="69" y="7"/>
                    <a:pt x="71" y="8"/>
                    <a:pt x="69" y="8"/>
                  </a:cubicBezTo>
                  <a:cubicBezTo>
                    <a:pt x="71" y="9"/>
                    <a:pt x="72" y="9"/>
                    <a:pt x="72" y="10"/>
                  </a:cubicBezTo>
                  <a:cubicBezTo>
                    <a:pt x="73" y="10"/>
                    <a:pt x="71" y="10"/>
                    <a:pt x="71" y="10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7" y="14"/>
                    <a:pt x="72" y="12"/>
                    <a:pt x="71" y="12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1"/>
                    <a:pt x="66" y="10"/>
                    <a:pt x="68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9" y="15"/>
                    <a:pt x="72" y="14"/>
                    <a:pt x="74" y="18"/>
                  </a:cubicBezTo>
                  <a:cubicBezTo>
                    <a:pt x="73" y="18"/>
                    <a:pt x="65" y="12"/>
                    <a:pt x="67" y="15"/>
                  </a:cubicBezTo>
                  <a:cubicBezTo>
                    <a:pt x="70" y="16"/>
                    <a:pt x="73" y="20"/>
                    <a:pt x="73" y="2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9" y="19"/>
                    <a:pt x="69" y="1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5" y="22"/>
                    <a:pt x="69" y="20"/>
                    <a:pt x="71" y="22"/>
                  </a:cubicBezTo>
                  <a:cubicBezTo>
                    <a:pt x="65" y="17"/>
                    <a:pt x="66" y="18"/>
                    <a:pt x="60" y="14"/>
                  </a:cubicBezTo>
                  <a:cubicBezTo>
                    <a:pt x="63" y="17"/>
                    <a:pt x="66" y="19"/>
                    <a:pt x="65" y="20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8" y="17"/>
                    <a:pt x="65" y="23"/>
                    <a:pt x="69" y="26"/>
                  </a:cubicBezTo>
                  <a:cubicBezTo>
                    <a:pt x="65" y="24"/>
                    <a:pt x="63" y="23"/>
                    <a:pt x="60" y="21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0" y="23"/>
                    <a:pt x="57" y="22"/>
                    <a:pt x="63" y="25"/>
                  </a:cubicBezTo>
                  <a:cubicBezTo>
                    <a:pt x="62" y="24"/>
                    <a:pt x="61" y="24"/>
                    <a:pt x="62" y="24"/>
                  </a:cubicBezTo>
                  <a:cubicBezTo>
                    <a:pt x="63" y="25"/>
                    <a:pt x="67" y="27"/>
                    <a:pt x="66" y="27"/>
                  </a:cubicBezTo>
                  <a:cubicBezTo>
                    <a:pt x="64" y="27"/>
                    <a:pt x="64" y="26"/>
                    <a:pt x="62" y="25"/>
                  </a:cubicBezTo>
                  <a:cubicBezTo>
                    <a:pt x="64" y="27"/>
                    <a:pt x="61" y="25"/>
                    <a:pt x="62" y="26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8" y="29"/>
                    <a:pt x="64" y="28"/>
                    <a:pt x="66" y="29"/>
                  </a:cubicBezTo>
                  <a:cubicBezTo>
                    <a:pt x="65" y="28"/>
                    <a:pt x="63" y="27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7"/>
                    <a:pt x="63" y="28"/>
                    <a:pt x="61" y="28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6"/>
                    <a:pt x="57" y="25"/>
                  </a:cubicBezTo>
                  <a:cubicBezTo>
                    <a:pt x="54" y="25"/>
                    <a:pt x="66" y="31"/>
                    <a:pt x="61" y="30"/>
                  </a:cubicBezTo>
                  <a:cubicBezTo>
                    <a:pt x="60" y="29"/>
                    <a:pt x="59" y="28"/>
                    <a:pt x="60" y="29"/>
                  </a:cubicBezTo>
                  <a:cubicBezTo>
                    <a:pt x="57" y="27"/>
                    <a:pt x="56" y="26"/>
                    <a:pt x="55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7"/>
                    <a:pt x="52" y="28"/>
                    <a:pt x="55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1292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Grant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Co-funding: </a:t>
            </a:r>
            <a:r>
              <a:rPr lang="en-GB" dirty="0" err="1" smtClean="0"/>
              <a:t>Cedefop’s</a:t>
            </a:r>
            <a:r>
              <a:rPr lang="en-GB" dirty="0" smtClean="0"/>
              <a:t> </a:t>
            </a:r>
            <a:r>
              <a:rPr lang="en-GB" dirty="0"/>
              <a:t>co-financing rate may not exceed 70 % of the eligible cost. Maximum amounts are further limited by country </a:t>
            </a:r>
            <a:r>
              <a:rPr lang="en-GB" dirty="0" smtClean="0"/>
              <a:t>groups.</a:t>
            </a:r>
          </a:p>
          <a:p>
            <a:r>
              <a:rPr lang="en-GB" dirty="0" smtClean="0"/>
              <a:t>Eligibility of costs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Control</a:t>
            </a:r>
            <a:r>
              <a:rPr lang="en-GB" dirty="0" smtClean="0"/>
              <a:t> (national audit + ex-ante operational and financial verification +ex-post control)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91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ReferNet</a:t>
            </a:r>
            <a:r>
              <a:rPr lang="en-GB" dirty="0" smtClean="0"/>
              <a:t> grants by country group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9</a:t>
            </a:fld>
            <a:endParaRPr lang="el-G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45" y="2636912"/>
            <a:ext cx="8028874" cy="20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758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2017 work plan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noProof="1"/>
          </a:p>
        </p:txBody>
      </p:sp>
      <p:grpSp>
        <p:nvGrpSpPr>
          <p:cNvPr id="8" name="Gruppieren 7"/>
          <p:cNvGrpSpPr/>
          <p:nvPr/>
        </p:nvGrpSpPr>
        <p:grpSpPr>
          <a:xfrm>
            <a:off x="0" y="1412777"/>
            <a:ext cx="9144000" cy="4687064"/>
            <a:chOff x="240431" y="1545051"/>
            <a:chExt cx="8680236" cy="4566579"/>
          </a:xfrm>
        </p:grpSpPr>
        <p:sp>
          <p:nvSpPr>
            <p:cNvPr id="49" name="Ellipse 30"/>
            <p:cNvSpPr/>
            <p:nvPr/>
          </p:nvSpPr>
          <p:spPr bwMode="gray">
            <a:xfrm>
              <a:off x="2255076" y="4964450"/>
              <a:ext cx="2320304" cy="42465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Ellipse 30"/>
            <p:cNvSpPr/>
            <p:nvPr/>
          </p:nvSpPr>
          <p:spPr bwMode="gray">
            <a:xfrm>
              <a:off x="4378867" y="4964450"/>
              <a:ext cx="2320304" cy="42465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Ellipse 30"/>
            <p:cNvSpPr/>
            <p:nvPr/>
          </p:nvSpPr>
          <p:spPr bwMode="gray">
            <a:xfrm>
              <a:off x="6600363" y="4964450"/>
              <a:ext cx="2320304" cy="42465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Ellipse 30"/>
            <p:cNvSpPr/>
            <p:nvPr/>
          </p:nvSpPr>
          <p:spPr bwMode="gray">
            <a:xfrm>
              <a:off x="240431" y="4964450"/>
              <a:ext cx="2320304" cy="42465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Ellipse 30"/>
            <p:cNvSpPr/>
            <p:nvPr/>
          </p:nvSpPr>
          <p:spPr bwMode="gray">
            <a:xfrm>
              <a:off x="2255076" y="5595143"/>
              <a:ext cx="2320304" cy="42465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Ellipse 30"/>
            <p:cNvSpPr/>
            <p:nvPr/>
          </p:nvSpPr>
          <p:spPr bwMode="gray">
            <a:xfrm>
              <a:off x="4378867" y="5595143"/>
              <a:ext cx="2320304" cy="42465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Ellipse 30"/>
            <p:cNvSpPr/>
            <p:nvPr/>
          </p:nvSpPr>
          <p:spPr bwMode="gray">
            <a:xfrm>
              <a:off x="6600363" y="5595143"/>
              <a:ext cx="2320304" cy="42465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Ellipse 30"/>
            <p:cNvSpPr/>
            <p:nvPr/>
          </p:nvSpPr>
          <p:spPr bwMode="gray">
            <a:xfrm>
              <a:off x="240431" y="5595143"/>
              <a:ext cx="2320304" cy="42465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0" name="Gruppieren 49"/>
            <p:cNvGrpSpPr/>
            <p:nvPr/>
          </p:nvGrpSpPr>
          <p:grpSpPr>
            <a:xfrm>
              <a:off x="323850" y="1595438"/>
              <a:ext cx="8495162" cy="4207762"/>
              <a:chOff x="323850" y="1595438"/>
              <a:chExt cx="8495162" cy="420776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25400" stA="52000" endPos="20000" dir="5400000" sy="-100000" algn="bl" rotWithShape="0"/>
            </a:effectLst>
          </p:grpSpPr>
          <p:grpSp>
            <p:nvGrpSpPr>
              <p:cNvPr id="37" name="Gruppieren 36"/>
              <p:cNvGrpSpPr/>
              <p:nvPr/>
            </p:nvGrpSpPr>
            <p:grpSpPr>
              <a:xfrm>
                <a:off x="323850" y="1595438"/>
                <a:ext cx="8495162" cy="3581341"/>
                <a:chOff x="476250" y="1747838"/>
                <a:chExt cx="8495162" cy="3581341"/>
              </a:xfrm>
            </p:grpSpPr>
            <p:sp>
              <p:nvSpPr>
                <p:cNvPr id="38" name="Rectangle 6"/>
                <p:cNvSpPr>
                  <a:spLocks noChangeArrowheads="1"/>
                </p:cNvSpPr>
                <p:nvPr/>
              </p:nvSpPr>
              <p:spPr bwMode="auto">
                <a:xfrm>
                  <a:off x="476250" y="1747838"/>
                  <a:ext cx="1065843" cy="3581341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rgbClr val="E8D9C0">
                        <a:lumMod val="22000"/>
                        <a:lumOff val="78000"/>
                      </a:srgbClr>
                    </a:gs>
                    <a:gs pos="0">
                      <a:srgbClr val="F2ECDC"/>
                    </a:gs>
                  </a:gsLst>
                  <a:lin ang="10800000" scaled="1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Rectangle 7"/>
                <p:cNvSpPr>
                  <a:spLocks noChangeArrowheads="1"/>
                </p:cNvSpPr>
                <p:nvPr/>
              </p:nvSpPr>
              <p:spPr bwMode="auto">
                <a:xfrm>
                  <a:off x="1542093" y="1747838"/>
                  <a:ext cx="1061896" cy="3581341"/>
                </a:xfrm>
                <a:prstGeom prst="rect">
                  <a:avLst/>
                </a:prstGeom>
                <a:gradFill flip="none" rotWithShape="1">
                  <a:gsLst>
                    <a:gs pos="80000">
                      <a:srgbClr val="E8D9C0"/>
                    </a:gs>
                    <a:gs pos="0">
                      <a:srgbClr val="F2ECDC"/>
                    </a:gs>
                    <a:gs pos="100000">
                      <a:srgbClr val="DEC8A5"/>
                    </a:gs>
                  </a:gsLst>
                  <a:lin ang="10800000" scaled="1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0" name="Rectangle 8"/>
                <p:cNvSpPr>
                  <a:spLocks noChangeArrowheads="1"/>
                </p:cNvSpPr>
                <p:nvPr/>
              </p:nvSpPr>
              <p:spPr bwMode="auto">
                <a:xfrm>
                  <a:off x="2603989" y="1747838"/>
                  <a:ext cx="1054001" cy="3581341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rgbClr val="E8D9C0">
                        <a:lumMod val="22000"/>
                        <a:lumOff val="78000"/>
                      </a:srgbClr>
                    </a:gs>
                    <a:gs pos="0">
                      <a:srgbClr val="F2ECDC"/>
                    </a:gs>
                  </a:gsLst>
                  <a:lin ang="10800000" scaled="1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1" name="Rectangle 9"/>
                <p:cNvSpPr>
                  <a:spLocks noChangeArrowheads="1"/>
                </p:cNvSpPr>
                <p:nvPr/>
              </p:nvSpPr>
              <p:spPr bwMode="auto">
                <a:xfrm>
                  <a:off x="3657988" y="1747838"/>
                  <a:ext cx="1069792" cy="3581341"/>
                </a:xfrm>
                <a:prstGeom prst="rect">
                  <a:avLst/>
                </a:prstGeom>
                <a:gradFill flip="none" rotWithShape="1">
                  <a:gsLst>
                    <a:gs pos="80000">
                      <a:srgbClr val="E8D9C0"/>
                    </a:gs>
                    <a:gs pos="0">
                      <a:srgbClr val="F2ECDC"/>
                    </a:gs>
                    <a:gs pos="100000">
                      <a:srgbClr val="DEC8A5"/>
                    </a:gs>
                  </a:gsLst>
                  <a:lin ang="10800000" scaled="1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2603989" y="1747838"/>
                  <a:ext cx="3949" cy="3581341"/>
                </a:xfrm>
                <a:prstGeom prst="rect">
                  <a:avLst/>
                </a:prstGeom>
                <a:solidFill>
                  <a:srgbClr val="F2ECDC"/>
                </a:soli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5781779" y="1747838"/>
                  <a:ext cx="1065843" cy="3581341"/>
                </a:xfrm>
                <a:prstGeom prst="rect">
                  <a:avLst/>
                </a:prstGeom>
                <a:gradFill flip="none" rotWithShape="1">
                  <a:gsLst>
                    <a:gs pos="80000">
                      <a:srgbClr val="E8D9C0"/>
                    </a:gs>
                    <a:gs pos="0">
                      <a:srgbClr val="F2ECDC"/>
                    </a:gs>
                    <a:gs pos="100000">
                      <a:srgbClr val="DEC8A5"/>
                    </a:gs>
                  </a:gsLst>
                  <a:lin ang="10800000" scaled="1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4" name="Rectangle 12"/>
                <p:cNvSpPr>
                  <a:spLocks noChangeArrowheads="1"/>
                </p:cNvSpPr>
                <p:nvPr/>
              </p:nvSpPr>
              <p:spPr bwMode="auto">
                <a:xfrm>
                  <a:off x="4727780" y="1747838"/>
                  <a:ext cx="1054001" cy="3581341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rgbClr val="E8D9C0">
                        <a:lumMod val="22000"/>
                        <a:lumOff val="78000"/>
                      </a:srgbClr>
                    </a:gs>
                    <a:gs pos="0">
                      <a:srgbClr val="F2ECDC"/>
                    </a:gs>
                  </a:gsLst>
                  <a:lin ang="10800000" scaled="1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5" name="Rectangle 13"/>
                <p:cNvSpPr>
                  <a:spLocks noChangeArrowheads="1"/>
                </p:cNvSpPr>
                <p:nvPr/>
              </p:nvSpPr>
              <p:spPr bwMode="auto">
                <a:xfrm>
                  <a:off x="7897674" y="1747838"/>
                  <a:ext cx="1073738" cy="3581341"/>
                </a:xfrm>
                <a:prstGeom prst="rect">
                  <a:avLst/>
                </a:prstGeom>
                <a:gradFill flip="none" rotWithShape="1">
                  <a:gsLst>
                    <a:gs pos="80000">
                      <a:srgbClr val="E8D9C0"/>
                    </a:gs>
                    <a:gs pos="0">
                      <a:srgbClr val="F2ECDC"/>
                    </a:gs>
                    <a:gs pos="100000">
                      <a:srgbClr val="DEC8A5"/>
                    </a:gs>
                  </a:gsLst>
                  <a:lin ang="10800000" scaled="1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6" name="Rectangle 14"/>
                <p:cNvSpPr>
                  <a:spLocks noChangeArrowheads="1"/>
                </p:cNvSpPr>
                <p:nvPr/>
              </p:nvSpPr>
              <p:spPr bwMode="auto">
                <a:xfrm>
                  <a:off x="6847622" y="1747838"/>
                  <a:ext cx="1050053" cy="3581341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rgbClr val="E8D9C0">
                        <a:lumMod val="22000"/>
                        <a:lumOff val="78000"/>
                      </a:srgbClr>
                    </a:gs>
                    <a:gs pos="0">
                      <a:srgbClr val="F2ECDC"/>
                    </a:gs>
                  </a:gsLst>
                  <a:lin ang="10800000" scaled="1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" name="Rectangle 15"/>
                <p:cNvSpPr>
                  <a:spLocks noChangeArrowheads="1"/>
                </p:cNvSpPr>
                <p:nvPr/>
              </p:nvSpPr>
              <p:spPr bwMode="auto">
                <a:xfrm>
                  <a:off x="6847622" y="1747838"/>
                  <a:ext cx="3949" cy="3581341"/>
                </a:xfrm>
                <a:prstGeom prst="rect">
                  <a:avLst/>
                </a:prstGeom>
                <a:solidFill>
                  <a:srgbClr val="F2ECDC"/>
                </a:soli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0" name="Rectangle 10"/>
              <p:cNvSpPr>
                <a:spLocks noChangeArrowheads="1"/>
              </p:cNvSpPr>
              <p:nvPr/>
            </p:nvSpPr>
            <p:spPr bwMode="auto">
              <a:xfrm>
                <a:off x="2451589" y="1595438"/>
                <a:ext cx="3949" cy="3581341"/>
              </a:xfrm>
              <a:prstGeom prst="rect">
                <a:avLst/>
              </a:prstGeom>
              <a:noFill/>
              <a:ln w="4763" cap="flat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48" name="Gruppieren 47"/>
              <p:cNvGrpSpPr/>
              <p:nvPr/>
            </p:nvGrpSpPr>
            <p:grpSpPr>
              <a:xfrm>
                <a:off x="323850" y="1595438"/>
                <a:ext cx="8495162" cy="3581341"/>
                <a:chOff x="323850" y="1201029"/>
                <a:chExt cx="8495162" cy="3975750"/>
              </a:xfrm>
            </p:grpSpPr>
            <p:sp>
              <p:nvSpPr>
                <p:cNvPr id="16" name="Rectangle 6"/>
                <p:cNvSpPr>
                  <a:spLocks noChangeArrowheads="1"/>
                </p:cNvSpPr>
                <p:nvPr/>
              </p:nvSpPr>
              <p:spPr bwMode="auto">
                <a:xfrm>
                  <a:off x="323850" y="1201029"/>
                  <a:ext cx="1065843" cy="3975750"/>
                </a:xfrm>
                <a:prstGeom prst="rect">
                  <a:avLst/>
                </a:prstGeom>
                <a:gradFill flip="none" rotWithShape="1">
                  <a:gsLst>
                    <a:gs pos="79000">
                      <a:srgbClr val="FF6699"/>
                    </a:gs>
                    <a:gs pos="80000">
                      <a:srgbClr val="DDDDDD">
                        <a:alpha val="0"/>
                      </a:srgbClr>
                    </a:gs>
                  </a:gsLst>
                  <a:lin ang="15000000" scaled="0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 smtClean="0">
                    <a:solidFill>
                      <a:srgbClr val="FF9900"/>
                    </a:solidFill>
                  </a:endParaRPr>
                </a:p>
                <a:p>
                  <a:endParaRPr lang="en-US" dirty="0">
                    <a:solidFill>
                      <a:srgbClr val="FF9900"/>
                    </a:solidFill>
                  </a:endParaRPr>
                </a:p>
                <a:p>
                  <a:endParaRPr lang="en-US" dirty="0" smtClean="0">
                    <a:solidFill>
                      <a:srgbClr val="FF9900"/>
                    </a:solidFill>
                  </a:endParaRPr>
                </a:p>
                <a:p>
                  <a:r>
                    <a:rPr lang="en-US" dirty="0" smtClean="0"/>
                    <a:t>VET policy reporting</a:t>
                  </a:r>
                  <a:endParaRPr lang="en-US" dirty="0"/>
                </a:p>
              </p:txBody>
            </p:sp>
            <p:sp>
              <p:nvSpPr>
                <p:cNvPr id="17" name="Rectangle 7"/>
                <p:cNvSpPr>
                  <a:spLocks noChangeArrowheads="1"/>
                </p:cNvSpPr>
                <p:nvPr/>
              </p:nvSpPr>
              <p:spPr bwMode="auto">
                <a:xfrm>
                  <a:off x="1445258" y="1201029"/>
                  <a:ext cx="1061896" cy="397575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6699">
                        <a:lumMod val="66000"/>
                      </a:srgbClr>
                    </a:gs>
                    <a:gs pos="79000">
                      <a:srgbClr val="FF6699"/>
                    </a:gs>
                    <a:gs pos="80000">
                      <a:srgbClr val="DDDDDD">
                        <a:alpha val="0"/>
                      </a:srgbClr>
                    </a:gs>
                  </a:gsLst>
                  <a:lin ang="17400000" scaled="0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 smtClean="0"/>
                </a:p>
                <a:p>
                  <a:endParaRPr lang="en-US" dirty="0"/>
                </a:p>
                <a:p>
                  <a:endParaRPr lang="en-US" dirty="0" smtClean="0"/>
                </a:p>
                <a:p>
                  <a:r>
                    <a:rPr lang="en-US" dirty="0" smtClean="0"/>
                    <a:t>National news on VET</a:t>
                  </a:r>
                  <a:endParaRPr lang="en-US" dirty="0"/>
                </a:p>
              </p:txBody>
            </p:sp>
            <p:sp>
              <p:nvSpPr>
                <p:cNvPr id="18" name="Rectangle 8"/>
                <p:cNvSpPr>
                  <a:spLocks noChangeArrowheads="1"/>
                </p:cNvSpPr>
                <p:nvPr/>
              </p:nvSpPr>
              <p:spPr bwMode="auto">
                <a:xfrm>
                  <a:off x="2451589" y="1201029"/>
                  <a:ext cx="1054001" cy="3975750"/>
                </a:xfrm>
                <a:prstGeom prst="rect">
                  <a:avLst/>
                </a:prstGeom>
                <a:gradFill flip="none" rotWithShape="1">
                  <a:gsLst>
                    <a:gs pos="45000">
                      <a:srgbClr val="33CCFF"/>
                    </a:gs>
                    <a:gs pos="46000">
                      <a:srgbClr val="DDDDDD">
                        <a:alpha val="0"/>
                      </a:srgbClr>
                    </a:gs>
                  </a:gsLst>
                  <a:lin ang="15000000" scaled="0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" name="Rectangle 9"/>
                <p:cNvSpPr>
                  <a:spLocks noChangeArrowheads="1"/>
                </p:cNvSpPr>
                <p:nvPr/>
              </p:nvSpPr>
              <p:spPr bwMode="auto">
                <a:xfrm>
                  <a:off x="3535091" y="1201029"/>
                  <a:ext cx="1069792" cy="3975750"/>
                </a:xfrm>
                <a:prstGeom prst="rect">
                  <a:avLst/>
                </a:prstGeom>
                <a:gradFill flip="none" rotWithShape="1">
                  <a:gsLst>
                    <a:gs pos="833">
                      <a:srgbClr val="33CCFF">
                        <a:lumMod val="69000"/>
                      </a:srgbClr>
                    </a:gs>
                    <a:gs pos="45000">
                      <a:srgbClr val="33CCFF"/>
                    </a:gs>
                    <a:gs pos="46000">
                      <a:srgbClr val="DDDDDD">
                        <a:alpha val="0"/>
                      </a:srgbClr>
                    </a:gs>
                  </a:gsLst>
                  <a:lin ang="17400000" scaled="0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 smtClean="0"/>
                </a:p>
                <a:p>
                  <a:endParaRPr lang="en-US" dirty="0" smtClean="0"/>
                </a:p>
                <a:p>
                  <a:endParaRPr lang="en-US" dirty="0"/>
                </a:p>
                <a:p>
                  <a:endParaRPr lang="en-US" dirty="0" smtClean="0"/>
                </a:p>
                <a:p>
                  <a:endParaRPr lang="en-US" dirty="0"/>
                </a:p>
                <a:p>
                  <a:r>
                    <a:rPr lang="en-US" dirty="0" smtClean="0"/>
                    <a:t>Spotlight</a:t>
                  </a:r>
                  <a:endParaRPr lang="en-US" dirty="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5629379" y="1201029"/>
                  <a:ext cx="1065843" cy="3975750"/>
                </a:xfrm>
                <a:prstGeom prst="rect">
                  <a:avLst/>
                </a:prstGeom>
                <a:gradFill flip="none" rotWithShape="1">
                  <a:gsLst>
                    <a:gs pos="833">
                      <a:srgbClr val="99CC00">
                        <a:lumMod val="87000"/>
                      </a:srgbClr>
                    </a:gs>
                    <a:gs pos="63000">
                      <a:srgbClr val="99CC00">
                        <a:lumMod val="95000"/>
                        <a:lumOff val="5000"/>
                      </a:srgbClr>
                    </a:gs>
                    <a:gs pos="64000">
                      <a:srgbClr val="DDDDDD">
                        <a:alpha val="0"/>
                      </a:srgbClr>
                    </a:gs>
                  </a:gsLst>
                  <a:lin ang="17400000" scaled="0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 smtClean="0"/>
                </a:p>
                <a:p>
                  <a:endParaRPr lang="en-US" dirty="0"/>
                </a:p>
                <a:p>
                  <a:endParaRPr lang="en-US" dirty="0" smtClean="0"/>
                </a:p>
                <a:p>
                  <a:endParaRPr lang="en-US" dirty="0"/>
                </a:p>
                <a:p>
                  <a:r>
                    <a:rPr lang="en-US" dirty="0" smtClean="0"/>
                    <a:t>Article on outreach and guidance</a:t>
                  </a:r>
                </a:p>
                <a:p>
                  <a:endParaRPr lang="en-US" dirty="0" smtClean="0"/>
                </a:p>
                <a:p>
                  <a:r>
                    <a:rPr lang="en-US" dirty="0" smtClean="0"/>
                    <a:t>+ 2</a:t>
                  </a:r>
                  <a:r>
                    <a:rPr lang="en-US" baseline="30000" dirty="0" smtClean="0"/>
                    <a:t>nd</a:t>
                  </a:r>
                  <a:r>
                    <a:rPr lang="en-US" dirty="0" smtClean="0"/>
                    <a:t> article</a:t>
                  </a:r>
                  <a:endParaRPr lang="en-US" dirty="0"/>
                </a:p>
              </p:txBody>
            </p:sp>
            <p:sp>
              <p:nvSpPr>
                <p:cNvPr id="22" name="Rectangle 12"/>
                <p:cNvSpPr>
                  <a:spLocks noChangeArrowheads="1"/>
                </p:cNvSpPr>
                <p:nvPr/>
              </p:nvSpPr>
              <p:spPr bwMode="auto">
                <a:xfrm>
                  <a:off x="4575380" y="1201029"/>
                  <a:ext cx="1054001" cy="3975750"/>
                </a:xfrm>
                <a:prstGeom prst="rect">
                  <a:avLst/>
                </a:prstGeom>
                <a:gradFill flip="none" rotWithShape="1">
                  <a:gsLst>
                    <a:gs pos="1667">
                      <a:srgbClr val="A4DB00"/>
                    </a:gs>
                    <a:gs pos="63000">
                      <a:srgbClr val="99CC00">
                        <a:lumMod val="95000"/>
                        <a:lumOff val="5000"/>
                      </a:srgbClr>
                    </a:gs>
                    <a:gs pos="64000">
                      <a:srgbClr val="DDDDDD">
                        <a:alpha val="0"/>
                      </a:srgbClr>
                    </a:gs>
                  </a:gsLst>
                  <a:lin ang="15000000" scaled="0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" name="Rectangle 13"/>
                <p:cNvSpPr>
                  <a:spLocks noChangeArrowheads="1"/>
                </p:cNvSpPr>
                <p:nvPr/>
              </p:nvSpPr>
              <p:spPr bwMode="auto">
                <a:xfrm>
                  <a:off x="7745274" y="1201029"/>
                  <a:ext cx="1073738" cy="3975750"/>
                </a:xfrm>
                <a:prstGeom prst="rect">
                  <a:avLst/>
                </a:prstGeom>
                <a:gradFill flip="none" rotWithShape="1">
                  <a:gsLst>
                    <a:gs pos="417">
                      <a:srgbClr val="FFC000">
                        <a:lumMod val="80000"/>
                      </a:srgbClr>
                    </a:gs>
                    <a:gs pos="58000">
                      <a:srgbClr val="FFC000"/>
                    </a:gs>
                    <a:gs pos="59000">
                      <a:srgbClr val="DDDDDD">
                        <a:alpha val="0"/>
                      </a:srgbClr>
                    </a:gs>
                  </a:gsLst>
                  <a:lin ang="17400000" scaled="0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dirty="0" smtClean="0"/>
                    <a:t> </a:t>
                  </a:r>
                </a:p>
                <a:p>
                  <a:endParaRPr lang="en-US" dirty="0"/>
                </a:p>
                <a:p>
                  <a:endParaRPr lang="en-US" dirty="0" smtClean="0"/>
                </a:p>
                <a:p>
                  <a:r>
                    <a:rPr lang="en-US" dirty="0" smtClean="0"/>
                    <a:t>…</a:t>
                  </a:r>
                </a:p>
                <a:p>
                  <a:r>
                    <a:rPr lang="en-US" dirty="0" smtClean="0"/>
                    <a:t>including national </a:t>
                  </a:r>
                  <a:r>
                    <a:rPr lang="en-US" dirty="0" err="1"/>
                    <a:t>R</a:t>
                  </a:r>
                  <a:r>
                    <a:rPr lang="en-US" dirty="0" err="1" smtClean="0"/>
                    <a:t>eferNet</a:t>
                  </a:r>
                  <a:r>
                    <a:rPr lang="en-US" dirty="0" smtClean="0"/>
                    <a:t> website and social media</a:t>
                  </a:r>
                  <a:endParaRPr lang="en-US" dirty="0"/>
                </a:p>
              </p:txBody>
            </p:sp>
            <p:sp>
              <p:nvSpPr>
                <p:cNvPr id="24" name="Rectangle 14"/>
                <p:cNvSpPr>
                  <a:spLocks noChangeArrowheads="1"/>
                </p:cNvSpPr>
                <p:nvPr/>
              </p:nvSpPr>
              <p:spPr bwMode="auto">
                <a:xfrm>
                  <a:off x="6695222" y="1201029"/>
                  <a:ext cx="1050053" cy="3975750"/>
                </a:xfrm>
                <a:prstGeom prst="rect">
                  <a:avLst/>
                </a:prstGeom>
                <a:gradFill flip="none" rotWithShape="1">
                  <a:gsLst>
                    <a:gs pos="58000">
                      <a:srgbClr val="FFC000"/>
                    </a:gs>
                    <a:gs pos="59000">
                      <a:srgbClr val="DDDDDD">
                        <a:alpha val="0"/>
                      </a:srgbClr>
                    </a:gs>
                  </a:gsLst>
                  <a:lin ang="15000000" scaled="0"/>
                  <a:tileRect/>
                </a:gradFill>
                <a:ln w="4763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 smtClean="0"/>
                </a:p>
                <a:p>
                  <a:endParaRPr lang="en-US" dirty="0"/>
                </a:p>
                <a:p>
                  <a:endParaRPr lang="en-US" dirty="0" smtClean="0"/>
                </a:p>
                <a:p>
                  <a:endParaRPr lang="en-US" dirty="0"/>
                </a:p>
                <a:p>
                  <a:endParaRPr lang="en-US" dirty="0" smtClean="0"/>
                </a:p>
                <a:p>
                  <a:r>
                    <a:rPr lang="en-US" dirty="0" smtClean="0"/>
                    <a:t>Visibility actions…</a:t>
                  </a:r>
                  <a:endParaRPr lang="en-US" dirty="0"/>
                </a:p>
              </p:txBody>
            </p:sp>
          </p:grpSp>
          <p:sp>
            <p:nvSpPr>
              <p:cNvPr id="25" name="Rectangle 15"/>
              <p:cNvSpPr>
                <a:spLocks noChangeArrowheads="1"/>
              </p:cNvSpPr>
              <p:nvPr/>
            </p:nvSpPr>
            <p:spPr bwMode="auto">
              <a:xfrm>
                <a:off x="6695222" y="1595438"/>
                <a:ext cx="3949" cy="3581341"/>
              </a:xfrm>
              <a:prstGeom prst="rect">
                <a:avLst/>
              </a:prstGeom>
              <a:noFill/>
              <a:ln w="4763" cap="flat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Rectangle 16"/>
              <p:cNvSpPr>
                <a:spLocks noChangeArrowheads="1"/>
              </p:cNvSpPr>
              <p:nvPr/>
            </p:nvSpPr>
            <p:spPr bwMode="auto">
              <a:xfrm>
                <a:off x="323850" y="5219733"/>
                <a:ext cx="1065843" cy="583467"/>
              </a:xfrm>
              <a:prstGeom prst="rect">
                <a:avLst/>
              </a:prstGeom>
              <a:gradFill flip="none" rotWithShape="1">
                <a:gsLst>
                  <a:gs pos="100000">
                    <a:srgbClr val="E8D9C0">
                      <a:lumMod val="22000"/>
                      <a:lumOff val="78000"/>
                    </a:srgbClr>
                  </a:gs>
                  <a:gs pos="0">
                    <a:srgbClr val="F2ECDC"/>
                  </a:gs>
                </a:gsLst>
                <a:lin ang="10800000" scaled="1"/>
                <a:tileRect/>
              </a:gradFill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Rectangle 17"/>
              <p:cNvSpPr>
                <a:spLocks noChangeArrowheads="1"/>
              </p:cNvSpPr>
              <p:nvPr/>
            </p:nvSpPr>
            <p:spPr bwMode="auto">
              <a:xfrm>
                <a:off x="1389693" y="5219733"/>
                <a:ext cx="1061896" cy="583467"/>
              </a:xfrm>
              <a:prstGeom prst="rect">
                <a:avLst/>
              </a:prstGeom>
              <a:gradFill flip="none" rotWithShape="1">
                <a:gsLst>
                  <a:gs pos="80000">
                    <a:srgbClr val="E8D9C0"/>
                  </a:gs>
                  <a:gs pos="0">
                    <a:srgbClr val="F2ECDC"/>
                  </a:gs>
                  <a:gs pos="100000">
                    <a:srgbClr val="DEC8A5"/>
                  </a:gs>
                </a:gsLst>
                <a:lin ang="10800000" scaled="1"/>
                <a:tileRect/>
              </a:gradFill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Rectangle 18"/>
              <p:cNvSpPr>
                <a:spLocks noChangeArrowheads="1"/>
              </p:cNvSpPr>
              <p:nvPr/>
            </p:nvSpPr>
            <p:spPr bwMode="auto">
              <a:xfrm>
                <a:off x="2451589" y="5219733"/>
                <a:ext cx="1054001" cy="583467"/>
              </a:xfrm>
              <a:prstGeom prst="rect">
                <a:avLst/>
              </a:prstGeom>
              <a:gradFill flip="none" rotWithShape="1">
                <a:gsLst>
                  <a:gs pos="100000">
                    <a:srgbClr val="E8D9C0">
                      <a:lumMod val="22000"/>
                      <a:lumOff val="78000"/>
                    </a:srgbClr>
                  </a:gs>
                  <a:gs pos="0">
                    <a:srgbClr val="F2ECDC"/>
                  </a:gs>
                </a:gsLst>
                <a:lin ang="10800000" scaled="1"/>
                <a:tileRect/>
              </a:gradFill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Rectangle 19"/>
              <p:cNvSpPr>
                <a:spLocks noChangeArrowheads="1"/>
              </p:cNvSpPr>
              <p:nvPr/>
            </p:nvSpPr>
            <p:spPr bwMode="auto">
              <a:xfrm>
                <a:off x="3505588" y="5219733"/>
                <a:ext cx="1069792" cy="583467"/>
              </a:xfrm>
              <a:prstGeom prst="rect">
                <a:avLst/>
              </a:prstGeom>
              <a:gradFill flip="none" rotWithShape="1">
                <a:gsLst>
                  <a:gs pos="80000">
                    <a:srgbClr val="E8D9C0"/>
                  </a:gs>
                  <a:gs pos="0">
                    <a:srgbClr val="F2ECDC"/>
                  </a:gs>
                  <a:gs pos="100000">
                    <a:srgbClr val="DEC8A5"/>
                  </a:gs>
                </a:gsLst>
                <a:lin ang="10800000" scaled="1"/>
                <a:tileRect/>
              </a:gradFill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Rectangle 20"/>
              <p:cNvSpPr>
                <a:spLocks noChangeArrowheads="1"/>
              </p:cNvSpPr>
              <p:nvPr/>
            </p:nvSpPr>
            <p:spPr bwMode="auto">
              <a:xfrm>
                <a:off x="2451589" y="5219733"/>
                <a:ext cx="3949" cy="583467"/>
              </a:xfrm>
              <a:prstGeom prst="rect">
                <a:avLst/>
              </a:prstGeom>
              <a:noFill/>
              <a:ln w="4763" cap="flat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Rectangle 21"/>
              <p:cNvSpPr>
                <a:spLocks noChangeArrowheads="1"/>
              </p:cNvSpPr>
              <p:nvPr/>
            </p:nvSpPr>
            <p:spPr bwMode="auto">
              <a:xfrm>
                <a:off x="5629379" y="5219733"/>
                <a:ext cx="1065843" cy="583467"/>
              </a:xfrm>
              <a:prstGeom prst="rect">
                <a:avLst/>
              </a:prstGeom>
              <a:gradFill flip="none" rotWithShape="1">
                <a:gsLst>
                  <a:gs pos="80000">
                    <a:srgbClr val="E8D9C0"/>
                  </a:gs>
                  <a:gs pos="0">
                    <a:srgbClr val="F2ECDC"/>
                  </a:gs>
                  <a:gs pos="100000">
                    <a:srgbClr val="DEC8A5"/>
                  </a:gs>
                </a:gsLst>
                <a:lin ang="10800000" scaled="1"/>
                <a:tileRect/>
              </a:gradFill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Rectangle 22"/>
              <p:cNvSpPr>
                <a:spLocks noChangeArrowheads="1"/>
              </p:cNvSpPr>
              <p:nvPr/>
            </p:nvSpPr>
            <p:spPr bwMode="auto">
              <a:xfrm>
                <a:off x="4575380" y="5219733"/>
                <a:ext cx="1054001" cy="583467"/>
              </a:xfrm>
              <a:prstGeom prst="rect">
                <a:avLst/>
              </a:prstGeom>
              <a:gradFill flip="none" rotWithShape="1">
                <a:gsLst>
                  <a:gs pos="100000">
                    <a:srgbClr val="E8D9C0">
                      <a:lumMod val="22000"/>
                      <a:lumOff val="78000"/>
                    </a:srgbClr>
                  </a:gs>
                  <a:gs pos="0">
                    <a:srgbClr val="F2ECDC"/>
                  </a:gs>
                </a:gsLst>
                <a:lin ang="10800000" scaled="1"/>
                <a:tileRect/>
              </a:gradFill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" name="Rectangle 23"/>
              <p:cNvSpPr>
                <a:spLocks noChangeArrowheads="1"/>
              </p:cNvSpPr>
              <p:nvPr/>
            </p:nvSpPr>
            <p:spPr bwMode="auto">
              <a:xfrm>
                <a:off x="7745274" y="5219733"/>
                <a:ext cx="1073738" cy="583467"/>
              </a:xfrm>
              <a:prstGeom prst="rect">
                <a:avLst/>
              </a:prstGeom>
              <a:gradFill flip="none" rotWithShape="1">
                <a:gsLst>
                  <a:gs pos="80000">
                    <a:srgbClr val="E8D9C0"/>
                  </a:gs>
                  <a:gs pos="0">
                    <a:srgbClr val="F2ECDC"/>
                  </a:gs>
                  <a:gs pos="100000">
                    <a:srgbClr val="DEC8A5"/>
                  </a:gs>
                </a:gsLst>
                <a:lin ang="10800000" scaled="1"/>
                <a:tileRect/>
              </a:gradFill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Rectangle 24"/>
              <p:cNvSpPr>
                <a:spLocks noChangeArrowheads="1"/>
              </p:cNvSpPr>
              <p:nvPr/>
            </p:nvSpPr>
            <p:spPr bwMode="auto">
              <a:xfrm>
                <a:off x="6695222" y="5219733"/>
                <a:ext cx="1050053" cy="583467"/>
              </a:xfrm>
              <a:prstGeom prst="rect">
                <a:avLst/>
              </a:prstGeom>
              <a:gradFill flip="none" rotWithShape="1">
                <a:gsLst>
                  <a:gs pos="100000">
                    <a:srgbClr val="E8D9C0">
                      <a:lumMod val="22000"/>
                      <a:lumOff val="78000"/>
                    </a:srgbClr>
                  </a:gs>
                  <a:gs pos="0">
                    <a:srgbClr val="F2ECDC"/>
                  </a:gs>
                </a:gsLst>
                <a:lin ang="10800000" scaled="1"/>
                <a:tileRect/>
              </a:gradFill>
              <a:ln w="476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Rectangle 25"/>
              <p:cNvSpPr>
                <a:spLocks noChangeArrowheads="1"/>
              </p:cNvSpPr>
              <p:nvPr/>
            </p:nvSpPr>
            <p:spPr bwMode="auto">
              <a:xfrm>
                <a:off x="6695222" y="5219733"/>
                <a:ext cx="3949" cy="583467"/>
              </a:xfrm>
              <a:prstGeom prst="rect">
                <a:avLst/>
              </a:prstGeom>
              <a:noFill/>
              <a:ln w="4763" cap="flat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4" name="Textfeld 3"/>
            <p:cNvSpPr txBox="1"/>
            <p:nvPr/>
          </p:nvSpPr>
          <p:spPr>
            <a:xfrm>
              <a:off x="327323" y="1545051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perspectiveFront">
                  <a:rot lat="0" lon="1500000" rev="0"/>
                </a:camera>
                <a:lightRig rig="threePt" dir="t"/>
              </a:scene3d>
            </a:bodyPr>
            <a:lstStyle/>
            <a:p>
              <a:pPr algn="ctr"/>
              <a:r>
                <a:rPr lang="en-US" sz="4400" b="1" dirty="0" smtClean="0">
                  <a:solidFill>
                    <a:srgbClr val="FF6699"/>
                  </a:solidFill>
                  <a:effectLst>
                    <a:innerShdw blurRad="88900" dist="25400" dir="13500000">
                      <a:prstClr val="black">
                        <a:alpha val="30000"/>
                      </a:prstClr>
                    </a:innerShdw>
                  </a:effectLst>
                </a:rPr>
                <a:t>1</a:t>
              </a:r>
              <a:endParaRPr lang="en-US" sz="4400" b="1" dirty="0">
                <a:solidFill>
                  <a:srgbClr val="FF6699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58" name="Textfeld 57"/>
            <p:cNvSpPr txBox="1"/>
            <p:nvPr/>
          </p:nvSpPr>
          <p:spPr>
            <a:xfrm>
              <a:off x="2459011" y="1545051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perspectiveFront">
                  <a:rot lat="0" lon="1500000" rev="0"/>
                </a:camera>
                <a:lightRig rig="threePt" dir="t"/>
              </a:scene3d>
            </a:bodyPr>
            <a:lstStyle/>
            <a:p>
              <a:pPr algn="ctr"/>
              <a:r>
                <a:rPr lang="en-US" sz="4400" b="1" dirty="0" smtClean="0">
                  <a:solidFill>
                    <a:srgbClr val="33CCFF"/>
                  </a:solidFill>
                  <a:effectLst>
                    <a:innerShdw blurRad="88900" dist="25400" dir="13500000">
                      <a:prstClr val="black">
                        <a:alpha val="30000"/>
                      </a:prstClr>
                    </a:innerShdw>
                  </a:effectLst>
                </a:rPr>
                <a:t>2</a:t>
              </a:r>
              <a:endParaRPr lang="en-US" sz="4400" b="1" dirty="0">
                <a:solidFill>
                  <a:srgbClr val="33CCFF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59" name="Textfeld 58"/>
            <p:cNvSpPr txBox="1"/>
            <p:nvPr/>
          </p:nvSpPr>
          <p:spPr>
            <a:xfrm>
              <a:off x="4578853" y="1545051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perspectiveFront">
                  <a:rot lat="0" lon="1500000" rev="0"/>
                </a:camera>
                <a:lightRig rig="threePt" dir="t"/>
              </a:scene3d>
            </a:bodyPr>
            <a:lstStyle/>
            <a:p>
              <a:pPr algn="ctr"/>
              <a:r>
                <a:rPr lang="en-US" sz="4400" b="1" dirty="0" smtClean="0">
                  <a:solidFill>
                    <a:srgbClr val="A5CF17"/>
                  </a:solidFill>
                  <a:effectLst>
                    <a:innerShdw blurRad="88900" dist="25400" dir="13500000">
                      <a:prstClr val="black">
                        <a:alpha val="30000"/>
                      </a:prstClr>
                    </a:innerShdw>
                  </a:effectLst>
                </a:rPr>
                <a:t>3</a:t>
              </a:r>
              <a:endParaRPr lang="en-US" sz="4400" b="1" dirty="0">
                <a:solidFill>
                  <a:srgbClr val="A5CF17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60" name="Textfeld 59"/>
            <p:cNvSpPr txBox="1"/>
            <p:nvPr/>
          </p:nvSpPr>
          <p:spPr>
            <a:xfrm>
              <a:off x="6702644" y="1545051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perspectiveFront">
                  <a:rot lat="0" lon="1500000" rev="0"/>
                </a:camera>
                <a:lightRig rig="threePt" dir="t"/>
              </a:scene3d>
            </a:bodyPr>
            <a:lstStyle/>
            <a:p>
              <a:pPr algn="ctr"/>
              <a:r>
                <a:rPr lang="en-US" sz="4400" b="1" dirty="0" smtClean="0">
                  <a:solidFill>
                    <a:srgbClr val="FFCC66"/>
                  </a:solidFill>
                  <a:effectLst>
                    <a:innerShdw blurRad="88900" dist="25400" dir="13500000">
                      <a:prstClr val="black">
                        <a:alpha val="30000"/>
                      </a:prstClr>
                    </a:innerShdw>
                  </a:effectLst>
                </a:rPr>
                <a:t>4</a:t>
              </a:r>
              <a:endParaRPr lang="en-US" sz="4400" b="1" dirty="0">
                <a:solidFill>
                  <a:srgbClr val="FFCC66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5" name="Textfeld 4"/>
            <p:cNvSpPr txBox="1"/>
            <p:nvPr/>
          </p:nvSpPr>
          <p:spPr>
            <a:xfrm>
              <a:off x="472963" y="5064761"/>
              <a:ext cx="1999737" cy="8096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perspectiveFront">
                  <a:rot lat="0" lon="1200000" rev="0"/>
                </a:camera>
                <a:lightRig rig="threePt" dir="t"/>
              </a:scene3d>
            </a:bodyPr>
            <a:lstStyle/>
            <a:p>
              <a:r>
                <a:rPr lang="en-US" sz="2400" b="1" dirty="0" smtClean="0">
                  <a:solidFill>
                    <a:srgbClr val="FF6699"/>
                  </a:solidFill>
                  <a:effectLst>
                    <a:innerShdw blurRad="88900" dist="25400" dir="13500000">
                      <a:prstClr val="black">
                        <a:alpha val="30000"/>
                      </a:prstClr>
                    </a:innerShdw>
                  </a:effectLst>
                </a:rPr>
                <a:t>Reporting on policy</a:t>
              </a:r>
              <a:endParaRPr lang="en-US" sz="2400" b="1" dirty="0">
                <a:solidFill>
                  <a:srgbClr val="FF6699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61" name="Textfeld 60"/>
            <p:cNvSpPr txBox="1"/>
            <p:nvPr/>
          </p:nvSpPr>
          <p:spPr>
            <a:xfrm>
              <a:off x="1512902" y="5280633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20399994" rev="0"/>
                </a:camera>
                <a:lightRig rig="threePt" dir="t"/>
              </a:scene3d>
            </a:bodyPr>
            <a:lstStyle/>
            <a:p>
              <a:endParaRPr lang="en-US" sz="2400" b="1" dirty="0">
                <a:solidFill>
                  <a:srgbClr val="FF6699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62" name="Textfeld 61"/>
            <p:cNvSpPr txBox="1"/>
            <p:nvPr/>
          </p:nvSpPr>
          <p:spPr>
            <a:xfrm>
              <a:off x="2573952" y="5280633"/>
              <a:ext cx="19222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perspectiveFront">
                  <a:rot lat="0" lon="1200000" rev="0"/>
                </a:camera>
                <a:lightRig rig="threePt" dir="t"/>
              </a:scene3d>
            </a:bodyPr>
            <a:lstStyle/>
            <a:p>
              <a:r>
                <a:rPr lang="en-US" sz="2400" b="1" dirty="0" smtClean="0">
                  <a:solidFill>
                    <a:srgbClr val="33CCFF"/>
                  </a:solidFill>
                  <a:effectLst>
                    <a:innerShdw blurRad="88900" dist="25400" dir="13500000">
                      <a:prstClr val="black">
                        <a:alpha val="30000"/>
                      </a:prstClr>
                    </a:innerShdw>
                  </a:effectLst>
                </a:rPr>
                <a:t>Reporting on systems</a:t>
              </a:r>
              <a:endParaRPr lang="en-US" sz="2400" b="1" dirty="0">
                <a:solidFill>
                  <a:srgbClr val="33CCFF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63" name="Textfeld 62"/>
            <p:cNvSpPr txBox="1"/>
            <p:nvPr/>
          </p:nvSpPr>
          <p:spPr>
            <a:xfrm>
              <a:off x="3635002" y="5280633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20399994" rev="0"/>
                </a:camera>
                <a:lightRig rig="threePt" dir="t"/>
              </a:scene3d>
            </a:bodyPr>
            <a:lstStyle/>
            <a:p>
              <a:endParaRPr lang="en-US" sz="2400" b="1" dirty="0">
                <a:solidFill>
                  <a:srgbClr val="33CCFF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64" name="Textfeld 63"/>
            <p:cNvSpPr txBox="1"/>
            <p:nvPr/>
          </p:nvSpPr>
          <p:spPr>
            <a:xfrm>
              <a:off x="4782718" y="5255116"/>
              <a:ext cx="1952585" cy="8096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perspectiveFront">
                  <a:rot lat="0" lon="1200000" rev="0"/>
                </a:camera>
                <a:lightRig rig="threePt" dir="t"/>
              </a:scene3d>
            </a:bodyPr>
            <a:lstStyle/>
            <a:p>
              <a:r>
                <a:rPr lang="en-US" sz="2400" b="1" dirty="0" smtClean="0">
                  <a:solidFill>
                    <a:srgbClr val="A5CF17"/>
                  </a:solidFill>
                  <a:effectLst>
                    <a:innerShdw blurRad="88900" dist="25400" dir="13500000">
                      <a:prstClr val="black">
                        <a:alpha val="30000"/>
                      </a:prstClr>
                    </a:innerShdw>
                  </a:effectLst>
                </a:rPr>
                <a:t>Thematic support</a:t>
              </a:r>
              <a:endParaRPr lang="en-US" sz="2400" b="1" dirty="0">
                <a:solidFill>
                  <a:srgbClr val="A5CF17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65" name="Textfeld 64"/>
            <p:cNvSpPr txBox="1"/>
            <p:nvPr/>
          </p:nvSpPr>
          <p:spPr>
            <a:xfrm>
              <a:off x="5757102" y="5280633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20399994" rev="0"/>
                </a:camera>
                <a:lightRig rig="threePt" dir="t"/>
              </a:scene3d>
            </a:bodyPr>
            <a:lstStyle/>
            <a:p>
              <a:endParaRPr lang="en-US" sz="2400" b="1" dirty="0">
                <a:solidFill>
                  <a:srgbClr val="A5CF17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66" name="Textfeld 65"/>
            <p:cNvSpPr txBox="1"/>
            <p:nvPr/>
          </p:nvSpPr>
          <p:spPr>
            <a:xfrm>
              <a:off x="6818152" y="5280633"/>
              <a:ext cx="20008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perspectiveFront">
                  <a:rot lat="0" lon="1200000" rev="0"/>
                </a:camera>
                <a:lightRig rig="threePt" dir="t"/>
              </a:scene3d>
            </a:bodyPr>
            <a:lstStyle/>
            <a:p>
              <a:r>
                <a:rPr lang="en-US" sz="2400" b="1" dirty="0" smtClean="0">
                  <a:solidFill>
                    <a:srgbClr val="FFC000"/>
                  </a:solidFill>
                  <a:effectLst>
                    <a:innerShdw blurRad="88900" dist="25400" dir="13500000">
                      <a:prstClr val="black">
                        <a:alpha val="30000"/>
                      </a:prstClr>
                    </a:innerShdw>
                  </a:effectLst>
                </a:rPr>
                <a:t>Visibility actions</a:t>
              </a:r>
              <a:endParaRPr lang="en-US" sz="2400" b="1" dirty="0">
                <a:solidFill>
                  <a:srgbClr val="FFC000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67" name="Textfeld 66"/>
            <p:cNvSpPr txBox="1"/>
            <p:nvPr/>
          </p:nvSpPr>
          <p:spPr>
            <a:xfrm>
              <a:off x="7879199" y="5280633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>
                  <a:rot lat="0" lon="20399994" rev="0"/>
                </a:camera>
                <a:lightRig rig="threePt" dir="t"/>
              </a:scene3d>
            </a:bodyPr>
            <a:lstStyle/>
            <a:p>
              <a:endParaRPr lang="en-US" sz="2400" b="1" dirty="0">
                <a:solidFill>
                  <a:srgbClr val="FFC000"/>
                </a:solidFill>
                <a:effectLst>
                  <a:innerShdw blurRad="88900" dist="25400" dir="13500000">
                    <a:prstClr val="black">
                      <a:alpha val="30000"/>
                    </a:prstClr>
                  </a:innerShdw>
                </a:effectLst>
              </a:endParaRPr>
            </a:p>
          </p:txBody>
        </p:sp>
        <p:sp>
          <p:nvSpPr>
            <p:cNvPr id="6" name="Rechteck 5"/>
            <p:cNvSpPr/>
            <p:nvPr/>
          </p:nvSpPr>
          <p:spPr>
            <a:xfrm>
              <a:off x="1512902" y="2314492"/>
              <a:ext cx="80983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Rechteck 6"/>
            <p:cNvSpPr/>
            <p:nvPr/>
          </p:nvSpPr>
          <p:spPr>
            <a:xfrm>
              <a:off x="3619573" y="3837464"/>
              <a:ext cx="87665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en-US" sz="1000" dirty="0" smtClean="0">
                  <a:solidFill>
                    <a:srgbClr val="FFFFFF"/>
                  </a:solidFill>
                </a:rPr>
                <a:t>.</a:t>
              </a:r>
              <a:endParaRPr lang="en-US" altLang="en-US" sz="1000" dirty="0">
                <a:solidFill>
                  <a:srgbClr val="FFFFFF"/>
                </a:solidFill>
              </a:endParaRPr>
            </a:p>
          </p:txBody>
        </p:sp>
        <p:sp>
          <p:nvSpPr>
            <p:cNvPr id="71" name="Rechteck 70"/>
            <p:cNvSpPr/>
            <p:nvPr/>
          </p:nvSpPr>
          <p:spPr>
            <a:xfrm>
              <a:off x="7863206" y="3837464"/>
              <a:ext cx="87665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altLang="en-US" sz="1000" dirty="0">
                <a:solidFill>
                  <a:srgbClr val="FFFFFF"/>
                </a:solidFill>
              </a:endParaRPr>
            </a:p>
          </p:txBody>
        </p:sp>
        <p:sp>
          <p:nvSpPr>
            <p:cNvPr id="72" name="Rechteck 71"/>
            <p:cNvSpPr/>
            <p:nvPr/>
          </p:nvSpPr>
          <p:spPr>
            <a:xfrm>
              <a:off x="5710798" y="3837464"/>
              <a:ext cx="93783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altLang="en-US" sz="1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4566555" y="3244334"/>
            <a:ext cx="1117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IVET</a:t>
            </a:r>
            <a:r>
              <a:rPr lang="en-US" dirty="0" smtClean="0"/>
              <a:t> Mobility </a:t>
            </a:r>
            <a:r>
              <a:rPr lang="en-US" dirty="0"/>
              <a:t>Scoreboard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007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11</a:t>
            </a:fld>
            <a:endParaRPr lang="el-GR"/>
          </a:p>
        </p:txBody>
      </p:sp>
      <p:pic>
        <p:nvPicPr>
          <p:cNvPr id="5122" name="Picture 2" descr="C:\Users\SBO\AppData\Local\Microsoft\Windows\Temporary Internet Files\Content.Outlook\LP7F5PZS\Platform 2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495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914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12</a:t>
            </a:fld>
            <a:endParaRPr lang="el-GR"/>
          </a:p>
        </p:txBody>
      </p:sp>
      <p:pic>
        <p:nvPicPr>
          <p:cNvPr id="1026" name="Picture 2" descr="D:\ETF\VET policy reporting platfor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970"/>
            <a:ext cx="9144000" cy="674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279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1b. National news on VET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sz="2000" dirty="0">
                <a:hlinkClick r:id="rId2"/>
              </a:rPr>
              <a:t>http://</a:t>
            </a:r>
            <a:r>
              <a:rPr lang="en-GB" sz="2000" dirty="0" smtClean="0">
                <a:hlinkClick r:id="rId2"/>
              </a:rPr>
              <a:t>www.cedefop.europa.eu/en/events-and-projects/networks/refernet/news</a:t>
            </a:r>
            <a:endParaRPr lang="en-GB" sz="2000" dirty="0" smtClean="0"/>
          </a:p>
          <a:p>
            <a:pPr marL="0" indent="0" algn="just">
              <a:buNone/>
            </a:pPr>
            <a:endParaRPr lang="en-GB" sz="1050" dirty="0"/>
          </a:p>
          <a:p>
            <a:pPr marL="0" indent="0" algn="just">
              <a:buNone/>
            </a:pPr>
            <a:endParaRPr lang="en-GB" sz="1050" dirty="0" smtClean="0"/>
          </a:p>
          <a:p>
            <a:pPr marL="0" indent="0" algn="just">
              <a:buNone/>
            </a:pPr>
            <a:endParaRPr lang="en-GB" sz="1050" dirty="0" smtClean="0"/>
          </a:p>
          <a:p>
            <a:pPr marL="0" indent="0" algn="just">
              <a:buNone/>
            </a:pPr>
            <a:endParaRPr lang="en-GB" sz="105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13</a:t>
            </a:fld>
            <a:endParaRPr lang="el-GR"/>
          </a:p>
        </p:txBody>
      </p:sp>
      <p:pic>
        <p:nvPicPr>
          <p:cNvPr id="3074" name="Picture 2" descr="D:\ETF\ETF 15 July\Banner National news on V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157192"/>
            <a:ext cx="2076450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2843213"/>
            <a:ext cx="79152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62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764704"/>
            <a:ext cx="8229600" cy="1152128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2. VET in Europe reports and Spotlights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GB" sz="1050" dirty="0"/>
          </a:p>
          <a:p>
            <a:pPr marL="0" indent="0" algn="just">
              <a:buNone/>
            </a:pPr>
            <a:endParaRPr lang="en-GB" sz="2000" dirty="0" smtClean="0"/>
          </a:p>
          <a:p>
            <a:pPr marL="0" indent="0" algn="just">
              <a:buNone/>
            </a:pPr>
            <a:endParaRPr lang="en-GB" sz="105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14</a:t>
            </a:fld>
            <a:endParaRPr lang="el-GR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1307915"/>
              </p:ext>
            </p:extLst>
          </p:nvPr>
        </p:nvGraphicFramePr>
        <p:xfrm>
          <a:off x="683568" y="2060848"/>
          <a:ext cx="3378450" cy="402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Document" r:id="rId4" imgW="5717562" imgH="6808440" progId="Word.Document.12">
                  <p:embed/>
                </p:oleObj>
              </mc:Choice>
              <mc:Fallback>
                <p:oleObj name="Document" r:id="rId4" imgW="5717562" imgH="68084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3568" y="2060848"/>
                        <a:ext cx="3378450" cy="4022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458" y="2132856"/>
            <a:ext cx="2597942" cy="3551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42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3"/>
            <a:ext cx="8229600" cy="1872208"/>
          </a:xfrm>
        </p:spPr>
        <p:txBody>
          <a:bodyPr/>
          <a:lstStyle/>
          <a:p>
            <a:r>
              <a:rPr lang="en-GB" sz="3600" dirty="0">
                <a:solidFill>
                  <a:srgbClr val="0070C0"/>
                </a:solidFill>
              </a:rPr>
              <a:t>3a. Survey on international mobility in IVET</a:t>
            </a:r>
            <a:br>
              <a:rPr lang="en-GB" sz="3600" dirty="0">
                <a:solidFill>
                  <a:srgbClr val="0070C0"/>
                </a:solidFill>
              </a:rPr>
            </a:br>
            <a:r>
              <a:rPr lang="en-GB" sz="3600" dirty="0">
                <a:solidFill>
                  <a:srgbClr val="0070C0"/>
                </a:solidFill>
              </a:rPr>
              <a:t>Mobility Scoreboard</a:t>
            </a:r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15</a:t>
            </a:fld>
            <a:endParaRPr lang="el-G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50779"/>
            <a:ext cx="86677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rgbClr val="0070C0"/>
                </a:solidFill>
              </a:rPr>
              <a:t>4a-b. Visibility actions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National </a:t>
            </a:r>
            <a:r>
              <a:rPr lang="en-GB" sz="2800" dirty="0" err="1"/>
              <a:t>R</a:t>
            </a:r>
            <a:r>
              <a:rPr lang="en-GB" sz="2800" dirty="0" err="1" smtClean="0"/>
              <a:t>eferNet</a:t>
            </a:r>
            <a:r>
              <a:rPr lang="en-GB" sz="2800" dirty="0" smtClean="0"/>
              <a:t> websites</a:t>
            </a:r>
          </a:p>
          <a:p>
            <a:r>
              <a:rPr lang="en-GB" sz="2800" dirty="0" smtClean="0"/>
              <a:t>National VET conferences including presentation of </a:t>
            </a:r>
            <a:r>
              <a:rPr lang="en-GB" sz="2800" dirty="0" err="1" smtClean="0"/>
              <a:t>ReferNet</a:t>
            </a:r>
            <a:r>
              <a:rPr lang="en-GB" sz="2800" dirty="0" smtClean="0"/>
              <a:t> deliverables</a:t>
            </a:r>
          </a:p>
          <a:p>
            <a:r>
              <a:rPr lang="en-GB" sz="2800" dirty="0" smtClean="0"/>
              <a:t>Articles </a:t>
            </a:r>
          </a:p>
          <a:p>
            <a:r>
              <a:rPr lang="en-GB" sz="2800" dirty="0" smtClean="0"/>
              <a:t>Social media</a:t>
            </a:r>
          </a:p>
          <a:p>
            <a:r>
              <a:rPr lang="en-GB" sz="2800" dirty="0" smtClean="0"/>
              <a:t>Marketing objects</a:t>
            </a:r>
          </a:p>
          <a:p>
            <a:r>
              <a:rPr lang="en-GB" sz="2800" dirty="0" smtClean="0"/>
              <a:t>…</a:t>
            </a:r>
          </a:p>
          <a:p>
            <a:endParaRPr lang="en-GB" sz="2400" b="1" dirty="0" smtClean="0"/>
          </a:p>
          <a:p>
            <a:pPr marL="0" indent="0">
              <a:buNone/>
            </a:pPr>
            <a:endParaRPr lang="en-GB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688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35037"/>
          </a:xfrm>
        </p:spPr>
        <p:txBody>
          <a:bodyPr/>
          <a:lstStyle/>
          <a:p>
            <a:r>
              <a:rPr lang="en-GB" sz="3600" b="1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Quality tools</a:t>
            </a:r>
            <a:endParaRPr lang="en-GB" sz="3600" b="1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9"/>
            <a:ext cx="8496944" cy="410445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sz="2400" dirty="0" smtClean="0"/>
              <a:t>Validation by the ‘national representative’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sz="2400" dirty="0" smtClean="0"/>
              <a:t>Peer review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sz="2400" dirty="0" smtClean="0"/>
              <a:t>Feedback by </a:t>
            </a:r>
            <a:r>
              <a:rPr lang="en-GB" sz="2400" dirty="0" err="1" smtClean="0"/>
              <a:t>Cedefop</a:t>
            </a:r>
            <a:r>
              <a:rPr lang="en-GB" sz="2400" dirty="0" smtClean="0"/>
              <a:t> experts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sz="2400" dirty="0" smtClean="0"/>
              <a:t>Visibility of outcomes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sz="2400" dirty="0" smtClean="0"/>
              <a:t>Communication (at individual and network level)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en-GB" sz="2400" dirty="0" smtClean="0"/>
              <a:t> Meetings (Plenary, Partnership forums, Workshops [Terminology, drafting, assistance to newcomers…], induction meetings)</a:t>
            </a:r>
            <a:endParaRPr lang="en-GB" sz="2400" dirty="0">
              <a:sym typeface="Wingdings" panose="05000000000000000000" pitchFamily="2" charset="2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en-GB" sz="2400" dirty="0" smtClean="0"/>
              <a:t>Extranet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906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0070C0"/>
                </a:solidFill>
              </a:rPr>
              <a:t>Could reporting be improved?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/>
              <a:t>Key competences: Training </a:t>
            </a:r>
            <a:r>
              <a:rPr lang="en-GB" sz="2400" b="1" dirty="0"/>
              <a:t>VET teachers/trainers to help learners acquire key competences </a:t>
            </a:r>
            <a:endParaRPr lang="en-GB" sz="2400" b="1" dirty="0" smtClean="0"/>
          </a:p>
          <a:p>
            <a:endParaRPr lang="en-GB" sz="2400" b="1" dirty="0"/>
          </a:p>
          <a:p>
            <a:r>
              <a:rPr lang="en-GB" sz="2400" dirty="0" smtClean="0">
                <a:solidFill>
                  <a:srgbClr val="0070C0"/>
                </a:solidFill>
              </a:rPr>
              <a:t>Ministry </a:t>
            </a:r>
            <a:r>
              <a:rPr lang="en-GB" sz="2400" dirty="0">
                <a:solidFill>
                  <a:srgbClr val="0070C0"/>
                </a:solidFill>
              </a:rPr>
              <a:t>of Education through its specialised unit offers annually training programmes and seminars to teachers/trainers who either are recently promoted to School Directors or act as mentors to learners. </a:t>
            </a:r>
            <a:endParaRPr lang="en-GB" sz="2400" dirty="0" smtClean="0">
              <a:solidFill>
                <a:srgbClr val="0070C0"/>
              </a:solidFill>
            </a:endParaRPr>
          </a:p>
          <a:p>
            <a:endParaRPr lang="en-GB" sz="2400" dirty="0"/>
          </a:p>
          <a:p>
            <a:r>
              <a:rPr lang="en-GB" sz="2400" b="1" i="1" dirty="0" smtClean="0"/>
              <a:t>Are VET </a:t>
            </a:r>
            <a:r>
              <a:rPr lang="en-GB" sz="2400" b="1" i="1" dirty="0"/>
              <a:t>teachers/trainers </a:t>
            </a:r>
            <a:r>
              <a:rPr lang="en-GB" sz="2400" b="1" i="1" dirty="0" smtClean="0"/>
              <a:t>included </a:t>
            </a:r>
            <a:r>
              <a:rPr lang="en-GB" sz="2400" b="1" i="1" dirty="0"/>
              <a:t>in this </a:t>
            </a:r>
            <a:r>
              <a:rPr lang="en-GB" sz="2400" b="1" i="1" dirty="0" smtClean="0"/>
              <a:t>group?</a:t>
            </a:r>
          </a:p>
          <a:p>
            <a:r>
              <a:rPr lang="en-GB" sz="2400" b="1" i="1" dirty="0" smtClean="0"/>
              <a:t>Do </a:t>
            </a:r>
            <a:r>
              <a:rPr lang="en-GB" sz="2400" b="1" i="1" dirty="0"/>
              <a:t>these training programmes include training on how to help learners acquire key </a:t>
            </a:r>
            <a:r>
              <a:rPr lang="en-GB" sz="2400" b="1" i="1" dirty="0" smtClean="0"/>
              <a:t>competences?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18</a:t>
            </a:fld>
            <a:endParaRPr lang="el-G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696325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07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-340072" y="-25401"/>
            <a:ext cx="10454704" cy="6883401"/>
            <a:chOff x="-656859" y="-25401"/>
            <a:chExt cx="10454704" cy="6883401"/>
          </a:xfrm>
        </p:grpSpPr>
        <p:grpSp>
          <p:nvGrpSpPr>
            <p:cNvPr id="657" name="Gruppieren 656"/>
            <p:cNvGrpSpPr/>
            <p:nvPr/>
          </p:nvGrpSpPr>
          <p:grpSpPr>
            <a:xfrm>
              <a:off x="-648930" y="6007680"/>
              <a:ext cx="9906321" cy="726611"/>
              <a:chOff x="-108476" y="3080990"/>
              <a:chExt cx="9906321" cy="726611"/>
            </a:xfrm>
          </p:grpSpPr>
          <p:grpSp>
            <p:nvGrpSpPr>
              <p:cNvPr id="658" name="Gruppieren 657"/>
              <p:cNvGrpSpPr/>
              <p:nvPr/>
            </p:nvGrpSpPr>
            <p:grpSpPr>
              <a:xfrm>
                <a:off x="-108476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691" name="Ellipse 690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2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59" name="Gruppieren 658"/>
              <p:cNvGrpSpPr/>
              <p:nvPr/>
            </p:nvGrpSpPr>
            <p:grpSpPr>
              <a:xfrm>
                <a:off x="971644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688" name="Ellipse 68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9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0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60" name="Gruppieren 659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685" name="Ellipse 684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6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7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61" name="Gruppieren 660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682" name="Ellipse 68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3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4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62" name="Gruppieren 661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679" name="Ellipse 678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0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1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63" name="Gruppieren 662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676" name="Ellipse 675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7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8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64" name="Gruppieren 663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673" name="Ellipse 672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4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5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65" name="Gruppieren 664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670" name="Ellipse 66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2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66" name="Gruppieren 665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667" name="Ellipse 666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8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9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694" name="Gruppieren 693"/>
            <p:cNvGrpSpPr/>
            <p:nvPr/>
          </p:nvGrpSpPr>
          <p:grpSpPr>
            <a:xfrm>
              <a:off x="-108476" y="5491594"/>
              <a:ext cx="9906321" cy="726611"/>
              <a:chOff x="-108476" y="3080990"/>
              <a:chExt cx="9906321" cy="726611"/>
            </a:xfrm>
          </p:grpSpPr>
          <p:grpSp>
            <p:nvGrpSpPr>
              <p:cNvPr id="695" name="Gruppieren 694"/>
              <p:cNvGrpSpPr/>
              <p:nvPr/>
            </p:nvGrpSpPr>
            <p:grpSpPr>
              <a:xfrm>
                <a:off x="-108476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28" name="Ellipse 72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9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0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96" name="Gruppieren 695"/>
              <p:cNvGrpSpPr/>
              <p:nvPr/>
            </p:nvGrpSpPr>
            <p:grpSpPr>
              <a:xfrm>
                <a:off x="971644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25" name="Ellipse 724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6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7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97" name="Gruppieren 696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22" name="Ellipse 72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3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4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98" name="Gruppieren 697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19" name="Ellipse 718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0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1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99" name="Gruppieren 698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16" name="Ellipse 715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7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8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00" name="Gruppieren 699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13" name="Ellipse 712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4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5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01" name="Gruppieren 700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10" name="Ellipse 70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2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02" name="Gruppieren 701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07" name="Ellipse 706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8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9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03" name="Gruppieren 702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04" name="Ellipse 70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6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731" name="Gruppieren 730"/>
            <p:cNvGrpSpPr/>
            <p:nvPr/>
          </p:nvGrpSpPr>
          <p:grpSpPr>
            <a:xfrm>
              <a:off x="-656859" y="4961388"/>
              <a:ext cx="9906321" cy="726611"/>
              <a:chOff x="-108476" y="3080990"/>
              <a:chExt cx="9906321" cy="726611"/>
            </a:xfrm>
          </p:grpSpPr>
          <p:grpSp>
            <p:nvGrpSpPr>
              <p:cNvPr id="732" name="Gruppieren 731"/>
              <p:cNvGrpSpPr/>
              <p:nvPr/>
            </p:nvGrpSpPr>
            <p:grpSpPr>
              <a:xfrm>
                <a:off x="-108476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65" name="Ellipse 764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6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33" name="Gruppieren 732"/>
              <p:cNvGrpSpPr/>
              <p:nvPr/>
            </p:nvGrpSpPr>
            <p:grpSpPr>
              <a:xfrm>
                <a:off x="971644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62" name="Ellipse 76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3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4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34" name="Gruppieren 733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59" name="Ellipse 758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0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1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35" name="Gruppieren 734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56" name="Ellipse 755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7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8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36" name="Gruppieren 735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53" name="Ellipse 752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4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5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37" name="Gruppieren 736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50" name="Ellipse 74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2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38" name="Gruppieren 737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47" name="Ellipse 746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8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9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39" name="Gruppieren 738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44" name="Ellipse 74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5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6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40" name="Gruppieren 739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41" name="Ellipse 740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2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3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768" name="Gruppieren 767"/>
            <p:cNvGrpSpPr/>
            <p:nvPr/>
          </p:nvGrpSpPr>
          <p:grpSpPr>
            <a:xfrm>
              <a:off x="-108476" y="4423504"/>
              <a:ext cx="9906321" cy="726611"/>
              <a:chOff x="-108476" y="3080990"/>
              <a:chExt cx="9906321" cy="726611"/>
            </a:xfrm>
          </p:grpSpPr>
          <p:grpSp>
            <p:nvGrpSpPr>
              <p:cNvPr id="769" name="Gruppieren 768"/>
              <p:cNvGrpSpPr/>
              <p:nvPr/>
            </p:nvGrpSpPr>
            <p:grpSpPr>
              <a:xfrm>
                <a:off x="-108476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802" name="Ellipse 80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3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4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70" name="Gruppieren 769"/>
              <p:cNvGrpSpPr/>
              <p:nvPr/>
            </p:nvGrpSpPr>
            <p:grpSpPr>
              <a:xfrm>
                <a:off x="971644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99" name="Ellipse 798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0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1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71" name="Gruppieren 770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96" name="Ellipse 795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7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8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72" name="Gruppieren 771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93" name="Ellipse 792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4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5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73" name="Gruppieren 772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90" name="Ellipse 78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2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74" name="Gruppieren 773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87" name="Ellipse 786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8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9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75" name="Gruppieren 774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84" name="Ellipse 78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5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6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76" name="Gruppieren 775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81" name="Ellipse 780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2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3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77" name="Gruppieren 776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778" name="Ellipse 77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0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472" name="Gruppieren 471"/>
            <p:cNvGrpSpPr/>
            <p:nvPr/>
          </p:nvGrpSpPr>
          <p:grpSpPr>
            <a:xfrm>
              <a:off x="-648930" y="3901466"/>
              <a:ext cx="9906321" cy="726611"/>
              <a:chOff x="-108476" y="3080990"/>
              <a:chExt cx="9906321" cy="726611"/>
            </a:xfrm>
          </p:grpSpPr>
          <p:grpSp>
            <p:nvGrpSpPr>
              <p:cNvPr id="473" name="Gruppieren 472"/>
              <p:cNvGrpSpPr/>
              <p:nvPr/>
            </p:nvGrpSpPr>
            <p:grpSpPr>
              <a:xfrm>
                <a:off x="-108476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06" name="Ellipse 505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7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74" name="Gruppieren 473"/>
              <p:cNvGrpSpPr/>
              <p:nvPr/>
            </p:nvGrpSpPr>
            <p:grpSpPr>
              <a:xfrm>
                <a:off x="971644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03" name="Ellipse 502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4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05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75" name="Gruppieren 474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00" name="Ellipse 49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02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76" name="Gruppieren 475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97" name="Ellipse 496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8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9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77" name="Gruppieren 476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94" name="Ellipse 49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5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6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78" name="Gruppieren 477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91" name="Ellipse 490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2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3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79" name="Gruppieren 478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88" name="Ellipse 48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9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0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80" name="Gruppieren 479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85" name="Ellipse 484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6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7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81" name="Gruppieren 480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82" name="Ellipse 48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3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4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509" name="Gruppieren 508"/>
            <p:cNvGrpSpPr/>
            <p:nvPr/>
          </p:nvGrpSpPr>
          <p:grpSpPr>
            <a:xfrm>
              <a:off x="-117193" y="3371260"/>
              <a:ext cx="9269167" cy="726611"/>
              <a:chOff x="971644" y="3080990"/>
              <a:chExt cx="9269167" cy="726611"/>
            </a:xfrm>
          </p:grpSpPr>
          <p:sp>
            <p:nvSpPr>
              <p:cNvPr id="545" name="Rectangle 7"/>
              <p:cNvSpPr>
                <a:spLocks noChangeArrowheads="1"/>
              </p:cNvSpPr>
              <p:nvPr/>
            </p:nvSpPr>
            <p:spPr bwMode="auto">
              <a:xfrm>
                <a:off x="9702927" y="3080990"/>
                <a:ext cx="537884" cy="537884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511" name="Gruppieren 510"/>
              <p:cNvGrpSpPr/>
              <p:nvPr/>
            </p:nvGrpSpPr>
            <p:grpSpPr>
              <a:xfrm>
                <a:off x="971644" y="3080990"/>
                <a:ext cx="9259525" cy="726611"/>
                <a:chOff x="4767761" y="3080990"/>
                <a:chExt cx="9259525" cy="726611"/>
              </a:xfrm>
            </p:grpSpPr>
            <p:sp>
              <p:nvSpPr>
                <p:cNvPr id="540" name="Ellipse 53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42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7" name="Rectangle 7"/>
                <p:cNvSpPr>
                  <a:spLocks noChangeArrowheads="1"/>
                </p:cNvSpPr>
                <p:nvPr/>
              </p:nvSpPr>
              <p:spPr bwMode="auto">
                <a:xfrm>
                  <a:off x="1348940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12" name="Gruppieren 511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37" name="Ellipse 536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8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9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13" name="Gruppieren 512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34" name="Ellipse 53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5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6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14" name="Gruppieren 513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31" name="Ellipse 530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2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3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15" name="Gruppieren 514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28" name="Ellipse 52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9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0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16" name="Gruppieren 515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25" name="Ellipse 524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6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7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17" name="Gruppieren 516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22" name="Ellipse 52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3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4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18" name="Gruppieren 517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19" name="Ellipse 518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0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1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546" name="Gruppieren 545"/>
            <p:cNvGrpSpPr/>
            <p:nvPr/>
          </p:nvGrpSpPr>
          <p:grpSpPr>
            <a:xfrm>
              <a:off x="-648930" y="2833376"/>
              <a:ext cx="9906321" cy="726611"/>
              <a:chOff x="-108476" y="3080990"/>
              <a:chExt cx="9906321" cy="726611"/>
            </a:xfrm>
          </p:grpSpPr>
          <p:grpSp>
            <p:nvGrpSpPr>
              <p:cNvPr id="547" name="Gruppieren 546"/>
              <p:cNvGrpSpPr/>
              <p:nvPr/>
            </p:nvGrpSpPr>
            <p:grpSpPr>
              <a:xfrm>
                <a:off x="-108476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80" name="Ellipse 57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8" name="Gruppieren 547"/>
              <p:cNvGrpSpPr/>
              <p:nvPr/>
            </p:nvGrpSpPr>
            <p:grpSpPr>
              <a:xfrm>
                <a:off x="971644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77" name="Ellipse 576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8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9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9" name="Gruppieren 548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74" name="Ellipse 57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5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6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50" name="Gruppieren 549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71" name="Ellipse 570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2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3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51" name="Gruppieren 550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68" name="Ellipse 56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9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0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52" name="Gruppieren 551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65" name="Ellipse 564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6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7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53" name="Gruppieren 552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62" name="Ellipse 56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3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4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54" name="Gruppieren 553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59" name="Ellipse 558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0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1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55" name="Gruppieren 554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556" name="Ellipse 555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7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8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435" name="Gruppieren 434"/>
            <p:cNvGrpSpPr/>
            <p:nvPr/>
          </p:nvGrpSpPr>
          <p:grpSpPr>
            <a:xfrm>
              <a:off x="-108476" y="2317290"/>
              <a:ext cx="9906321" cy="726611"/>
              <a:chOff x="-108476" y="3080990"/>
              <a:chExt cx="9906321" cy="726611"/>
            </a:xfrm>
          </p:grpSpPr>
          <p:grpSp>
            <p:nvGrpSpPr>
              <p:cNvPr id="436" name="Gruppieren 435"/>
              <p:cNvGrpSpPr/>
              <p:nvPr/>
            </p:nvGrpSpPr>
            <p:grpSpPr>
              <a:xfrm>
                <a:off x="-108476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69" name="Ellipse 468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0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1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37" name="Gruppieren 436"/>
              <p:cNvGrpSpPr/>
              <p:nvPr/>
            </p:nvGrpSpPr>
            <p:grpSpPr>
              <a:xfrm>
                <a:off x="971644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66" name="Ellipse 465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7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68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38" name="Gruppieren 437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63" name="Ellipse 462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4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65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39" name="Gruppieren 438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60" name="Ellipse 45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62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40" name="Gruppieren 439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57" name="Ellipse 456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8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59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41" name="Gruppieren 440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54" name="Ellipse 45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5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56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42" name="Gruppieren 441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51" name="Ellipse 450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2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53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43" name="Gruppieren 442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48" name="Ellipse 44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9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50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44" name="Gruppieren 443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45" name="Ellipse 444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7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397" name="Gruppieren 396"/>
            <p:cNvGrpSpPr/>
            <p:nvPr/>
          </p:nvGrpSpPr>
          <p:grpSpPr>
            <a:xfrm>
              <a:off x="-656859" y="1787084"/>
              <a:ext cx="9906321" cy="726611"/>
              <a:chOff x="-108476" y="3080990"/>
              <a:chExt cx="9906321" cy="726611"/>
            </a:xfrm>
          </p:grpSpPr>
          <p:grpSp>
            <p:nvGrpSpPr>
              <p:cNvPr id="398" name="Gruppieren 397"/>
              <p:cNvGrpSpPr/>
              <p:nvPr/>
            </p:nvGrpSpPr>
            <p:grpSpPr>
              <a:xfrm>
                <a:off x="-108476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32" name="Ellipse 43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3" name="Rectangle 6"/>
                <p:cNvSpPr>
                  <a:spLocks noChangeArrowheads="1"/>
                </p:cNvSpPr>
                <p:nvPr/>
              </p:nvSpPr>
              <p:spPr bwMode="auto">
                <a:xfrm>
                  <a:off x="54106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99" name="Gruppieren 398"/>
              <p:cNvGrpSpPr/>
              <p:nvPr/>
            </p:nvGrpSpPr>
            <p:grpSpPr>
              <a:xfrm>
                <a:off x="971644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29" name="Ellipse 428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0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31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00" name="Gruppieren 399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26" name="Ellipse 425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7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28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01" name="Gruppieren 400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23" name="Ellipse 422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4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25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02" name="Gruppieren 401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20" name="Ellipse 41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22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03" name="Gruppieren 402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17" name="Ellipse 416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8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19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04" name="Gruppieren 403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14" name="Ellipse 41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5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16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05" name="Gruppieren 404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11" name="Ellipse 410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2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13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07" name="Gruppieren 406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408" name="Ellipse 40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9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10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64" name="Gruppieren 63"/>
            <p:cNvGrpSpPr/>
            <p:nvPr/>
          </p:nvGrpSpPr>
          <p:grpSpPr>
            <a:xfrm>
              <a:off x="-108476" y="1249200"/>
              <a:ext cx="9906321" cy="726611"/>
              <a:chOff x="-108476" y="3080990"/>
              <a:chExt cx="9906321" cy="726611"/>
            </a:xfrm>
          </p:grpSpPr>
          <p:grpSp>
            <p:nvGrpSpPr>
              <p:cNvPr id="329" name="Gruppieren 328"/>
              <p:cNvGrpSpPr/>
              <p:nvPr/>
            </p:nvGrpSpPr>
            <p:grpSpPr>
              <a:xfrm>
                <a:off x="-108476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330" name="Ellipse 32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1" name="Rectangle 6"/>
                <p:cNvSpPr>
                  <a:spLocks noChangeArrowheads="1"/>
                </p:cNvSpPr>
                <p:nvPr/>
              </p:nvSpPr>
              <p:spPr bwMode="auto">
                <a:xfrm>
                  <a:off x="53979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2" name="Rectangle 7"/>
                <p:cNvSpPr>
                  <a:spLocks noChangeArrowheads="1"/>
                </p:cNvSpPr>
                <p:nvPr/>
              </p:nvSpPr>
              <p:spPr bwMode="auto">
                <a:xfrm>
                  <a:off x="48600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33" name="Gruppieren 332"/>
              <p:cNvGrpSpPr/>
              <p:nvPr/>
            </p:nvGrpSpPr>
            <p:grpSpPr>
              <a:xfrm>
                <a:off x="971644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334" name="Ellipse 33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5" name="Rectangle 6"/>
                <p:cNvSpPr>
                  <a:spLocks noChangeArrowheads="1"/>
                </p:cNvSpPr>
                <p:nvPr/>
              </p:nvSpPr>
              <p:spPr bwMode="auto">
                <a:xfrm>
                  <a:off x="53852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6" name="Rectangle 7"/>
                <p:cNvSpPr>
                  <a:spLocks noChangeArrowheads="1"/>
                </p:cNvSpPr>
                <p:nvPr/>
              </p:nvSpPr>
              <p:spPr bwMode="auto">
                <a:xfrm>
                  <a:off x="48473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37" name="Gruppieren 336"/>
              <p:cNvGrpSpPr/>
              <p:nvPr/>
            </p:nvGrpSpPr>
            <p:grpSpPr>
              <a:xfrm>
                <a:off x="2046627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338" name="Ellipse 33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9" name="Rectangle 6"/>
                <p:cNvSpPr>
                  <a:spLocks noChangeArrowheads="1"/>
                </p:cNvSpPr>
                <p:nvPr/>
              </p:nvSpPr>
              <p:spPr bwMode="auto">
                <a:xfrm>
                  <a:off x="53852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0" name="Rectangle 7"/>
                <p:cNvSpPr>
                  <a:spLocks noChangeArrowheads="1"/>
                </p:cNvSpPr>
                <p:nvPr/>
              </p:nvSpPr>
              <p:spPr bwMode="auto">
                <a:xfrm>
                  <a:off x="48473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61" name="Gruppieren 360"/>
              <p:cNvGrpSpPr/>
              <p:nvPr/>
            </p:nvGrpSpPr>
            <p:grpSpPr>
              <a:xfrm>
                <a:off x="313184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362" name="Ellipse 36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3" name="Rectangle 6"/>
                <p:cNvSpPr>
                  <a:spLocks noChangeArrowheads="1"/>
                </p:cNvSpPr>
                <p:nvPr/>
              </p:nvSpPr>
              <p:spPr bwMode="auto">
                <a:xfrm>
                  <a:off x="53852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4" name="Rectangle 7"/>
                <p:cNvSpPr>
                  <a:spLocks noChangeArrowheads="1"/>
                </p:cNvSpPr>
                <p:nvPr/>
              </p:nvSpPr>
              <p:spPr bwMode="auto">
                <a:xfrm>
                  <a:off x="48473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65" name="Gruppieren 364"/>
              <p:cNvGrpSpPr/>
              <p:nvPr/>
            </p:nvGrpSpPr>
            <p:grpSpPr>
              <a:xfrm>
                <a:off x="421196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366" name="Ellipse 365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7" name="Rectangle 6"/>
                <p:cNvSpPr>
                  <a:spLocks noChangeArrowheads="1"/>
                </p:cNvSpPr>
                <p:nvPr/>
              </p:nvSpPr>
              <p:spPr bwMode="auto">
                <a:xfrm>
                  <a:off x="53852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8" name="Rectangle 7"/>
                <p:cNvSpPr>
                  <a:spLocks noChangeArrowheads="1"/>
                </p:cNvSpPr>
                <p:nvPr/>
              </p:nvSpPr>
              <p:spPr bwMode="auto">
                <a:xfrm>
                  <a:off x="48473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69" name="Gruppieren 368"/>
              <p:cNvGrpSpPr/>
              <p:nvPr/>
            </p:nvGrpSpPr>
            <p:grpSpPr>
              <a:xfrm>
                <a:off x="528694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370" name="Ellipse 369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1" name="Rectangle 6"/>
                <p:cNvSpPr>
                  <a:spLocks noChangeArrowheads="1"/>
                </p:cNvSpPr>
                <p:nvPr/>
              </p:nvSpPr>
              <p:spPr bwMode="auto">
                <a:xfrm>
                  <a:off x="53852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2" name="Rectangle 7"/>
                <p:cNvSpPr>
                  <a:spLocks noChangeArrowheads="1"/>
                </p:cNvSpPr>
                <p:nvPr/>
              </p:nvSpPr>
              <p:spPr bwMode="auto">
                <a:xfrm>
                  <a:off x="48473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73" name="Gruppieren 372"/>
              <p:cNvGrpSpPr/>
              <p:nvPr/>
            </p:nvGrpSpPr>
            <p:grpSpPr>
              <a:xfrm>
                <a:off x="637220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374" name="Ellipse 373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5" name="Rectangle 6"/>
                <p:cNvSpPr>
                  <a:spLocks noChangeArrowheads="1"/>
                </p:cNvSpPr>
                <p:nvPr/>
              </p:nvSpPr>
              <p:spPr bwMode="auto">
                <a:xfrm>
                  <a:off x="53852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6" name="Rectangle 7"/>
                <p:cNvSpPr>
                  <a:spLocks noChangeArrowheads="1"/>
                </p:cNvSpPr>
                <p:nvPr/>
              </p:nvSpPr>
              <p:spPr bwMode="auto">
                <a:xfrm>
                  <a:off x="48473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77" name="Gruppieren 376"/>
              <p:cNvGrpSpPr/>
              <p:nvPr/>
            </p:nvGrpSpPr>
            <p:grpSpPr>
              <a:xfrm>
                <a:off x="7452320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378" name="Ellipse 377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9" name="Rectangle 6"/>
                <p:cNvSpPr>
                  <a:spLocks noChangeArrowheads="1"/>
                </p:cNvSpPr>
                <p:nvPr/>
              </p:nvSpPr>
              <p:spPr bwMode="auto">
                <a:xfrm>
                  <a:off x="5385215" y="3080990"/>
                  <a:ext cx="540839" cy="53788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72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0" name="Rectangle 7"/>
                <p:cNvSpPr>
                  <a:spLocks noChangeArrowheads="1"/>
                </p:cNvSpPr>
                <p:nvPr/>
              </p:nvSpPr>
              <p:spPr bwMode="auto">
                <a:xfrm>
                  <a:off x="48473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81" name="Gruppieren 380"/>
              <p:cNvGrpSpPr/>
              <p:nvPr/>
            </p:nvGrpSpPr>
            <p:grpSpPr>
              <a:xfrm>
                <a:off x="8527303" y="3080990"/>
                <a:ext cx="1270542" cy="726611"/>
                <a:chOff x="4767761" y="3080990"/>
                <a:chExt cx="1270542" cy="726611"/>
              </a:xfrm>
            </p:grpSpPr>
            <p:sp>
              <p:nvSpPr>
                <p:cNvPr id="382" name="Ellipse 381"/>
                <p:cNvSpPr/>
                <p:nvPr/>
              </p:nvSpPr>
              <p:spPr bwMode="auto">
                <a:xfrm>
                  <a:off x="4767761" y="3226954"/>
                  <a:ext cx="1270542" cy="58064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61000"/>
                      </a:schemeClr>
                    </a:gs>
                    <a:gs pos="100000">
                      <a:schemeClr val="bg1">
                        <a:lumMod val="81000"/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4" name="Rectangle 7"/>
                <p:cNvSpPr>
                  <a:spLocks noChangeArrowheads="1"/>
                </p:cNvSpPr>
                <p:nvPr/>
              </p:nvSpPr>
              <p:spPr bwMode="auto">
                <a:xfrm>
                  <a:off x="4847332" y="3080990"/>
                  <a:ext cx="537884" cy="537884"/>
                </a:xfrm>
                <a:prstGeom prst="rect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805" name="Rechteck 804"/>
            <p:cNvSpPr/>
            <p:nvPr/>
          </p:nvSpPr>
          <p:spPr bwMode="gray">
            <a:xfrm>
              <a:off x="-26705" y="2223371"/>
              <a:ext cx="9168892" cy="4634629"/>
            </a:xfrm>
            <a:prstGeom prst="rect">
              <a:avLst/>
            </a:prstGeom>
            <a:gradFill flip="none" rotWithShape="1">
              <a:gsLst>
                <a:gs pos="6000">
                  <a:srgbClr val="DDDDDD"/>
                </a:gs>
                <a:gs pos="100000">
                  <a:srgbClr val="DDDDDD">
                    <a:alpha val="0"/>
                  </a:srgbClr>
                </a:gs>
              </a:gsLst>
              <a:lin ang="16200000" scaled="1"/>
              <a:tileRect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lIns="108000" tIns="108000" rIns="144000" bIns="72000" rtlCol="0" anchor="ctr"/>
            <a:lstStyle/>
            <a:p>
              <a:pPr marL="190800" indent="-190800" algn="ctr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buFont typeface="Wingdings" pitchFamily="2" charset="2"/>
                <a:buChar char="§"/>
              </a:pPr>
              <a:endParaRPr lang="de-DE" sz="1600" noProof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5" name="Rechteck 64"/>
            <p:cNvSpPr/>
            <p:nvPr/>
          </p:nvSpPr>
          <p:spPr bwMode="gray">
            <a:xfrm>
              <a:off x="-26705" y="-25401"/>
              <a:ext cx="9168892" cy="3926867"/>
            </a:xfrm>
            <a:prstGeom prst="rect">
              <a:avLst/>
            </a:prstGeom>
            <a:gradFill flip="none" rotWithShape="1">
              <a:gsLst>
                <a:gs pos="35000">
                  <a:srgbClr val="DDDDDD"/>
                </a:gs>
                <a:gs pos="100000">
                  <a:srgbClr val="DDDDDD">
                    <a:alpha val="0"/>
                  </a:srgbClr>
                </a:gs>
              </a:gsLst>
              <a:lin ang="5400000" scaled="1"/>
              <a:tileRect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lIns="108000" tIns="108000" rIns="144000" bIns="72000" rtlCol="0" anchor="ctr"/>
            <a:lstStyle/>
            <a:p>
              <a:pPr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</a:pPr>
              <a:endParaRPr lang="de-DE" sz="3600" noProof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Questions?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noProof="1" smtClean="0"/>
          </a:p>
          <a:p>
            <a:endParaRPr lang="en-US" noProof="1"/>
          </a:p>
          <a:p>
            <a:endParaRPr lang="en-US" noProof="1" smtClean="0"/>
          </a:p>
        </p:txBody>
      </p:sp>
      <p:sp>
        <p:nvSpPr>
          <p:cNvPr id="5" name="Rectangle 4"/>
          <p:cNvSpPr/>
          <p:nvPr/>
        </p:nvSpPr>
        <p:spPr>
          <a:xfrm>
            <a:off x="2286000" y="2382560"/>
            <a:ext cx="620526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sz="3200" dirty="0"/>
              <a:t>External evaluation 2016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sz="3200" dirty="0"/>
              <a:t>Efficiency? Effectiveness?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sz="3200" dirty="0"/>
              <a:t>Funding?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sz="3200" dirty="0"/>
              <a:t>Commitment?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20000"/>
              <a:buFont typeface="Wingdings" panose="05000000000000000000" pitchFamily="2" charset="2"/>
              <a:buChar char="C"/>
            </a:pPr>
            <a:r>
              <a:rPr lang="en-GB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6856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935037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Thank you!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>Enjoy your stay!</a:t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sz="2800" dirty="0" smtClean="0"/>
              <a:t>Sylvie.bousquet@cedefop.europa.eu</a:t>
            </a:r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E31A6B-B252-4AF0-A06F-58AC80398140}" type="slidenum">
              <a:rPr lang="el-GR" smtClean="0"/>
              <a:pPr>
                <a:defRPr/>
              </a:pPr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267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defop-EN-04">
  <a:themeElements>
    <a:clrScheme name="Cedefop-EN-04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edefop-EN-0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edefop-EN-0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defop-EN-0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defop-EN-0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defop-EN-0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defop-EN-0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defop-EN-0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defop-EN-0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defop-EN-0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defop-EN-0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defop-EN-0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defop-EN-0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defop-EN-0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Standard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2A79FF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74747"/>
      </a:accent6>
      <a:hlink>
        <a:srgbClr val="C00000"/>
      </a:hlink>
      <a:folHlink>
        <a:srgbClr val="FFC0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>
          <a:solidFill>
            <a:srgbClr val="A50021"/>
          </a:solidFill>
          <a:round/>
          <a:headEnd/>
          <a:tailEnd/>
        </a:ln>
      </a:spPr>
      <a:bodyPr/>
      <a:lstStyle>
        <a:defPPr>
          <a:defRPr dirty="0"/>
        </a:defPPr>
      </a:lstStyle>
    </a:spDef>
  </a:objectDefaults>
  <a:extraClrSchemeLst/>
</a:theme>
</file>

<file path=ppt/theme/theme4.xml><?xml version="1.0" encoding="utf-8"?>
<a:theme xmlns:a="http://schemas.openxmlformats.org/drawingml/2006/main" name="1_Larissa-Design">
  <a:themeElements>
    <a:clrScheme name="Standard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2A79FF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74747"/>
      </a:accent6>
      <a:hlink>
        <a:srgbClr val="C00000"/>
      </a:hlink>
      <a:folHlink>
        <a:srgbClr val="FFC0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>
          <a:solidFill>
            <a:srgbClr val="A50021"/>
          </a:solidFill>
          <a:round/>
          <a:headEnd/>
          <a:tailEnd/>
        </a:ln>
      </a:spPr>
      <a:bodyPr/>
      <a:lstStyle>
        <a:defPPr>
          <a:defRPr dirty="0"/>
        </a:defPPr>
      </a:lstStyle>
    </a:sp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Cedefop-EN-04</Template>
  <TotalTime>3088</TotalTime>
  <Words>372</Words>
  <Application>Microsoft Office PowerPoint</Application>
  <PresentationFormat>On-screen Show (4:3)</PresentationFormat>
  <Paragraphs>138</Paragraphs>
  <Slides>20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Cedefop-EN-04</vt:lpstr>
      <vt:lpstr>Office Theme</vt:lpstr>
      <vt:lpstr>Larissa-Design</vt:lpstr>
      <vt:lpstr>1_Larissa-Design</vt:lpstr>
      <vt:lpstr>Document</vt:lpstr>
      <vt:lpstr> </vt:lpstr>
      <vt:lpstr>PowerPoint Presentation</vt:lpstr>
      <vt:lpstr>Milestones</vt:lpstr>
      <vt:lpstr>ReferNet actors - interaction?</vt:lpstr>
      <vt:lpstr>ReferNet national partners</vt:lpstr>
      <vt:lpstr>National representatives</vt:lpstr>
      <vt:lpstr>PowerPoint Presentation</vt:lpstr>
      <vt:lpstr>Grant</vt:lpstr>
      <vt:lpstr>  ReferNet grants by country group </vt:lpstr>
      <vt:lpstr>2017 work plan</vt:lpstr>
      <vt:lpstr>PowerPoint Presentation</vt:lpstr>
      <vt:lpstr>PowerPoint Presentation</vt:lpstr>
      <vt:lpstr>1b. National news on VET</vt:lpstr>
      <vt:lpstr>2. VET in Europe reports and Spotlights</vt:lpstr>
      <vt:lpstr>3a. Survey on international mobility in IVET Mobility Scoreboard</vt:lpstr>
      <vt:lpstr>4a-b. Visibility actions</vt:lpstr>
      <vt:lpstr>Quality tools</vt:lpstr>
      <vt:lpstr>Could reporting be improved?</vt:lpstr>
      <vt:lpstr>Questions?</vt:lpstr>
      <vt:lpstr> Thank you!  Enjoy your stay!   Sylvie.bousquet@cedefop.europa.eu </vt:lpstr>
    </vt:vector>
  </TitlesOfParts>
  <Company>CEDEFOP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KOROVILOS, Vlasis</dc:creator>
  <cp:lastModifiedBy>BOUSQUET, Sylvie</cp:lastModifiedBy>
  <cp:revision>196</cp:revision>
  <cp:lastPrinted>2013-03-14T15:24:57Z</cp:lastPrinted>
  <dcterms:created xsi:type="dcterms:W3CDTF">2008-05-19T13:10:18Z</dcterms:created>
  <dcterms:modified xsi:type="dcterms:W3CDTF">2016-11-21T13:39:27Z</dcterms:modified>
</cp:coreProperties>
</file>