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4"/>
    <p:sldMasterId id="2147483668" r:id="rId5"/>
    <p:sldMasterId id="2147483680" r:id="rId6"/>
  </p:sldMasterIdLst>
  <p:sldIdLst>
    <p:sldId id="267" r:id="rId7"/>
    <p:sldId id="258" r:id="rId8"/>
    <p:sldId id="262" r:id="rId9"/>
    <p:sldId id="265" r:id="rId10"/>
    <p:sldId id="264" r:id="rId11"/>
    <p:sldId id="263" r:id="rId12"/>
    <p:sldId id="261" r:id="rId13"/>
    <p:sldId id="268" r:id="rId14"/>
    <p:sldId id="26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82437-3BD2-4EB1-8FFD-0731E63FBFED}" v="36" dt="2020-12-03T21:21:16.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snapToGrid="0" snapToObjects="1">
      <p:cViewPr varScale="1">
        <p:scale>
          <a:sx n="108" d="100"/>
          <a:sy n="108" d="100"/>
        </p:scale>
        <p:origin x="130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Barry" userId="6223c3cc-f54e-4d0d-ab57-2fba345d4142" providerId="ADAL" clId="{85382437-3BD2-4EB1-8FFD-0731E63FBFED}"/>
    <pc:docChg chg="undo custSel addSld delSld modSld sldOrd addMainMaster delMainMaster">
      <pc:chgData name="Ryan, Barry" userId="6223c3cc-f54e-4d0d-ab57-2fba345d4142" providerId="ADAL" clId="{85382437-3BD2-4EB1-8FFD-0731E63FBFED}" dt="2020-12-04T10:27:00.362" v="1080" actId="1076"/>
      <pc:docMkLst>
        <pc:docMk/>
      </pc:docMkLst>
      <pc:sldChg chg="add del">
        <pc:chgData name="Ryan, Barry" userId="6223c3cc-f54e-4d0d-ab57-2fba345d4142" providerId="ADAL" clId="{85382437-3BD2-4EB1-8FFD-0731E63FBFED}" dt="2020-12-03T20:41:24.851" v="343"/>
        <pc:sldMkLst>
          <pc:docMk/>
          <pc:sldMk cId="2540923661" sldId="256"/>
        </pc:sldMkLst>
      </pc:sldChg>
      <pc:sldChg chg="add del">
        <pc:chgData name="Ryan, Barry" userId="6223c3cc-f54e-4d0d-ab57-2fba345d4142" providerId="ADAL" clId="{85382437-3BD2-4EB1-8FFD-0731E63FBFED}" dt="2020-12-03T20:43:12.970" v="377" actId="2696"/>
        <pc:sldMkLst>
          <pc:docMk/>
          <pc:sldMk cId="4243339980" sldId="256"/>
        </pc:sldMkLst>
      </pc:sldChg>
      <pc:sldChg chg="modSp">
        <pc:chgData name="Ryan, Barry" userId="6223c3cc-f54e-4d0d-ab57-2fba345d4142" providerId="ADAL" clId="{85382437-3BD2-4EB1-8FFD-0731E63FBFED}" dt="2020-12-03T17:54:39.474" v="43" actId="1037"/>
        <pc:sldMkLst>
          <pc:docMk/>
          <pc:sldMk cId="4046311309" sldId="258"/>
        </pc:sldMkLst>
        <pc:spChg chg="mod">
          <ac:chgData name="Ryan, Barry" userId="6223c3cc-f54e-4d0d-ab57-2fba345d4142" providerId="ADAL" clId="{85382437-3BD2-4EB1-8FFD-0731E63FBFED}" dt="2020-12-03T17:54:20.166" v="26" actId="1076"/>
          <ac:spMkLst>
            <pc:docMk/>
            <pc:sldMk cId="4046311309" sldId="258"/>
            <ac:spMk id="2" creationId="{4981E2B9-F752-4E68-991E-C8A3F3A83FAB}"/>
          </ac:spMkLst>
        </pc:spChg>
        <pc:spChg chg="mod">
          <ac:chgData name="Ryan, Barry" userId="6223c3cc-f54e-4d0d-ab57-2fba345d4142" providerId="ADAL" clId="{85382437-3BD2-4EB1-8FFD-0731E63FBFED}" dt="2020-12-03T17:54:23.283" v="30" actId="1037"/>
          <ac:spMkLst>
            <pc:docMk/>
            <pc:sldMk cId="4046311309" sldId="258"/>
            <ac:spMk id="3" creationId="{CE75C6CA-4BD1-424F-A39F-0B88522236AD}"/>
          </ac:spMkLst>
        </pc:spChg>
        <pc:spChg chg="mod">
          <ac:chgData name="Ryan, Barry" userId="6223c3cc-f54e-4d0d-ab57-2fba345d4142" providerId="ADAL" clId="{85382437-3BD2-4EB1-8FFD-0731E63FBFED}" dt="2020-12-03T17:54:25.604" v="35" actId="1037"/>
          <ac:spMkLst>
            <pc:docMk/>
            <pc:sldMk cId="4046311309" sldId="258"/>
            <ac:spMk id="4" creationId="{4EB397B6-D348-446D-B235-467B312AF5FF}"/>
          </ac:spMkLst>
        </pc:spChg>
        <pc:spChg chg="mod">
          <ac:chgData name="Ryan, Barry" userId="6223c3cc-f54e-4d0d-ab57-2fba345d4142" providerId="ADAL" clId="{85382437-3BD2-4EB1-8FFD-0731E63FBFED}" dt="2020-12-03T17:54:39.474" v="43" actId="1037"/>
          <ac:spMkLst>
            <pc:docMk/>
            <pc:sldMk cId="4046311309" sldId="258"/>
            <ac:spMk id="5" creationId="{997CC1FE-F730-4EC8-8008-B35173962EE6}"/>
          </ac:spMkLst>
        </pc:spChg>
      </pc:sldChg>
      <pc:sldChg chg="addSp delSp modSp">
        <pc:chgData name="Ryan, Barry" userId="6223c3cc-f54e-4d0d-ab57-2fba345d4142" providerId="ADAL" clId="{85382437-3BD2-4EB1-8FFD-0731E63FBFED}" dt="2020-12-03T20:39:28.319" v="331" actId="20577"/>
        <pc:sldMkLst>
          <pc:docMk/>
          <pc:sldMk cId="4242254540" sldId="260"/>
        </pc:sldMkLst>
        <pc:spChg chg="mod">
          <ac:chgData name="Ryan, Barry" userId="6223c3cc-f54e-4d0d-ab57-2fba345d4142" providerId="ADAL" clId="{85382437-3BD2-4EB1-8FFD-0731E63FBFED}" dt="2020-12-03T20:39:28.319" v="331" actId="20577"/>
          <ac:spMkLst>
            <pc:docMk/>
            <pc:sldMk cId="4242254540" sldId="260"/>
            <ac:spMk id="2" creationId="{00000000-0000-0000-0000-000000000000}"/>
          </ac:spMkLst>
        </pc:spChg>
        <pc:spChg chg="del">
          <ac:chgData name="Ryan, Barry" userId="6223c3cc-f54e-4d0d-ab57-2fba345d4142" providerId="ADAL" clId="{85382437-3BD2-4EB1-8FFD-0731E63FBFED}" dt="2020-12-03T20:34:54.506" v="268" actId="478"/>
          <ac:spMkLst>
            <pc:docMk/>
            <pc:sldMk cId="4242254540" sldId="260"/>
            <ac:spMk id="3" creationId="{00000000-0000-0000-0000-000000000000}"/>
          </ac:spMkLst>
        </pc:spChg>
        <pc:picChg chg="add mod">
          <ac:chgData name="Ryan, Barry" userId="6223c3cc-f54e-4d0d-ab57-2fba345d4142" providerId="ADAL" clId="{85382437-3BD2-4EB1-8FFD-0731E63FBFED}" dt="2020-12-03T20:39:04.812" v="320" actId="1035"/>
          <ac:picMkLst>
            <pc:docMk/>
            <pc:sldMk cId="4242254540" sldId="260"/>
            <ac:picMk id="4" creationId="{547492A7-BE8F-47AF-9539-76647499D06F}"/>
          </ac:picMkLst>
        </pc:picChg>
        <pc:picChg chg="add mod">
          <ac:chgData name="Ryan, Barry" userId="6223c3cc-f54e-4d0d-ab57-2fba345d4142" providerId="ADAL" clId="{85382437-3BD2-4EB1-8FFD-0731E63FBFED}" dt="2020-12-03T20:38:58.506" v="310" actId="1035"/>
          <ac:picMkLst>
            <pc:docMk/>
            <pc:sldMk cId="4242254540" sldId="260"/>
            <ac:picMk id="5" creationId="{C7CE95FB-FA3B-444B-BEEF-7B4616D41428}"/>
          </ac:picMkLst>
        </pc:picChg>
        <pc:picChg chg="add mod">
          <ac:chgData name="Ryan, Barry" userId="6223c3cc-f54e-4d0d-ab57-2fba345d4142" providerId="ADAL" clId="{85382437-3BD2-4EB1-8FFD-0731E63FBFED}" dt="2020-12-03T20:38:58.506" v="310" actId="1035"/>
          <ac:picMkLst>
            <pc:docMk/>
            <pc:sldMk cId="4242254540" sldId="260"/>
            <ac:picMk id="6" creationId="{CC071581-543D-41CA-8F25-129B16A0FBFC}"/>
          </ac:picMkLst>
        </pc:picChg>
      </pc:sldChg>
      <pc:sldChg chg="modSp">
        <pc:chgData name="Ryan, Barry" userId="6223c3cc-f54e-4d0d-ab57-2fba345d4142" providerId="ADAL" clId="{85382437-3BD2-4EB1-8FFD-0731E63FBFED}" dt="2020-12-03T21:24:23.035" v="1078" actId="113"/>
        <pc:sldMkLst>
          <pc:docMk/>
          <pc:sldMk cId="1884589224" sldId="261"/>
        </pc:sldMkLst>
        <pc:spChg chg="mod">
          <ac:chgData name="Ryan, Barry" userId="6223c3cc-f54e-4d0d-ab57-2fba345d4142" providerId="ADAL" clId="{85382437-3BD2-4EB1-8FFD-0731E63FBFED}" dt="2020-12-03T20:22:45.721" v="76" actId="14100"/>
          <ac:spMkLst>
            <pc:docMk/>
            <pc:sldMk cId="1884589224" sldId="261"/>
            <ac:spMk id="2" creationId="{00000000-0000-0000-0000-000000000000}"/>
          </ac:spMkLst>
        </pc:spChg>
        <pc:spChg chg="mod">
          <ac:chgData name="Ryan, Barry" userId="6223c3cc-f54e-4d0d-ab57-2fba345d4142" providerId="ADAL" clId="{85382437-3BD2-4EB1-8FFD-0731E63FBFED}" dt="2020-12-03T21:24:23.035" v="1078" actId="113"/>
          <ac:spMkLst>
            <pc:docMk/>
            <pc:sldMk cId="1884589224" sldId="261"/>
            <ac:spMk id="3" creationId="{00000000-0000-0000-0000-000000000000}"/>
          </ac:spMkLst>
        </pc:spChg>
      </pc:sldChg>
      <pc:sldChg chg="modSp">
        <pc:chgData name="Ryan, Barry" userId="6223c3cc-f54e-4d0d-ab57-2fba345d4142" providerId="ADAL" clId="{85382437-3BD2-4EB1-8FFD-0731E63FBFED}" dt="2020-12-03T20:32:32.062" v="265" actId="14100"/>
        <pc:sldMkLst>
          <pc:docMk/>
          <pc:sldMk cId="844277243" sldId="262"/>
        </pc:sldMkLst>
        <pc:spChg chg="mod">
          <ac:chgData name="Ryan, Barry" userId="6223c3cc-f54e-4d0d-ab57-2fba345d4142" providerId="ADAL" clId="{85382437-3BD2-4EB1-8FFD-0731E63FBFED}" dt="2020-12-03T20:32:32.062" v="265" actId="14100"/>
          <ac:spMkLst>
            <pc:docMk/>
            <pc:sldMk cId="844277243" sldId="262"/>
            <ac:spMk id="4" creationId="{B2B8C45A-8805-4ED9-B313-B63A85A0B0D4}"/>
          </ac:spMkLst>
        </pc:spChg>
      </pc:sldChg>
      <pc:sldChg chg="modSp">
        <pc:chgData name="Ryan, Barry" userId="6223c3cc-f54e-4d0d-ab57-2fba345d4142" providerId="ADAL" clId="{85382437-3BD2-4EB1-8FFD-0731E63FBFED}" dt="2020-12-03T20:38:30.054" v="291" actId="255"/>
        <pc:sldMkLst>
          <pc:docMk/>
          <pc:sldMk cId="3409308884" sldId="263"/>
        </pc:sldMkLst>
        <pc:spChg chg="mod">
          <ac:chgData name="Ryan, Barry" userId="6223c3cc-f54e-4d0d-ab57-2fba345d4142" providerId="ADAL" clId="{85382437-3BD2-4EB1-8FFD-0731E63FBFED}" dt="2020-12-03T20:38:30.054" v="291" actId="255"/>
          <ac:spMkLst>
            <pc:docMk/>
            <pc:sldMk cId="3409308884" sldId="263"/>
            <ac:spMk id="2" creationId="{FD3ED36D-D3B0-41FC-A4E9-E4ED0B63B4B3}"/>
          </ac:spMkLst>
        </pc:spChg>
      </pc:sldChg>
      <pc:sldChg chg="modSp">
        <pc:chgData name="Ryan, Barry" userId="6223c3cc-f54e-4d0d-ab57-2fba345d4142" providerId="ADAL" clId="{85382437-3BD2-4EB1-8FFD-0731E63FBFED}" dt="2020-12-03T20:31:08.684" v="253" actId="1037"/>
        <pc:sldMkLst>
          <pc:docMk/>
          <pc:sldMk cId="3097743125" sldId="264"/>
        </pc:sldMkLst>
        <pc:spChg chg="mod">
          <ac:chgData name="Ryan, Barry" userId="6223c3cc-f54e-4d0d-ab57-2fba345d4142" providerId="ADAL" clId="{85382437-3BD2-4EB1-8FFD-0731E63FBFED}" dt="2020-12-03T20:31:08.684" v="253" actId="1037"/>
          <ac:spMkLst>
            <pc:docMk/>
            <pc:sldMk cId="3097743125" sldId="264"/>
            <ac:spMk id="4" creationId="{B2B8C45A-8805-4ED9-B313-B63A85A0B0D4}"/>
          </ac:spMkLst>
        </pc:spChg>
      </pc:sldChg>
      <pc:sldChg chg="modSp">
        <pc:chgData name="Ryan, Barry" userId="6223c3cc-f54e-4d0d-ab57-2fba345d4142" providerId="ADAL" clId="{85382437-3BD2-4EB1-8FFD-0731E63FBFED}" dt="2020-12-03T20:29:47.607" v="234" actId="1076"/>
        <pc:sldMkLst>
          <pc:docMk/>
          <pc:sldMk cId="2275597953" sldId="265"/>
        </pc:sldMkLst>
        <pc:spChg chg="mod">
          <ac:chgData name="Ryan, Barry" userId="6223c3cc-f54e-4d0d-ab57-2fba345d4142" providerId="ADAL" clId="{85382437-3BD2-4EB1-8FFD-0731E63FBFED}" dt="2020-12-03T20:29:47.607" v="234" actId="1076"/>
          <ac:spMkLst>
            <pc:docMk/>
            <pc:sldMk cId="2275597953" sldId="265"/>
            <ac:spMk id="2" creationId="{F2C72DFF-F1D3-4266-942A-8A7171CD0F31}"/>
          </ac:spMkLst>
        </pc:spChg>
        <pc:spChg chg="mod">
          <ac:chgData name="Ryan, Barry" userId="6223c3cc-f54e-4d0d-ab57-2fba345d4142" providerId="ADAL" clId="{85382437-3BD2-4EB1-8FFD-0731E63FBFED}" dt="2020-12-03T17:55:04.680" v="44" actId="1076"/>
          <ac:spMkLst>
            <pc:docMk/>
            <pc:sldMk cId="2275597953" sldId="265"/>
            <ac:spMk id="3" creationId="{11CC5F75-FB21-4439-BC5A-EF223B704840}"/>
          </ac:spMkLst>
        </pc:spChg>
      </pc:sldChg>
      <pc:sldChg chg="add del">
        <pc:chgData name="Ryan, Barry" userId="6223c3cc-f54e-4d0d-ab57-2fba345d4142" providerId="ADAL" clId="{85382437-3BD2-4EB1-8FFD-0731E63FBFED}" dt="2020-12-03T20:40:19.688" v="335" actId="2696"/>
        <pc:sldMkLst>
          <pc:docMk/>
          <pc:sldMk cId="278381163" sldId="266"/>
        </pc:sldMkLst>
      </pc:sldChg>
      <pc:sldChg chg="add del">
        <pc:chgData name="Ryan, Barry" userId="6223c3cc-f54e-4d0d-ab57-2fba345d4142" providerId="ADAL" clId="{85382437-3BD2-4EB1-8FFD-0731E63FBFED}" dt="2020-12-03T20:44:32.451" v="387" actId="2696"/>
        <pc:sldMkLst>
          <pc:docMk/>
          <pc:sldMk cId="2530623060" sldId="266"/>
        </pc:sldMkLst>
      </pc:sldChg>
      <pc:sldChg chg="addSp delSp modSp add ord">
        <pc:chgData name="Ryan, Barry" userId="6223c3cc-f54e-4d0d-ab57-2fba345d4142" providerId="ADAL" clId="{85382437-3BD2-4EB1-8FFD-0731E63FBFED}" dt="2020-12-04T10:27:00.362" v="1080" actId="1076"/>
        <pc:sldMkLst>
          <pc:docMk/>
          <pc:sldMk cId="3121830071" sldId="267"/>
        </pc:sldMkLst>
        <pc:spChg chg="mod">
          <ac:chgData name="Ryan, Barry" userId="6223c3cc-f54e-4d0d-ab57-2fba345d4142" providerId="ADAL" clId="{85382437-3BD2-4EB1-8FFD-0731E63FBFED}" dt="2020-12-04T10:27:00.362" v="1080" actId="1076"/>
          <ac:spMkLst>
            <pc:docMk/>
            <pc:sldMk cId="3121830071" sldId="267"/>
            <ac:spMk id="2" creationId="{C54CB3C4-80BF-47B6-93B1-5CF855095C28}"/>
          </ac:spMkLst>
        </pc:spChg>
        <pc:spChg chg="del">
          <ac:chgData name="Ryan, Barry" userId="6223c3cc-f54e-4d0d-ab57-2fba345d4142" providerId="ADAL" clId="{85382437-3BD2-4EB1-8FFD-0731E63FBFED}" dt="2020-12-03T20:42:34.125" v="355" actId="478"/>
          <ac:spMkLst>
            <pc:docMk/>
            <pc:sldMk cId="3121830071" sldId="267"/>
            <ac:spMk id="3" creationId="{94841437-D1ED-4B20-BDE6-C2BAA89BCC14}"/>
          </ac:spMkLst>
        </pc:spChg>
        <pc:spChg chg="add del mod">
          <ac:chgData name="Ryan, Barry" userId="6223c3cc-f54e-4d0d-ab57-2fba345d4142" providerId="ADAL" clId="{85382437-3BD2-4EB1-8FFD-0731E63FBFED}" dt="2020-12-03T20:42:28.943" v="354"/>
          <ac:spMkLst>
            <pc:docMk/>
            <pc:sldMk cId="3121830071" sldId="267"/>
            <ac:spMk id="4" creationId="{2B6B2A4A-4942-4474-8D7A-DB4BB5FF1C26}"/>
          </ac:spMkLst>
        </pc:spChg>
        <pc:spChg chg="add del mod">
          <ac:chgData name="Ryan, Barry" userId="6223c3cc-f54e-4d0d-ab57-2fba345d4142" providerId="ADAL" clId="{85382437-3BD2-4EB1-8FFD-0731E63FBFED}" dt="2020-12-03T20:42:28.943" v="354"/>
          <ac:spMkLst>
            <pc:docMk/>
            <pc:sldMk cId="3121830071" sldId="267"/>
            <ac:spMk id="5" creationId="{2ECAF400-AA38-44FD-8099-DB499BC6ABE6}"/>
          </ac:spMkLst>
        </pc:spChg>
        <pc:spChg chg="add del mod">
          <ac:chgData name="Ryan, Barry" userId="6223c3cc-f54e-4d0d-ab57-2fba345d4142" providerId="ADAL" clId="{85382437-3BD2-4EB1-8FFD-0731E63FBFED}" dt="2020-12-03T20:43:06.206" v="376" actId="478"/>
          <ac:spMkLst>
            <pc:docMk/>
            <pc:sldMk cId="3121830071" sldId="267"/>
            <ac:spMk id="6" creationId="{C9274304-5C31-4E41-AF9D-106D53D17837}"/>
          </ac:spMkLst>
        </pc:spChg>
        <pc:spChg chg="add mod">
          <ac:chgData name="Ryan, Barry" userId="6223c3cc-f54e-4d0d-ab57-2fba345d4142" providerId="ADAL" clId="{85382437-3BD2-4EB1-8FFD-0731E63FBFED}" dt="2020-12-03T20:45:35.995" v="444" actId="255"/>
          <ac:spMkLst>
            <pc:docMk/>
            <pc:sldMk cId="3121830071" sldId="267"/>
            <ac:spMk id="7" creationId="{F0054738-A444-46ED-A341-426AD3FE18A0}"/>
          </ac:spMkLst>
        </pc:spChg>
        <pc:spChg chg="add mod">
          <ac:chgData name="Ryan, Barry" userId="6223c3cc-f54e-4d0d-ab57-2fba345d4142" providerId="ADAL" clId="{85382437-3BD2-4EB1-8FFD-0731E63FBFED}" dt="2020-12-04T10:26:55.050" v="1079" actId="1076"/>
          <ac:spMkLst>
            <pc:docMk/>
            <pc:sldMk cId="3121830071" sldId="267"/>
            <ac:spMk id="8" creationId="{69AB8266-F71E-4DA3-BBF4-275041886296}"/>
          </ac:spMkLst>
        </pc:spChg>
      </pc:sldChg>
      <pc:sldChg chg="addSp modSp add">
        <pc:chgData name="Ryan, Barry" userId="6223c3cc-f54e-4d0d-ab57-2fba345d4142" providerId="ADAL" clId="{85382437-3BD2-4EB1-8FFD-0731E63FBFED}" dt="2020-12-03T21:19:42.526" v="975" actId="20577"/>
        <pc:sldMkLst>
          <pc:docMk/>
          <pc:sldMk cId="1536489971" sldId="268"/>
        </pc:sldMkLst>
        <pc:spChg chg="mod">
          <ac:chgData name="Ryan, Barry" userId="6223c3cc-f54e-4d0d-ab57-2fba345d4142" providerId="ADAL" clId="{85382437-3BD2-4EB1-8FFD-0731E63FBFED}" dt="2020-12-03T21:10:00.850" v="839" actId="1038"/>
          <ac:spMkLst>
            <pc:docMk/>
            <pc:sldMk cId="1536489971" sldId="268"/>
            <ac:spMk id="2" creationId="{D057043F-2B85-459D-8D28-F591DD4C1DC1}"/>
          </ac:spMkLst>
        </pc:spChg>
        <pc:spChg chg="mod">
          <ac:chgData name="Ryan, Barry" userId="6223c3cc-f54e-4d0d-ab57-2fba345d4142" providerId="ADAL" clId="{85382437-3BD2-4EB1-8FFD-0731E63FBFED}" dt="2020-12-03T21:19:42.526" v="975" actId="20577"/>
          <ac:spMkLst>
            <pc:docMk/>
            <pc:sldMk cId="1536489971" sldId="268"/>
            <ac:spMk id="3" creationId="{C20A24F6-B8EB-427A-BEB0-6D44AF4B4684}"/>
          </ac:spMkLst>
        </pc:spChg>
        <pc:spChg chg="add mod">
          <ac:chgData name="Ryan, Barry" userId="6223c3cc-f54e-4d0d-ab57-2fba345d4142" providerId="ADAL" clId="{85382437-3BD2-4EB1-8FFD-0731E63FBFED}" dt="2020-12-03T21:15:54.400" v="940" actId="20577"/>
          <ac:spMkLst>
            <pc:docMk/>
            <pc:sldMk cId="1536489971" sldId="268"/>
            <ac:spMk id="4" creationId="{E2D85046-F25D-49D2-83AB-788AC0F05EC8}"/>
          </ac:spMkLst>
        </pc:spChg>
      </pc:sldChg>
      <pc:sldMasterChg chg="add del addSldLayout delSldLayout">
        <pc:chgData name="Ryan, Barry" userId="6223c3cc-f54e-4d0d-ab57-2fba345d4142" providerId="ADAL" clId="{85382437-3BD2-4EB1-8FFD-0731E63FBFED}" dt="2020-12-03T20:43:12.995" v="380" actId="2696"/>
        <pc:sldMasterMkLst>
          <pc:docMk/>
          <pc:sldMasterMk cId="185871144" sldId="2147483648"/>
        </pc:sldMasterMkLst>
        <pc:sldLayoutChg chg="add del">
          <pc:chgData name="Ryan, Barry" userId="6223c3cc-f54e-4d0d-ab57-2fba345d4142" providerId="ADAL" clId="{85382437-3BD2-4EB1-8FFD-0731E63FBFED}" dt="2020-12-03T20:43:12.970" v="378" actId="2696"/>
          <pc:sldLayoutMkLst>
            <pc:docMk/>
            <pc:sldMasterMk cId="185871144" sldId="2147483648"/>
            <pc:sldLayoutMk cId="1851133844" sldId="2147483650"/>
          </pc:sldLayoutMkLst>
        </pc:sldLayoutChg>
        <pc:sldLayoutChg chg="add del">
          <pc:chgData name="Ryan, Barry" userId="6223c3cc-f54e-4d0d-ab57-2fba345d4142" providerId="ADAL" clId="{85382437-3BD2-4EB1-8FFD-0731E63FBFED}" dt="2020-12-03T20:43:12.970" v="379" actId="2696"/>
          <pc:sldLayoutMkLst>
            <pc:docMk/>
            <pc:sldMasterMk cId="185871144" sldId="2147483648"/>
            <pc:sldLayoutMk cId="1930710190" sldId="2147483655"/>
          </pc:sldLayoutMkLst>
        </pc:sldLayoutChg>
      </pc:sldMasterChg>
      <pc:sldMasterChg chg="del delSldLayout">
        <pc:chgData name="Ryan, Barry" userId="6223c3cc-f54e-4d0d-ab57-2fba345d4142" providerId="ADAL" clId="{85382437-3BD2-4EB1-8FFD-0731E63FBFED}" dt="2020-12-03T20:44:32.472" v="400" actId="2696"/>
        <pc:sldMasterMkLst>
          <pc:docMk/>
          <pc:sldMasterMk cId="3022466572" sldId="2147483692"/>
        </pc:sldMasterMkLst>
        <pc:sldLayoutChg chg="del">
          <pc:chgData name="Ryan, Barry" userId="6223c3cc-f54e-4d0d-ab57-2fba345d4142" providerId="ADAL" clId="{85382437-3BD2-4EB1-8FFD-0731E63FBFED}" dt="2020-12-03T20:44:32.453" v="388" actId="2696"/>
          <pc:sldLayoutMkLst>
            <pc:docMk/>
            <pc:sldMasterMk cId="3022466572" sldId="2147483692"/>
            <pc:sldLayoutMk cId="1964607760" sldId="2147483693"/>
          </pc:sldLayoutMkLst>
        </pc:sldLayoutChg>
        <pc:sldLayoutChg chg="del">
          <pc:chgData name="Ryan, Barry" userId="6223c3cc-f54e-4d0d-ab57-2fba345d4142" providerId="ADAL" clId="{85382437-3BD2-4EB1-8FFD-0731E63FBFED}" dt="2020-12-03T20:44:32.454" v="389" actId="2696"/>
          <pc:sldLayoutMkLst>
            <pc:docMk/>
            <pc:sldMasterMk cId="3022466572" sldId="2147483692"/>
            <pc:sldLayoutMk cId="1846791439" sldId="2147483694"/>
          </pc:sldLayoutMkLst>
        </pc:sldLayoutChg>
        <pc:sldLayoutChg chg="del">
          <pc:chgData name="Ryan, Barry" userId="6223c3cc-f54e-4d0d-ab57-2fba345d4142" providerId="ADAL" clId="{85382437-3BD2-4EB1-8FFD-0731E63FBFED}" dt="2020-12-03T20:44:32.457" v="390" actId="2696"/>
          <pc:sldLayoutMkLst>
            <pc:docMk/>
            <pc:sldMasterMk cId="3022466572" sldId="2147483692"/>
            <pc:sldLayoutMk cId="3021139420" sldId="2147483695"/>
          </pc:sldLayoutMkLst>
        </pc:sldLayoutChg>
        <pc:sldLayoutChg chg="del">
          <pc:chgData name="Ryan, Barry" userId="6223c3cc-f54e-4d0d-ab57-2fba345d4142" providerId="ADAL" clId="{85382437-3BD2-4EB1-8FFD-0731E63FBFED}" dt="2020-12-03T20:44:32.458" v="391" actId="2696"/>
          <pc:sldLayoutMkLst>
            <pc:docMk/>
            <pc:sldMasterMk cId="3022466572" sldId="2147483692"/>
            <pc:sldLayoutMk cId="3409297285" sldId="2147483696"/>
          </pc:sldLayoutMkLst>
        </pc:sldLayoutChg>
        <pc:sldLayoutChg chg="del">
          <pc:chgData name="Ryan, Barry" userId="6223c3cc-f54e-4d0d-ab57-2fba345d4142" providerId="ADAL" clId="{85382437-3BD2-4EB1-8FFD-0731E63FBFED}" dt="2020-12-03T20:44:32.460" v="392" actId="2696"/>
          <pc:sldLayoutMkLst>
            <pc:docMk/>
            <pc:sldMasterMk cId="3022466572" sldId="2147483692"/>
            <pc:sldLayoutMk cId="2088213880" sldId="2147483697"/>
          </pc:sldLayoutMkLst>
        </pc:sldLayoutChg>
        <pc:sldLayoutChg chg="del">
          <pc:chgData name="Ryan, Barry" userId="6223c3cc-f54e-4d0d-ab57-2fba345d4142" providerId="ADAL" clId="{85382437-3BD2-4EB1-8FFD-0731E63FBFED}" dt="2020-12-03T20:44:32.461" v="393" actId="2696"/>
          <pc:sldLayoutMkLst>
            <pc:docMk/>
            <pc:sldMasterMk cId="3022466572" sldId="2147483692"/>
            <pc:sldLayoutMk cId="1574006280" sldId="2147483698"/>
          </pc:sldLayoutMkLst>
        </pc:sldLayoutChg>
        <pc:sldLayoutChg chg="del">
          <pc:chgData name="Ryan, Barry" userId="6223c3cc-f54e-4d0d-ab57-2fba345d4142" providerId="ADAL" clId="{85382437-3BD2-4EB1-8FFD-0731E63FBFED}" dt="2020-12-03T20:44:32.463" v="394" actId="2696"/>
          <pc:sldLayoutMkLst>
            <pc:docMk/>
            <pc:sldMasterMk cId="3022466572" sldId="2147483692"/>
            <pc:sldLayoutMk cId="3243015778" sldId="2147483699"/>
          </pc:sldLayoutMkLst>
        </pc:sldLayoutChg>
        <pc:sldLayoutChg chg="del">
          <pc:chgData name="Ryan, Barry" userId="6223c3cc-f54e-4d0d-ab57-2fba345d4142" providerId="ADAL" clId="{85382437-3BD2-4EB1-8FFD-0731E63FBFED}" dt="2020-12-03T20:44:32.464" v="395" actId="2696"/>
          <pc:sldLayoutMkLst>
            <pc:docMk/>
            <pc:sldMasterMk cId="3022466572" sldId="2147483692"/>
            <pc:sldLayoutMk cId="796753514" sldId="2147483700"/>
          </pc:sldLayoutMkLst>
        </pc:sldLayoutChg>
        <pc:sldLayoutChg chg="del">
          <pc:chgData name="Ryan, Barry" userId="6223c3cc-f54e-4d0d-ab57-2fba345d4142" providerId="ADAL" clId="{85382437-3BD2-4EB1-8FFD-0731E63FBFED}" dt="2020-12-03T20:44:32.465" v="396" actId="2696"/>
          <pc:sldLayoutMkLst>
            <pc:docMk/>
            <pc:sldMasterMk cId="3022466572" sldId="2147483692"/>
            <pc:sldLayoutMk cId="3923123203" sldId="2147483701"/>
          </pc:sldLayoutMkLst>
        </pc:sldLayoutChg>
        <pc:sldLayoutChg chg="del">
          <pc:chgData name="Ryan, Barry" userId="6223c3cc-f54e-4d0d-ab57-2fba345d4142" providerId="ADAL" clId="{85382437-3BD2-4EB1-8FFD-0731E63FBFED}" dt="2020-12-03T20:44:32.467" v="397" actId="2696"/>
          <pc:sldLayoutMkLst>
            <pc:docMk/>
            <pc:sldMasterMk cId="3022466572" sldId="2147483692"/>
            <pc:sldLayoutMk cId="138403279" sldId="2147483702"/>
          </pc:sldLayoutMkLst>
        </pc:sldLayoutChg>
        <pc:sldLayoutChg chg="del">
          <pc:chgData name="Ryan, Barry" userId="6223c3cc-f54e-4d0d-ab57-2fba345d4142" providerId="ADAL" clId="{85382437-3BD2-4EB1-8FFD-0731E63FBFED}" dt="2020-12-03T20:44:32.468" v="398" actId="2696"/>
          <pc:sldLayoutMkLst>
            <pc:docMk/>
            <pc:sldMasterMk cId="3022466572" sldId="2147483692"/>
            <pc:sldLayoutMk cId="1575081004" sldId="2147483703"/>
          </pc:sldLayoutMkLst>
        </pc:sldLayoutChg>
        <pc:sldLayoutChg chg="del">
          <pc:chgData name="Ryan, Barry" userId="6223c3cc-f54e-4d0d-ab57-2fba345d4142" providerId="ADAL" clId="{85382437-3BD2-4EB1-8FFD-0731E63FBFED}" dt="2020-12-03T20:44:32.470" v="399" actId="2696"/>
          <pc:sldLayoutMkLst>
            <pc:docMk/>
            <pc:sldMasterMk cId="3022466572" sldId="2147483692"/>
            <pc:sldLayoutMk cId="2367724349" sldId="2147483704"/>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84413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07775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A91359E2-A331-3B4C-91E7-91614B858C9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582787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A91359E2-A331-3B4C-91E7-91614B858C9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937548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A91359E2-A331-3B4C-91E7-91614B858C9D}"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727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A91359E2-A331-3B4C-91E7-91614B858C9D}"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2968166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359E2-A331-3B4C-91E7-91614B858C9D}"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898188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A91359E2-A331-3B4C-91E7-91614B858C9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555603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A91359E2-A331-3B4C-91E7-91614B858C9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28175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845702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720033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854426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2630849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88528B1F-CA28-6043-A51B-E97CC660CF20}"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680821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88528B1F-CA28-6043-A51B-E97CC660CF20}"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2344098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88528B1F-CA28-6043-A51B-E97CC660CF20}"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605921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88528B1F-CA28-6043-A51B-E97CC660CF20}"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910657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28B1F-CA28-6043-A51B-E97CC660CF20}"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5322530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4271449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1702626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924844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1563584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119767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7392395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E4F95421-3164-D14B-B9CE-829A1139C33F}"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956783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E4F95421-3164-D14B-B9CE-829A1139C33F}"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809205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E4F95421-3164-D14B-B9CE-829A1139C33F}"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611157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E4F95421-3164-D14B-B9CE-829A1139C33F}"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1539436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95421-3164-D14B-B9CE-829A1139C33F}"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812871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E4F95421-3164-D14B-B9CE-829A1139C33F}"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0304872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E4F95421-3164-D14B-B9CE-829A1139C33F}"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379877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55337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77611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1359E2-A331-3B4C-91E7-91614B858C9D}" type="datetimeFigureOut">
              <a:rPr lang="en-US" smtClean="0"/>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FD54E-0E6A-DF40-851F-48A5C4C1B0CB}" type="slidenum">
              <a:rPr lang="en-US" smtClean="0"/>
              <a:t>‹#›</a:t>
            </a:fld>
            <a:endParaRPr lang="en-US"/>
          </a:p>
        </p:txBody>
      </p:sp>
    </p:spTree>
    <p:extLst>
      <p:ext uri="{BB962C8B-B14F-4D97-AF65-F5344CB8AC3E}">
        <p14:creationId xmlns:p14="http://schemas.microsoft.com/office/powerpoint/2010/main" val="2142648869"/>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28B1F-CA28-6043-A51B-E97CC660CF20}" type="datetimeFigureOut">
              <a:rPr lang="en-US" smtClean="0"/>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7DEFF-C90E-9343-90CD-DB3593CF8B68}" type="slidenum">
              <a:rPr lang="en-US" smtClean="0"/>
              <a:t>‹#›</a:t>
            </a:fld>
            <a:endParaRPr lang="en-US"/>
          </a:p>
        </p:txBody>
      </p:sp>
    </p:spTree>
    <p:extLst>
      <p:ext uri="{BB962C8B-B14F-4D97-AF65-F5344CB8AC3E}">
        <p14:creationId xmlns:p14="http://schemas.microsoft.com/office/powerpoint/2010/main" val="26759323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95421-3164-D14B-B9CE-829A1139C33F}" type="datetimeFigureOut">
              <a:rPr lang="en-US" smtClean="0"/>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6224B-EF75-EF43-BDD5-8D32711A90F4}" type="slidenum">
              <a:rPr lang="en-US" smtClean="0"/>
              <a:t>‹#›</a:t>
            </a:fld>
            <a:endParaRPr lang="en-US"/>
          </a:p>
        </p:txBody>
      </p:sp>
    </p:spTree>
    <p:extLst>
      <p:ext uri="{BB962C8B-B14F-4D97-AF65-F5344CB8AC3E}">
        <p14:creationId xmlns:p14="http://schemas.microsoft.com/office/powerpoint/2010/main" val="307198005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B3C4-80BF-47B6-93B1-5CF855095C28}"/>
              </a:ext>
            </a:extLst>
          </p:cNvPr>
          <p:cNvSpPr>
            <a:spLocks noGrp="1"/>
          </p:cNvSpPr>
          <p:nvPr>
            <p:ph type="title"/>
          </p:nvPr>
        </p:nvSpPr>
        <p:spPr>
          <a:xfrm>
            <a:off x="759041" y="1733882"/>
            <a:ext cx="8229600" cy="1143000"/>
          </a:xfrm>
        </p:spPr>
        <p:txBody>
          <a:bodyPr>
            <a:normAutofit fontScale="90000"/>
          </a:bodyPr>
          <a:lstStyle/>
          <a:p>
            <a:r>
              <a:rPr lang="en-GB" dirty="0"/>
              <a:t>Establishing a lifelong learning </a:t>
            </a:r>
            <a:br>
              <a:rPr lang="en-GB" dirty="0"/>
            </a:br>
            <a:r>
              <a:rPr lang="en-GB" dirty="0"/>
              <a:t>culture </a:t>
            </a:r>
            <a:endParaRPr lang="en-IE" dirty="0"/>
          </a:p>
        </p:txBody>
      </p:sp>
      <p:sp>
        <p:nvSpPr>
          <p:cNvPr id="7" name="Subtitle 2">
            <a:extLst>
              <a:ext uri="{FF2B5EF4-FFF2-40B4-BE49-F238E27FC236}">
                <a16:creationId xmlns:a16="http://schemas.microsoft.com/office/drawing/2014/main" id="{F0054738-A444-46ED-A341-426AD3FE18A0}"/>
              </a:ext>
            </a:extLst>
          </p:cNvPr>
          <p:cNvSpPr txBox="1">
            <a:spLocks/>
          </p:cNvSpPr>
          <p:nvPr/>
        </p:nvSpPr>
        <p:spPr>
          <a:xfrm>
            <a:off x="565973" y="5437728"/>
            <a:ext cx="2715905" cy="59440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a:t>Barry Ryan</a:t>
            </a:r>
          </a:p>
          <a:p>
            <a:pPr marL="0" indent="0">
              <a:buNone/>
            </a:pPr>
            <a:r>
              <a:rPr lang="en-US" sz="2000" dirty="0"/>
              <a:t>4</a:t>
            </a:r>
            <a:r>
              <a:rPr lang="en-US" sz="2000" baseline="30000" dirty="0"/>
              <a:t>th</a:t>
            </a:r>
            <a:r>
              <a:rPr lang="en-US" sz="2000" dirty="0"/>
              <a:t> December 2020</a:t>
            </a:r>
          </a:p>
        </p:txBody>
      </p:sp>
      <p:sp>
        <p:nvSpPr>
          <p:cNvPr id="8" name="Rectangle 7">
            <a:extLst>
              <a:ext uri="{FF2B5EF4-FFF2-40B4-BE49-F238E27FC236}">
                <a16:creationId xmlns:a16="http://schemas.microsoft.com/office/drawing/2014/main" id="{69AB8266-F71E-4DA3-BBF4-275041886296}"/>
              </a:ext>
            </a:extLst>
          </p:cNvPr>
          <p:cNvSpPr/>
          <p:nvPr/>
        </p:nvSpPr>
        <p:spPr>
          <a:xfrm>
            <a:off x="1697943" y="3971101"/>
            <a:ext cx="6021200" cy="523220"/>
          </a:xfrm>
          <a:prstGeom prst="rect">
            <a:avLst/>
          </a:prstGeom>
        </p:spPr>
        <p:txBody>
          <a:bodyPr wrap="none">
            <a:spAutoFit/>
          </a:bodyPr>
          <a:lstStyle/>
          <a:p>
            <a:r>
              <a:rPr lang="en-GB" sz="2800" dirty="0">
                <a:latin typeface="Arial" panose="020B0604020202020204" pitchFamily="34" charset="0"/>
                <a:ea typeface="Calibri" panose="020F0502020204030204" pitchFamily="34" charset="0"/>
                <a:cs typeface="Times New Roman" panose="02020603050405020304" pitchFamily="18" charset="0"/>
              </a:rPr>
              <a:t>Irish Context and National Initiatives </a:t>
            </a:r>
            <a:endParaRPr lang="en-IE" sz="2800" dirty="0"/>
          </a:p>
        </p:txBody>
      </p:sp>
    </p:spTree>
    <p:extLst>
      <p:ext uri="{BB962C8B-B14F-4D97-AF65-F5344CB8AC3E}">
        <p14:creationId xmlns:p14="http://schemas.microsoft.com/office/powerpoint/2010/main" val="3121830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E2B9-F752-4E68-991E-C8A3F3A83FAB}"/>
              </a:ext>
            </a:extLst>
          </p:cNvPr>
          <p:cNvSpPr>
            <a:spLocks noGrp="1"/>
          </p:cNvSpPr>
          <p:nvPr>
            <p:ph type="ctrTitle"/>
          </p:nvPr>
        </p:nvSpPr>
        <p:spPr>
          <a:xfrm>
            <a:off x="-449249" y="2729579"/>
            <a:ext cx="2117456" cy="1904566"/>
          </a:xfrm>
        </p:spPr>
        <p:txBody>
          <a:bodyPr vert="horz" lIns="68580" tIns="34290" rIns="68580" bIns="34290" rtlCol="0" anchor="t">
            <a:normAutofit/>
          </a:bodyPr>
          <a:lstStyle/>
          <a:p>
            <a:pPr algn="r"/>
            <a:r>
              <a:rPr lang="en-US" sz="2400" b="1" dirty="0"/>
              <a:t>Enabling a Lifelong Learning Culture</a:t>
            </a:r>
            <a:br>
              <a:rPr lang="en-US" sz="2400" dirty="0"/>
            </a:br>
            <a:endParaRPr lang="en-US" sz="2400" dirty="0"/>
          </a:p>
        </p:txBody>
      </p:sp>
      <p:sp>
        <p:nvSpPr>
          <p:cNvPr id="3" name="Subtitle 2">
            <a:extLst>
              <a:ext uri="{FF2B5EF4-FFF2-40B4-BE49-F238E27FC236}">
                <a16:creationId xmlns:a16="http://schemas.microsoft.com/office/drawing/2014/main" id="{CE75C6CA-4BD1-424F-A39F-0B88522236AD}"/>
              </a:ext>
            </a:extLst>
          </p:cNvPr>
          <p:cNvSpPr>
            <a:spLocks noGrp="1"/>
          </p:cNvSpPr>
          <p:nvPr>
            <p:ph type="subTitle" idx="1"/>
          </p:nvPr>
        </p:nvSpPr>
        <p:spPr>
          <a:xfrm>
            <a:off x="2130632" y="1872574"/>
            <a:ext cx="3890104" cy="3375845"/>
          </a:xfrm>
        </p:spPr>
        <p:txBody>
          <a:bodyPr vert="horz" lIns="68580" tIns="34290" rIns="68580" bIns="34290" rtlCol="0">
            <a:noAutofit/>
          </a:bodyPr>
          <a:lstStyle/>
          <a:p>
            <a:pPr indent="-171450" algn="l">
              <a:buFont typeface="Arial" panose="020B0604020202020204" pitchFamily="34" charset="0"/>
              <a:buChar char="•"/>
            </a:pPr>
            <a:r>
              <a:rPr lang="en-US" sz="1800" b="1" dirty="0">
                <a:solidFill>
                  <a:schemeClr val="tx1"/>
                </a:solidFill>
              </a:rPr>
              <a:t>Staffing, Capabilities and Structures</a:t>
            </a:r>
          </a:p>
          <a:p>
            <a:pPr algn="l"/>
            <a:r>
              <a:rPr lang="en-US" sz="1800" dirty="0">
                <a:solidFill>
                  <a:schemeClr val="tx1"/>
                </a:solidFill>
              </a:rPr>
              <a:t>- Future Staffing Framework</a:t>
            </a:r>
          </a:p>
          <a:p>
            <a:pPr algn="l"/>
            <a:r>
              <a:rPr lang="en-US" sz="1800" dirty="0">
                <a:solidFill>
                  <a:schemeClr val="tx1"/>
                </a:solidFill>
              </a:rPr>
              <a:t>- Quality Cross-FET Provision</a:t>
            </a:r>
            <a:br>
              <a:rPr lang="en-US" sz="1800" dirty="0">
                <a:solidFill>
                  <a:schemeClr val="tx1"/>
                </a:solidFill>
              </a:rPr>
            </a:br>
            <a:r>
              <a:rPr lang="en-US" sz="1800" dirty="0">
                <a:solidFill>
                  <a:schemeClr val="tx1"/>
                </a:solidFill>
              </a:rPr>
              <a:t>- Cross-FET Funding/Guidelines</a:t>
            </a:r>
            <a:br>
              <a:rPr lang="en-US" sz="1800" dirty="0">
                <a:solidFill>
                  <a:schemeClr val="tx1"/>
                </a:solidFill>
              </a:rPr>
            </a:br>
            <a:r>
              <a:rPr lang="en-US" sz="1800" dirty="0">
                <a:solidFill>
                  <a:schemeClr val="tx1"/>
                </a:solidFill>
              </a:rPr>
              <a:t>- Professional Development</a:t>
            </a:r>
          </a:p>
          <a:p>
            <a:pPr marL="257175" indent="-171450" algn="l">
              <a:buFont typeface="Arial" panose="020B0604020202020204" pitchFamily="34" charset="0"/>
              <a:buChar char="•"/>
            </a:pPr>
            <a:endParaRPr lang="en-US" sz="1800" dirty="0">
              <a:solidFill>
                <a:schemeClr val="tx1"/>
              </a:solidFill>
            </a:endParaRPr>
          </a:p>
          <a:p>
            <a:pPr indent="-171450" algn="l">
              <a:buFont typeface="Arial" panose="020B0604020202020204" pitchFamily="34" charset="0"/>
              <a:buChar char="•"/>
            </a:pPr>
            <a:r>
              <a:rPr lang="en-US" sz="1800" b="1" dirty="0">
                <a:solidFill>
                  <a:schemeClr val="tx1"/>
                </a:solidFill>
              </a:rPr>
              <a:t>Learner and Performance Focused</a:t>
            </a:r>
            <a:br>
              <a:rPr lang="en-US" sz="1800" b="1" dirty="0">
                <a:solidFill>
                  <a:schemeClr val="tx1"/>
                </a:solidFill>
              </a:rPr>
            </a:br>
            <a:r>
              <a:rPr lang="en-US" sz="1800" dirty="0">
                <a:solidFill>
                  <a:schemeClr val="tx1"/>
                </a:solidFill>
              </a:rPr>
              <a:t>- Performance Framework</a:t>
            </a:r>
          </a:p>
          <a:p>
            <a:pPr algn="l"/>
            <a:r>
              <a:rPr lang="en-US" sz="1800" dirty="0">
                <a:solidFill>
                  <a:schemeClr val="tx1"/>
                </a:solidFill>
              </a:rPr>
              <a:t>- Measuring Distance Travelled</a:t>
            </a:r>
          </a:p>
          <a:p>
            <a:pPr algn="l"/>
            <a:r>
              <a:rPr lang="en-US" sz="1800" dirty="0">
                <a:solidFill>
                  <a:schemeClr val="tx1"/>
                </a:solidFill>
              </a:rPr>
              <a:t>- Learner Engagement</a:t>
            </a:r>
          </a:p>
        </p:txBody>
      </p:sp>
      <p:sp>
        <p:nvSpPr>
          <p:cNvPr id="4" name="Subtitle 2">
            <a:extLst>
              <a:ext uri="{FF2B5EF4-FFF2-40B4-BE49-F238E27FC236}">
                <a16:creationId xmlns:a16="http://schemas.microsoft.com/office/drawing/2014/main" id="{4EB397B6-D348-446D-B235-467B312AF5FF}"/>
              </a:ext>
            </a:extLst>
          </p:cNvPr>
          <p:cNvSpPr txBox="1">
            <a:spLocks/>
          </p:cNvSpPr>
          <p:nvPr/>
        </p:nvSpPr>
        <p:spPr>
          <a:xfrm>
            <a:off x="6074392" y="1859565"/>
            <a:ext cx="2927563" cy="2774580"/>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171450" algn="l">
              <a:lnSpc>
                <a:spcPct val="100000"/>
              </a:lnSpc>
              <a:buFont typeface="Arial" panose="020B0604020202020204" pitchFamily="34" charset="0"/>
              <a:buChar char="•"/>
            </a:pPr>
            <a:r>
              <a:rPr lang="en-US" sz="1800" b="1" dirty="0"/>
              <a:t>Digital Transformation</a:t>
            </a:r>
            <a:br>
              <a:rPr lang="en-US" sz="1800" b="1" dirty="0"/>
            </a:br>
            <a:r>
              <a:rPr lang="en-US" sz="1800" dirty="0"/>
              <a:t>- Learner Access and Delivery</a:t>
            </a:r>
            <a:br>
              <a:rPr lang="en-US" sz="1800" dirty="0"/>
            </a:br>
            <a:r>
              <a:rPr lang="en-US" sz="1800" dirty="0"/>
              <a:t>- Data Driven</a:t>
            </a:r>
            <a:br>
              <a:rPr lang="en-US" sz="1800" dirty="0"/>
            </a:br>
            <a:r>
              <a:rPr lang="en-US" sz="1800" dirty="0"/>
              <a:t>- Management Systems</a:t>
            </a:r>
          </a:p>
          <a:p>
            <a:pPr algn="l">
              <a:lnSpc>
                <a:spcPct val="100000"/>
              </a:lnSpc>
            </a:pPr>
            <a:br>
              <a:rPr lang="en-US" sz="1800" b="1" dirty="0"/>
            </a:br>
            <a:br>
              <a:rPr lang="en-US" sz="1800" b="1" dirty="0"/>
            </a:br>
            <a:endParaRPr lang="en-US" sz="1800" b="1" dirty="0"/>
          </a:p>
          <a:p>
            <a:pPr indent="-171450" algn="l">
              <a:lnSpc>
                <a:spcPct val="100000"/>
              </a:lnSpc>
              <a:buFont typeface="Arial" panose="020B0604020202020204" pitchFamily="34" charset="0"/>
              <a:buChar char="•"/>
            </a:pPr>
            <a:r>
              <a:rPr lang="en-US" sz="1800" b="1" dirty="0"/>
              <a:t>Capital Infrastructure</a:t>
            </a:r>
            <a:br>
              <a:rPr lang="en-US" sz="1800" dirty="0"/>
            </a:br>
            <a:r>
              <a:rPr lang="en-US" sz="1800" dirty="0"/>
              <a:t>- Consolidate Provision</a:t>
            </a:r>
            <a:br>
              <a:rPr lang="en-US" sz="1800" dirty="0"/>
            </a:br>
            <a:r>
              <a:rPr lang="en-US" sz="1800" dirty="0"/>
              <a:t>- Flagship Developments</a:t>
            </a:r>
          </a:p>
        </p:txBody>
      </p:sp>
      <p:sp>
        <p:nvSpPr>
          <p:cNvPr id="5" name="Rectangle 4">
            <a:extLst>
              <a:ext uri="{FF2B5EF4-FFF2-40B4-BE49-F238E27FC236}">
                <a16:creationId xmlns:a16="http://schemas.microsoft.com/office/drawing/2014/main" id="{997CC1FE-F730-4EC8-8008-B35173962EE6}"/>
              </a:ext>
            </a:extLst>
          </p:cNvPr>
          <p:cNvSpPr/>
          <p:nvPr/>
        </p:nvSpPr>
        <p:spPr>
          <a:xfrm>
            <a:off x="3781093" y="53268"/>
            <a:ext cx="3890104" cy="1323439"/>
          </a:xfrm>
          <a:prstGeom prst="rect">
            <a:avLst/>
          </a:prstGeom>
        </p:spPr>
        <p:txBody>
          <a:bodyPr wrap="none">
            <a:spAutoFit/>
          </a:bodyPr>
          <a:lstStyle/>
          <a:p>
            <a:pPr lvl="0"/>
            <a:r>
              <a:rPr lang="en-GB" sz="4000" dirty="0"/>
              <a:t>Lifelong Learning </a:t>
            </a:r>
            <a:br>
              <a:rPr lang="en-GB" sz="4000" dirty="0"/>
            </a:br>
            <a:r>
              <a:rPr lang="en-US" sz="4000" dirty="0">
                <a:solidFill>
                  <a:srgbClr val="000000"/>
                </a:solidFill>
              </a:rPr>
              <a:t>Strategic Enablers</a:t>
            </a:r>
          </a:p>
        </p:txBody>
      </p:sp>
    </p:spTree>
    <p:extLst>
      <p:ext uri="{BB962C8B-B14F-4D97-AF65-F5344CB8AC3E}">
        <p14:creationId xmlns:p14="http://schemas.microsoft.com/office/powerpoint/2010/main" val="404631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D36D-D3B0-41FC-A4E9-E4ED0B63B4B3}"/>
              </a:ext>
            </a:extLst>
          </p:cNvPr>
          <p:cNvSpPr>
            <a:spLocks noGrp="1"/>
          </p:cNvSpPr>
          <p:nvPr>
            <p:ph type="title"/>
          </p:nvPr>
        </p:nvSpPr>
        <p:spPr/>
        <p:txBody>
          <a:bodyPr>
            <a:normAutofit/>
          </a:bodyPr>
          <a:lstStyle/>
          <a:p>
            <a:r>
              <a:rPr lang="en-US" dirty="0"/>
              <a:t>Skills to Advance</a:t>
            </a:r>
            <a:r>
              <a:rPr lang="en-IE" dirty="0"/>
              <a:t> </a:t>
            </a:r>
            <a:br>
              <a:rPr lang="en-IE" dirty="0"/>
            </a:br>
            <a:r>
              <a:rPr lang="en-IE" sz="2000" dirty="0">
                <a:solidFill>
                  <a:srgbClr val="0070C0"/>
                </a:solidFill>
              </a:rPr>
              <a:t>https://www.solas.ie/programmes/skills-to-advance/</a:t>
            </a:r>
          </a:p>
        </p:txBody>
      </p:sp>
      <p:sp>
        <p:nvSpPr>
          <p:cNvPr id="4" name="Rectangle 3">
            <a:extLst>
              <a:ext uri="{FF2B5EF4-FFF2-40B4-BE49-F238E27FC236}">
                <a16:creationId xmlns:a16="http://schemas.microsoft.com/office/drawing/2014/main" id="{B2B8C45A-8805-4ED9-B313-B63A85A0B0D4}"/>
              </a:ext>
            </a:extLst>
          </p:cNvPr>
          <p:cNvSpPr/>
          <p:nvPr/>
        </p:nvSpPr>
        <p:spPr>
          <a:xfrm>
            <a:off x="1003177" y="1417638"/>
            <a:ext cx="7569482" cy="5262979"/>
          </a:xfrm>
          <a:prstGeom prst="rect">
            <a:avLst/>
          </a:prstGeom>
        </p:spPr>
        <p:txBody>
          <a:bodyPr wrap="square">
            <a:spAutoFit/>
          </a:bodyPr>
          <a:lstStyle/>
          <a:p>
            <a:r>
              <a:rPr lang="en-IE" dirty="0"/>
              <a:t> </a:t>
            </a:r>
          </a:p>
          <a:p>
            <a:pPr marL="285750" indent="-285750">
              <a:buFont typeface="Arial" panose="020B0604020202020204" pitchFamily="34" charset="0"/>
              <a:buChar char="•"/>
            </a:pPr>
            <a:r>
              <a:rPr lang="en-IE" sz="2000" dirty="0"/>
              <a:t>Skill to Advance was developed in response to evolving skill needs and remains central to assist those facing changes in their work due to technology advances, changing work practices and market diversification. </a:t>
            </a:r>
          </a:p>
          <a:p>
            <a:pPr marL="285750" indent="-285750">
              <a:buFont typeface="Arial" panose="020B0604020202020204" pitchFamily="34" charset="0"/>
              <a:buChar char="•"/>
            </a:pPr>
            <a:r>
              <a:rPr lang="en-IE" sz="2000" dirty="0"/>
              <a:t>STA incorporate digital, socio-emotional and technical skills development to enhance employee skills and support increased productivity in Irish SMEs. </a:t>
            </a:r>
          </a:p>
          <a:p>
            <a:pPr marL="285750" indent="-285750">
              <a:buFont typeface="Arial" panose="020B0604020202020204" pitchFamily="34" charset="0"/>
              <a:buChar char="•"/>
            </a:pPr>
            <a:r>
              <a:rPr lang="en-IE" sz="2000" dirty="0"/>
              <a:t>The focus of developing skills is to future proof our workforce in vulnerable occupations, businesses and sectors is centre to the core mission of the Skills to Advance Initiative. Recent events only highlight that those in vulnerable sectors run the risk of being most impacted and need to be engaged in life-long learning to reduce their vulnerabilities. </a:t>
            </a:r>
          </a:p>
          <a:p>
            <a:endParaRPr lang="en-US" sz="4000" dirty="0"/>
          </a:p>
          <a:p>
            <a:pPr marL="285750" indent="-285750">
              <a:spcAft>
                <a:spcPts val="800"/>
              </a:spcAft>
              <a:buFont typeface="Arial" panose="020B0604020202020204" pitchFamily="34" charset="0"/>
              <a:buChar char="•"/>
            </a:pPr>
            <a:endParaRPr lang="en-IE"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84427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72DFF-F1D3-4266-942A-8A7171CD0F31}"/>
              </a:ext>
            </a:extLst>
          </p:cNvPr>
          <p:cNvSpPr>
            <a:spLocks noGrp="1"/>
          </p:cNvSpPr>
          <p:nvPr>
            <p:ph type="title"/>
          </p:nvPr>
        </p:nvSpPr>
        <p:spPr>
          <a:xfrm>
            <a:off x="1185169" y="274638"/>
            <a:ext cx="8229600" cy="1143000"/>
          </a:xfrm>
        </p:spPr>
        <p:txBody>
          <a:bodyPr/>
          <a:lstStyle/>
          <a:p>
            <a:r>
              <a:rPr lang="en-IE" b="1" dirty="0"/>
              <a:t>STA achievements for 2020</a:t>
            </a:r>
            <a:endParaRPr lang="en-IE" dirty="0"/>
          </a:p>
        </p:txBody>
      </p:sp>
      <p:sp>
        <p:nvSpPr>
          <p:cNvPr id="3" name="Content Placeholder 2">
            <a:extLst>
              <a:ext uri="{FF2B5EF4-FFF2-40B4-BE49-F238E27FC236}">
                <a16:creationId xmlns:a16="http://schemas.microsoft.com/office/drawing/2014/main" id="{11CC5F75-FB21-4439-BC5A-EF223B704840}"/>
              </a:ext>
            </a:extLst>
          </p:cNvPr>
          <p:cNvSpPr>
            <a:spLocks noGrp="1"/>
          </p:cNvSpPr>
          <p:nvPr>
            <p:ph idx="1"/>
          </p:nvPr>
        </p:nvSpPr>
        <p:spPr>
          <a:xfrm>
            <a:off x="847817" y="1697854"/>
            <a:ext cx="8229600" cy="4525963"/>
          </a:xfrm>
        </p:spPr>
        <p:txBody>
          <a:bodyPr>
            <a:normAutofit fontScale="92500" lnSpcReduction="20000"/>
          </a:bodyPr>
          <a:lstStyle/>
          <a:p>
            <a:pPr marL="0" indent="0">
              <a:buNone/>
            </a:pPr>
            <a:r>
              <a:rPr lang="en-IE" dirty="0"/>
              <a:t>(preliminary figures as of November) are as follows:</a:t>
            </a:r>
          </a:p>
          <a:p>
            <a:pPr lvl="0"/>
            <a:r>
              <a:rPr lang="en-GB" sz="3000" dirty="0"/>
              <a:t>Total STA Learners 8,264 (127 % achievement against target)</a:t>
            </a:r>
            <a:endParaRPr lang="en-IE" sz="3000" dirty="0"/>
          </a:p>
          <a:p>
            <a:pPr lvl="0"/>
            <a:r>
              <a:rPr lang="en-GB" sz="3000" dirty="0"/>
              <a:t>Over 1,000 training programmes delivered</a:t>
            </a:r>
            <a:endParaRPr lang="en-IE" sz="3000" dirty="0"/>
          </a:p>
          <a:p>
            <a:pPr lvl="0"/>
            <a:r>
              <a:rPr lang="en-GB" sz="3000" dirty="0"/>
              <a:t>Profile of employees 61% female, 66% are aged in the target group 35-65 years</a:t>
            </a:r>
            <a:endParaRPr lang="en-IE" sz="3000" dirty="0"/>
          </a:p>
          <a:p>
            <a:pPr lvl="0"/>
            <a:r>
              <a:rPr lang="en-GB" sz="3000" dirty="0"/>
              <a:t>Key programmes in </a:t>
            </a:r>
            <a:r>
              <a:rPr lang="en-IE" sz="3000" dirty="0"/>
              <a:t>healthcare support, management, early childcare support, business administration and ICDL, with pans to expand to the Hospitality sector, Green skills and further ICT developments.</a:t>
            </a:r>
          </a:p>
          <a:p>
            <a:endParaRPr lang="en-IE" dirty="0"/>
          </a:p>
        </p:txBody>
      </p:sp>
    </p:spTree>
    <p:extLst>
      <p:ext uri="{BB962C8B-B14F-4D97-AF65-F5344CB8AC3E}">
        <p14:creationId xmlns:p14="http://schemas.microsoft.com/office/powerpoint/2010/main" val="2275597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D36D-D3B0-41FC-A4E9-E4ED0B63B4B3}"/>
              </a:ext>
            </a:extLst>
          </p:cNvPr>
          <p:cNvSpPr>
            <a:spLocks noGrp="1"/>
          </p:cNvSpPr>
          <p:nvPr>
            <p:ph type="title"/>
          </p:nvPr>
        </p:nvSpPr>
        <p:spPr/>
        <p:txBody>
          <a:bodyPr>
            <a:normAutofit/>
          </a:bodyPr>
          <a:lstStyle/>
          <a:p>
            <a:r>
              <a:rPr lang="en-IE" dirty="0"/>
              <a:t>E-College </a:t>
            </a:r>
            <a:br>
              <a:rPr lang="en-IE" dirty="0"/>
            </a:br>
            <a:r>
              <a:rPr lang="en-IE" sz="2000" dirty="0">
                <a:solidFill>
                  <a:srgbClr val="0070C0"/>
                </a:solidFill>
              </a:rPr>
              <a:t>https://www.ecollege.ie/</a:t>
            </a:r>
          </a:p>
        </p:txBody>
      </p:sp>
      <p:sp>
        <p:nvSpPr>
          <p:cNvPr id="4" name="Rectangle 3">
            <a:extLst>
              <a:ext uri="{FF2B5EF4-FFF2-40B4-BE49-F238E27FC236}">
                <a16:creationId xmlns:a16="http://schemas.microsoft.com/office/drawing/2014/main" id="{B2B8C45A-8805-4ED9-B313-B63A85A0B0D4}"/>
              </a:ext>
            </a:extLst>
          </p:cNvPr>
          <p:cNvSpPr/>
          <p:nvPr/>
        </p:nvSpPr>
        <p:spPr>
          <a:xfrm>
            <a:off x="909959" y="1575355"/>
            <a:ext cx="8145261" cy="4380686"/>
          </a:xfrm>
          <a:prstGeom prst="rect">
            <a:avLst/>
          </a:prstGeom>
        </p:spPr>
        <p:txBody>
          <a:bodyPr wrap="square">
            <a:spAutoFit/>
          </a:bodyPr>
          <a:lstStyle/>
          <a:p>
            <a:pPr marL="285750" indent="-285750">
              <a:spcAft>
                <a:spcPts val="800"/>
              </a:spcAft>
              <a:buFont typeface="Arial" panose="020B0604020202020204" pitchFamily="34" charset="0"/>
              <a:buChar char="•"/>
            </a:pPr>
            <a:r>
              <a:rPr lang="en-IE" sz="2100" dirty="0">
                <a:latin typeface="Calibri" panose="020F0502020204030204" pitchFamily="34" charset="0"/>
                <a:ea typeface="Calibri" panose="020F0502020204030204" pitchFamily="34" charset="0"/>
              </a:rPr>
              <a:t>eCollege is a National Online Learning service providing online courses on a continuous intake basis that facilitates a flexible learner centred approach to training delivery. </a:t>
            </a:r>
          </a:p>
          <a:p>
            <a:pPr marL="285750" indent="-285750">
              <a:spcAft>
                <a:spcPts val="800"/>
              </a:spcAft>
              <a:buFont typeface="Arial" panose="020B0604020202020204" pitchFamily="34" charset="0"/>
              <a:buChar char="•"/>
            </a:pPr>
            <a:r>
              <a:rPr lang="en-IE" sz="2100" dirty="0">
                <a:latin typeface="Calibri" panose="020F0502020204030204" pitchFamily="34" charset="0"/>
                <a:ea typeface="Calibri" panose="020F0502020204030204" pitchFamily="34" charset="0"/>
              </a:rPr>
              <a:t>Courses are supported by online </a:t>
            </a:r>
            <a:r>
              <a:rPr lang="en-IE" sz="2100" dirty="0" err="1">
                <a:latin typeface="Calibri" panose="020F0502020204030204" pitchFamily="34" charset="0"/>
                <a:ea typeface="Calibri" panose="020F0502020204030204" pitchFamily="34" charset="0"/>
              </a:rPr>
              <a:t>eTutors</a:t>
            </a:r>
            <a:r>
              <a:rPr lang="en-IE" sz="2100" dirty="0">
                <a:latin typeface="Calibri" panose="020F0502020204030204" pitchFamily="34" charset="0"/>
                <a:ea typeface="Calibri" panose="020F0502020204030204" pitchFamily="34" charset="0"/>
              </a:rPr>
              <a:t> and are certified through test centres distributed around the country. (E-badging is in consideration)</a:t>
            </a:r>
          </a:p>
          <a:p>
            <a:pPr marL="285750" indent="-285750">
              <a:spcAft>
                <a:spcPts val="800"/>
              </a:spcAft>
              <a:buFont typeface="Arial" panose="020B0604020202020204" pitchFamily="34" charset="0"/>
              <a:buChar char="•"/>
            </a:pPr>
            <a:r>
              <a:rPr lang="en-IE" sz="2100" dirty="0">
                <a:latin typeface="Calibri" panose="020F0502020204030204" pitchFamily="34" charset="0"/>
                <a:ea typeface="Calibri" panose="020F0502020204030204" pitchFamily="34" charset="0"/>
              </a:rPr>
              <a:t>eCollege courses are free of charge to participants and include all courseware, software and certification. </a:t>
            </a:r>
          </a:p>
          <a:p>
            <a:pPr marL="285750" indent="-285750">
              <a:spcAft>
                <a:spcPts val="800"/>
              </a:spcAft>
              <a:buFont typeface="Arial" panose="020B0604020202020204" pitchFamily="34" charset="0"/>
              <a:buChar char="•"/>
            </a:pPr>
            <a:r>
              <a:rPr lang="en-IE" sz="2100" dirty="0">
                <a:latin typeface="Calibri" panose="020F0502020204030204" pitchFamily="34" charset="0"/>
                <a:ea typeface="Calibri" panose="020F0502020204030204" pitchFamily="34" charset="0"/>
              </a:rPr>
              <a:t>Typically, over 500 jobseekers per month avail of this opportunity that are referred to eCollege courses through the Dept of Social protection. </a:t>
            </a:r>
          </a:p>
          <a:p>
            <a:pPr marL="285750" indent="-285750">
              <a:spcAft>
                <a:spcPts val="800"/>
              </a:spcAft>
              <a:buFont typeface="Arial" panose="020B0604020202020204" pitchFamily="34" charset="0"/>
              <a:buChar char="•"/>
            </a:pPr>
            <a:r>
              <a:rPr lang="en-IE" sz="2100" dirty="0">
                <a:latin typeface="Calibri" panose="020F0502020204030204" pitchFamily="34" charset="0"/>
                <a:ea typeface="Calibri" panose="020F0502020204030204" pitchFamily="34" charset="0"/>
              </a:rPr>
              <a:t>An additional 2,300 staff employed within VET and employed individuals that qualify under the STA initiative also avail of eCollege courses. </a:t>
            </a:r>
          </a:p>
        </p:txBody>
      </p:sp>
    </p:spTree>
    <p:extLst>
      <p:ext uri="{BB962C8B-B14F-4D97-AF65-F5344CB8AC3E}">
        <p14:creationId xmlns:p14="http://schemas.microsoft.com/office/powerpoint/2010/main" val="309774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D36D-D3B0-41FC-A4E9-E4ED0B63B4B3}"/>
              </a:ext>
            </a:extLst>
          </p:cNvPr>
          <p:cNvSpPr>
            <a:spLocks noGrp="1"/>
          </p:cNvSpPr>
          <p:nvPr>
            <p:ph type="title"/>
          </p:nvPr>
        </p:nvSpPr>
        <p:spPr>
          <a:xfrm>
            <a:off x="1482571" y="244357"/>
            <a:ext cx="7807910" cy="1143000"/>
          </a:xfrm>
        </p:spPr>
        <p:txBody>
          <a:bodyPr vert="horz" lIns="91440" tIns="45720" rIns="91440" bIns="45720" rtlCol="0" anchor="ctr">
            <a:noAutofit/>
          </a:bodyPr>
          <a:lstStyle/>
          <a:p>
            <a:r>
              <a:rPr lang="en-IE" sz="3600" dirty="0"/>
              <a:t>Impact of Covid-19 on E-College enrolments</a:t>
            </a:r>
          </a:p>
        </p:txBody>
      </p:sp>
      <p:pic>
        <p:nvPicPr>
          <p:cNvPr id="5" name="Chart 2">
            <a:extLst>
              <a:ext uri="{FF2B5EF4-FFF2-40B4-BE49-F238E27FC236}">
                <a16:creationId xmlns:a16="http://schemas.microsoft.com/office/drawing/2014/main" id="{D14500B1-BE65-4B32-BE17-DDB91D81B8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0265" y="3169328"/>
            <a:ext cx="4361735" cy="26170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2B8C45A-8805-4ED9-B313-B63A85A0B0D4}"/>
              </a:ext>
            </a:extLst>
          </p:cNvPr>
          <p:cNvSpPr/>
          <p:nvPr/>
        </p:nvSpPr>
        <p:spPr>
          <a:xfrm>
            <a:off x="4790242" y="3169328"/>
            <a:ext cx="4038600" cy="2301315"/>
          </a:xfrm>
          <a:prstGeom prst="rect">
            <a:avLst/>
          </a:prstGeom>
        </p:spPr>
        <p:txBody>
          <a:bodyPr vert="horz" lIns="91440" tIns="45720" rIns="91440" bIns="45720" rtlCol="0">
            <a:normAutofit/>
          </a:bodyPr>
          <a:lstStyle/>
          <a:p>
            <a:pPr>
              <a:lnSpc>
                <a:spcPct val="90000"/>
              </a:lnSpc>
              <a:spcBef>
                <a:spcPct val="20000"/>
              </a:spcBef>
              <a:spcAft>
                <a:spcPts val="800"/>
              </a:spcAft>
              <a:buFont typeface="Arial"/>
            </a:pPr>
            <a:r>
              <a:rPr lang="en-IE" sz="2400" dirty="0"/>
              <a:t>To date (November 2020) over 33,500 people have responded to this lifelong learning opportunity and commenced eCollege courses. </a:t>
            </a:r>
          </a:p>
        </p:txBody>
      </p:sp>
      <p:sp>
        <p:nvSpPr>
          <p:cNvPr id="3" name="Rectangle 2">
            <a:extLst>
              <a:ext uri="{FF2B5EF4-FFF2-40B4-BE49-F238E27FC236}">
                <a16:creationId xmlns:a16="http://schemas.microsoft.com/office/drawing/2014/main" id="{0A6F7109-9FBD-4DF8-87D3-C1D5FF2AE49B}"/>
              </a:ext>
            </a:extLst>
          </p:cNvPr>
          <p:cNvSpPr/>
          <p:nvPr/>
        </p:nvSpPr>
        <p:spPr>
          <a:xfrm>
            <a:off x="1682318" y="1564992"/>
            <a:ext cx="6906828" cy="1089529"/>
          </a:xfrm>
          <a:prstGeom prst="rect">
            <a:avLst/>
          </a:prstGeom>
        </p:spPr>
        <p:txBody>
          <a:bodyPr wrap="square">
            <a:spAutoFit/>
          </a:bodyPr>
          <a:lstStyle/>
          <a:p>
            <a:pPr>
              <a:lnSpc>
                <a:spcPct val="90000"/>
              </a:lnSpc>
              <a:spcBef>
                <a:spcPct val="20000"/>
              </a:spcBef>
              <a:spcAft>
                <a:spcPts val="800"/>
              </a:spcAft>
              <a:buFont typeface="Arial"/>
            </a:pPr>
            <a:r>
              <a:rPr lang="en-IE" sz="2400" dirty="0"/>
              <a:t>As a result of the state’s response to the Covid-19 pandemic, all eCollege courses were made available to everyone in the country free of charge. </a:t>
            </a:r>
          </a:p>
        </p:txBody>
      </p:sp>
    </p:spTree>
    <p:extLst>
      <p:ext uri="{BB962C8B-B14F-4D97-AF65-F5344CB8AC3E}">
        <p14:creationId xmlns:p14="http://schemas.microsoft.com/office/powerpoint/2010/main" val="340930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2570" y="0"/>
            <a:ext cx="7419513" cy="1470025"/>
          </a:xfrm>
        </p:spPr>
        <p:txBody>
          <a:bodyPr/>
          <a:lstStyle/>
          <a:p>
            <a:r>
              <a:rPr lang="en-US" dirty="0"/>
              <a:t>Other National Lifelong Learning initiatives</a:t>
            </a:r>
          </a:p>
        </p:txBody>
      </p:sp>
      <p:sp>
        <p:nvSpPr>
          <p:cNvPr id="3" name="Subtitle 2"/>
          <p:cNvSpPr>
            <a:spLocks noGrp="1"/>
          </p:cNvSpPr>
          <p:nvPr>
            <p:ph type="subTitle" idx="1"/>
          </p:nvPr>
        </p:nvSpPr>
        <p:spPr>
          <a:xfrm>
            <a:off x="912180" y="1879846"/>
            <a:ext cx="7989903" cy="3437877"/>
          </a:xfrm>
        </p:spPr>
        <p:txBody>
          <a:bodyPr>
            <a:normAutofit fontScale="25000" lnSpcReduction="20000"/>
          </a:bodyPr>
          <a:lstStyle/>
          <a:p>
            <a:pPr marL="457200" indent="-457200" algn="l">
              <a:buFont typeface="Arial" panose="020B0604020202020204" pitchFamily="34" charset="0"/>
              <a:buChar char="•"/>
            </a:pPr>
            <a:r>
              <a:rPr lang="en-US" sz="8800" b="1" dirty="0">
                <a:solidFill>
                  <a:schemeClr val="tx1"/>
                </a:solidFill>
              </a:rPr>
              <a:t>Service to Business </a:t>
            </a:r>
            <a:r>
              <a:rPr lang="en-US" sz="8800" dirty="0">
                <a:solidFill>
                  <a:schemeClr val="tx1"/>
                </a:solidFill>
              </a:rPr>
              <a:t>– Each region has a Local Business support service</a:t>
            </a:r>
          </a:p>
          <a:p>
            <a:pPr marL="457200" indent="-457200" algn="l">
              <a:buFont typeface="Arial" panose="020B0604020202020204" pitchFamily="34" charset="0"/>
              <a:buChar char="•"/>
            </a:pPr>
            <a:r>
              <a:rPr lang="en-US" sz="8800" b="1" dirty="0">
                <a:solidFill>
                  <a:schemeClr val="tx1"/>
                </a:solidFill>
              </a:rPr>
              <a:t>Regional Skills Fora </a:t>
            </a:r>
            <a:r>
              <a:rPr lang="en-US" sz="8800" dirty="0">
                <a:solidFill>
                  <a:schemeClr val="tx1"/>
                </a:solidFill>
              </a:rPr>
              <a:t>– Enable employers to connect with the range of services and Research.</a:t>
            </a:r>
          </a:p>
          <a:p>
            <a:pPr marL="457200" indent="-457200" algn="l">
              <a:buFont typeface="Arial" panose="020B0604020202020204" pitchFamily="34" charset="0"/>
              <a:buChar char="•"/>
            </a:pPr>
            <a:r>
              <a:rPr lang="en-US" sz="8800" b="1" dirty="0">
                <a:solidFill>
                  <a:schemeClr val="tx1"/>
                </a:solidFill>
              </a:rPr>
              <a:t>Skills to Compete </a:t>
            </a:r>
            <a:r>
              <a:rPr lang="en-US" sz="8800" dirty="0">
                <a:solidFill>
                  <a:schemeClr val="tx1"/>
                </a:solidFill>
              </a:rPr>
              <a:t>- A SOLAS initiative aimed at reskilling and retraining those effected by Covid-19 by combining three strands of FET provision, linked to tailored advice and support.</a:t>
            </a:r>
          </a:p>
          <a:p>
            <a:pPr marL="457200" indent="-457200" algn="l">
              <a:buFont typeface="Arial" panose="020B0604020202020204" pitchFamily="34" charset="0"/>
              <a:buChar char="•"/>
            </a:pPr>
            <a:r>
              <a:rPr lang="en-US" sz="8800" b="1" dirty="0">
                <a:solidFill>
                  <a:schemeClr val="tx1"/>
                </a:solidFill>
              </a:rPr>
              <a:t>Social Partnerships </a:t>
            </a:r>
            <a:r>
              <a:rPr lang="en-US" sz="8800" dirty="0">
                <a:solidFill>
                  <a:schemeClr val="tx1"/>
                </a:solidFill>
              </a:rPr>
              <a:t>- Supporting SMEs to identity training needs and Innovation</a:t>
            </a:r>
          </a:p>
          <a:p>
            <a:pPr marL="457200" indent="-457200" algn="l">
              <a:buFont typeface="Arial" panose="020B0604020202020204" pitchFamily="34" charset="0"/>
              <a:buChar char="•"/>
            </a:pPr>
            <a:r>
              <a:rPr lang="en-US" sz="8800" b="1" dirty="0">
                <a:solidFill>
                  <a:schemeClr val="tx1"/>
                </a:solidFill>
              </a:rPr>
              <a:t>Community Training </a:t>
            </a:r>
            <a:r>
              <a:rPr lang="en-US" sz="8800" dirty="0">
                <a:solidFill>
                  <a:schemeClr val="tx1"/>
                </a:solidFill>
              </a:rPr>
              <a:t>delivered through Community Training </a:t>
            </a:r>
            <a:r>
              <a:rPr lang="en-US" sz="8800" dirty="0" err="1">
                <a:solidFill>
                  <a:schemeClr val="tx1"/>
                </a:solidFill>
              </a:rPr>
              <a:t>Centres</a:t>
            </a:r>
            <a:endParaRPr lang="en-US" sz="8800" dirty="0">
              <a:solidFill>
                <a:schemeClr val="tx1"/>
              </a:solidFill>
            </a:endParaRPr>
          </a:p>
          <a:p>
            <a:pPr marL="457200" indent="-457200" algn="l">
              <a:buFont typeface="Arial" panose="020B0604020202020204" pitchFamily="34" charset="0"/>
              <a:buChar char="•"/>
            </a:pPr>
            <a:r>
              <a:rPr lang="en-US" sz="8800" b="1" dirty="0">
                <a:solidFill>
                  <a:schemeClr val="tx1"/>
                </a:solidFill>
              </a:rPr>
              <a:t>Return to work schemes </a:t>
            </a:r>
            <a:r>
              <a:rPr lang="en-IE" sz="8800" dirty="0">
                <a:solidFill>
                  <a:schemeClr val="tx1"/>
                </a:solidFill>
              </a:rPr>
              <a:t>aimed at specific target groups (</a:t>
            </a:r>
            <a:r>
              <a:rPr lang="en-IE" sz="8800" dirty="0" err="1">
                <a:solidFill>
                  <a:schemeClr val="tx1"/>
                </a:solidFill>
              </a:rPr>
              <a:t>Youthreach</a:t>
            </a:r>
            <a:r>
              <a:rPr lang="en-IE" sz="8800" dirty="0">
                <a:solidFill>
                  <a:schemeClr val="tx1"/>
                </a:solidFill>
              </a:rPr>
              <a:t>/BTEI)</a:t>
            </a:r>
          </a:p>
          <a:p>
            <a:pPr algn="l"/>
            <a:endParaRPr lang="en-US" sz="5500" dirty="0">
              <a:solidFill>
                <a:schemeClr val="tx1"/>
              </a:solidFill>
            </a:endParaRPr>
          </a:p>
          <a:p>
            <a:pPr marL="457200" indent="-457200" algn="l">
              <a:buFont typeface="Arial" panose="020B0604020202020204" pitchFamily="34" charset="0"/>
              <a:buChar char="•"/>
            </a:pPr>
            <a:endParaRPr lang="en-US" dirty="0"/>
          </a:p>
          <a:p>
            <a:pPr marL="457200" indent="-457200" algn="l">
              <a:buFont typeface="Arial" panose="020B0604020202020204" pitchFamily="34" charset="0"/>
              <a:buChar char="•"/>
            </a:pPr>
            <a:endParaRPr lang="en-US" dirty="0"/>
          </a:p>
        </p:txBody>
      </p:sp>
    </p:spTree>
    <p:extLst>
      <p:ext uri="{BB962C8B-B14F-4D97-AF65-F5344CB8AC3E}">
        <p14:creationId xmlns:p14="http://schemas.microsoft.com/office/powerpoint/2010/main" val="1884589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043F-2B85-459D-8D28-F591DD4C1DC1}"/>
              </a:ext>
            </a:extLst>
          </p:cNvPr>
          <p:cNvSpPr>
            <a:spLocks noGrp="1"/>
          </p:cNvSpPr>
          <p:nvPr>
            <p:ph type="title"/>
          </p:nvPr>
        </p:nvSpPr>
        <p:spPr>
          <a:xfrm>
            <a:off x="963229" y="274638"/>
            <a:ext cx="8229600" cy="1143000"/>
          </a:xfrm>
        </p:spPr>
        <p:txBody>
          <a:bodyPr/>
          <a:lstStyle/>
          <a:p>
            <a:r>
              <a:rPr lang="en-IE" dirty="0"/>
              <a:t>Funding Lifelong learning </a:t>
            </a:r>
          </a:p>
        </p:txBody>
      </p:sp>
      <p:sp>
        <p:nvSpPr>
          <p:cNvPr id="3" name="Content Placeholder 2">
            <a:extLst>
              <a:ext uri="{FF2B5EF4-FFF2-40B4-BE49-F238E27FC236}">
                <a16:creationId xmlns:a16="http://schemas.microsoft.com/office/drawing/2014/main" id="{C20A24F6-B8EB-427A-BEB0-6D44AF4B4684}"/>
              </a:ext>
            </a:extLst>
          </p:cNvPr>
          <p:cNvSpPr>
            <a:spLocks noGrp="1"/>
          </p:cNvSpPr>
          <p:nvPr>
            <p:ph idx="1"/>
          </p:nvPr>
        </p:nvSpPr>
        <p:spPr>
          <a:xfrm>
            <a:off x="963229" y="1417638"/>
            <a:ext cx="8229600" cy="4525963"/>
          </a:xfrm>
        </p:spPr>
        <p:txBody>
          <a:bodyPr>
            <a:normAutofit fontScale="62500" lnSpcReduction="20000"/>
          </a:bodyPr>
          <a:lstStyle/>
          <a:p>
            <a:pPr marL="0" indent="0">
              <a:buNone/>
            </a:pPr>
            <a:endParaRPr lang="en-US" dirty="0"/>
          </a:p>
          <a:p>
            <a:r>
              <a:rPr lang="en-US" sz="3000" b="1" dirty="0"/>
              <a:t>Direct Investment from Department of Education</a:t>
            </a:r>
            <a:br>
              <a:rPr lang="en-US" sz="3000" b="1" dirty="0"/>
            </a:br>
            <a:r>
              <a:rPr lang="en-US" sz="3000" dirty="0"/>
              <a:t>In 2020 direct investment from government* into Higher and Further Education was increased by </a:t>
            </a:r>
            <a:r>
              <a:rPr lang="en-IE" sz="3000" dirty="0"/>
              <a:t>€153m and of this €11m is dedicated to </a:t>
            </a:r>
            <a:r>
              <a:rPr lang="en-US" sz="3000" dirty="0"/>
              <a:t>Lifelong learning initiatives. </a:t>
            </a:r>
            <a:br>
              <a:rPr lang="en-US" sz="3000" dirty="0"/>
            </a:br>
            <a:endParaRPr lang="en-US" sz="3000" dirty="0"/>
          </a:p>
          <a:p>
            <a:r>
              <a:rPr lang="en-US" sz="3000" b="1" dirty="0"/>
              <a:t>National Training Fund </a:t>
            </a:r>
            <a:br>
              <a:rPr lang="en-US" sz="3000" b="1" dirty="0"/>
            </a:br>
            <a:r>
              <a:rPr lang="en-US" sz="3000" dirty="0"/>
              <a:t>Employers are obliged by law to contribute a fixed share of payroll (1%) to a training fund. This dedicated fund supports the training of those in employment, and those seeking employment. In 2020 this fund was increased by €74m with over €35m allocated to VET.</a:t>
            </a:r>
            <a:br>
              <a:rPr lang="en-US" sz="3000" dirty="0"/>
            </a:br>
            <a:endParaRPr lang="en-US" sz="3000" dirty="0"/>
          </a:p>
          <a:p>
            <a:r>
              <a:rPr lang="en-US" sz="3000" b="1" dirty="0" err="1"/>
              <a:t>Covid</a:t>
            </a:r>
            <a:r>
              <a:rPr lang="en-US" sz="3000" b="1" dirty="0"/>
              <a:t> 19 Stimulus package</a:t>
            </a:r>
            <a:br>
              <a:rPr lang="en-US" sz="3000" dirty="0"/>
            </a:br>
            <a:r>
              <a:rPr lang="en-US" sz="3000" dirty="0"/>
              <a:t>Under the Government's July Stimulus Package 5,000 VET places will be refocused through Skills to Compete with and additional 4,000 fulltime VET paces will be provided. The skill to Compete will continue in 2021 with plans in development for and additional 50,000 places over 2020 provision.</a:t>
            </a:r>
          </a:p>
          <a:p>
            <a:endParaRPr lang="en-IE" dirty="0"/>
          </a:p>
        </p:txBody>
      </p:sp>
      <p:sp>
        <p:nvSpPr>
          <p:cNvPr id="4" name="Rectangle 3">
            <a:extLst>
              <a:ext uri="{FF2B5EF4-FFF2-40B4-BE49-F238E27FC236}">
                <a16:creationId xmlns:a16="http://schemas.microsoft.com/office/drawing/2014/main" id="{E2D85046-F25D-49D2-83AB-788AC0F05EC8}"/>
              </a:ext>
            </a:extLst>
          </p:cNvPr>
          <p:cNvSpPr/>
          <p:nvPr/>
        </p:nvSpPr>
        <p:spPr>
          <a:xfrm>
            <a:off x="84338" y="6583362"/>
            <a:ext cx="8473736" cy="261610"/>
          </a:xfrm>
          <a:prstGeom prst="rect">
            <a:avLst/>
          </a:prstGeom>
        </p:spPr>
        <p:txBody>
          <a:bodyPr wrap="square">
            <a:spAutoFit/>
          </a:bodyPr>
          <a:lstStyle/>
          <a:p>
            <a:r>
              <a:rPr lang="en-US" sz="1100" dirty="0">
                <a:solidFill>
                  <a:schemeClr val="tx2"/>
                </a:solidFill>
              </a:rPr>
              <a:t>* https://www.education.ie/en/Publications/Corporate-Reports/Financial-Reports/Estimates/2020-budget-main-features.pdf</a:t>
            </a:r>
            <a:endParaRPr lang="en-IE" sz="1100" dirty="0"/>
          </a:p>
        </p:txBody>
      </p:sp>
    </p:spTree>
    <p:extLst>
      <p:ext uri="{BB962C8B-B14F-4D97-AF65-F5344CB8AC3E}">
        <p14:creationId xmlns:p14="http://schemas.microsoft.com/office/powerpoint/2010/main" val="153648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739" y="124292"/>
            <a:ext cx="6724835" cy="1347789"/>
          </a:xfrm>
        </p:spPr>
        <p:txBody>
          <a:bodyPr>
            <a:noAutofit/>
          </a:bodyPr>
          <a:lstStyle/>
          <a:p>
            <a:r>
              <a:rPr lang="en-IE" sz="3200" dirty="0"/>
              <a:t>Extrinsic and Intrinsic Barriers to Participation</a:t>
            </a:r>
            <a:r>
              <a:rPr lang="en-US" sz="3200" dirty="0"/>
              <a:t> to Lifelong </a:t>
            </a:r>
            <a:br>
              <a:rPr lang="en-US" sz="3200" dirty="0"/>
            </a:br>
            <a:r>
              <a:rPr lang="en-US" sz="3200" dirty="0"/>
              <a:t>Learning</a:t>
            </a:r>
          </a:p>
        </p:txBody>
      </p:sp>
      <p:pic>
        <p:nvPicPr>
          <p:cNvPr id="4" name="Picture 3">
            <a:extLst>
              <a:ext uri="{FF2B5EF4-FFF2-40B4-BE49-F238E27FC236}">
                <a16:creationId xmlns:a16="http://schemas.microsoft.com/office/drawing/2014/main" id="{547492A7-BE8F-47AF-9539-76647499D06F}"/>
              </a:ext>
            </a:extLst>
          </p:cNvPr>
          <p:cNvPicPr>
            <a:picLocks noChangeAspect="1"/>
          </p:cNvPicPr>
          <p:nvPr/>
        </p:nvPicPr>
        <p:blipFill>
          <a:blip r:embed="rId2"/>
          <a:stretch>
            <a:fillRect/>
          </a:stretch>
        </p:blipFill>
        <p:spPr>
          <a:xfrm>
            <a:off x="1262664" y="1748899"/>
            <a:ext cx="3562350" cy="4314825"/>
          </a:xfrm>
          <a:prstGeom prst="rect">
            <a:avLst/>
          </a:prstGeom>
        </p:spPr>
      </p:pic>
      <p:pic>
        <p:nvPicPr>
          <p:cNvPr id="5" name="Picture 4">
            <a:extLst>
              <a:ext uri="{FF2B5EF4-FFF2-40B4-BE49-F238E27FC236}">
                <a16:creationId xmlns:a16="http://schemas.microsoft.com/office/drawing/2014/main" id="{C7CE95FB-FA3B-444B-BEEF-7B4616D41428}"/>
              </a:ext>
            </a:extLst>
          </p:cNvPr>
          <p:cNvPicPr>
            <a:picLocks noChangeAspect="1"/>
          </p:cNvPicPr>
          <p:nvPr/>
        </p:nvPicPr>
        <p:blipFill>
          <a:blip r:embed="rId3"/>
          <a:stretch>
            <a:fillRect/>
          </a:stretch>
        </p:blipFill>
        <p:spPr>
          <a:xfrm>
            <a:off x="5045753" y="2017773"/>
            <a:ext cx="3562350" cy="3571875"/>
          </a:xfrm>
          <a:prstGeom prst="rect">
            <a:avLst/>
          </a:prstGeom>
        </p:spPr>
      </p:pic>
      <p:pic>
        <p:nvPicPr>
          <p:cNvPr id="6" name="Picture 5">
            <a:extLst>
              <a:ext uri="{FF2B5EF4-FFF2-40B4-BE49-F238E27FC236}">
                <a16:creationId xmlns:a16="http://schemas.microsoft.com/office/drawing/2014/main" id="{CC071581-543D-41CA-8F25-129B16A0FBFC}"/>
              </a:ext>
            </a:extLst>
          </p:cNvPr>
          <p:cNvPicPr>
            <a:picLocks noChangeAspect="1"/>
          </p:cNvPicPr>
          <p:nvPr/>
        </p:nvPicPr>
        <p:blipFill>
          <a:blip r:embed="rId4"/>
          <a:stretch>
            <a:fillRect/>
          </a:stretch>
        </p:blipFill>
        <p:spPr>
          <a:xfrm>
            <a:off x="5054631" y="1750703"/>
            <a:ext cx="3533775" cy="304800"/>
          </a:xfrm>
          <a:prstGeom prst="rect">
            <a:avLst/>
          </a:prstGeom>
        </p:spPr>
      </p:pic>
    </p:spTree>
    <p:extLst>
      <p:ext uri="{BB962C8B-B14F-4D97-AF65-F5344CB8AC3E}">
        <p14:creationId xmlns:p14="http://schemas.microsoft.com/office/powerpoint/2010/main" val="424225454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D33CDB86334F4B9A117B56A6149273" ma:contentTypeVersion="9" ma:contentTypeDescription="Create a new document." ma:contentTypeScope="" ma:versionID="0de77da0cbfc8293aef80d85e3bef750">
  <xsd:schema xmlns:xsd="http://www.w3.org/2001/XMLSchema" xmlns:xs="http://www.w3.org/2001/XMLSchema" xmlns:p="http://schemas.microsoft.com/office/2006/metadata/properties" xmlns:ns3="e4b194e1-e278-4713-a6a9-fbe662ef7124" targetNamespace="http://schemas.microsoft.com/office/2006/metadata/properties" ma:root="true" ma:fieldsID="f74bf8aed28e4ddb288a776842a94132" ns3:_="">
    <xsd:import namespace="e4b194e1-e278-4713-a6a9-fbe662ef712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b194e1-e278-4713-a6a9-fbe662ef71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588CDB-F549-4BAD-B83E-277F2CC8ED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b194e1-e278-4713-a6a9-fbe662ef71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7BBD23-C09C-4503-9A5E-05AA99DBA968}">
  <ds:schemaRefs>
    <ds:schemaRef ds:uri="http://schemas.microsoft.com/sharepoint/v3/contenttype/forms"/>
  </ds:schemaRefs>
</ds:datastoreItem>
</file>

<file path=customXml/itemProps3.xml><?xml version="1.0" encoding="utf-8"?>
<ds:datastoreItem xmlns:ds="http://schemas.openxmlformats.org/officeDocument/2006/customXml" ds:itemID="{7E9ACBFA-EE98-4559-A762-4AED8743A35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359</TotalTime>
  <Words>761</Words>
  <Application>Microsoft Office PowerPoint</Application>
  <PresentationFormat>On-screen Show (4:3)</PresentationFormat>
  <Paragraphs>51</Paragraphs>
  <Slides>9</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9</vt:i4>
      </vt:variant>
    </vt:vector>
  </HeadingPairs>
  <TitlesOfParts>
    <vt:vector size="14" baseType="lpstr">
      <vt:lpstr>Arial</vt:lpstr>
      <vt:lpstr>Calibri</vt:lpstr>
      <vt:lpstr>Custom Design</vt:lpstr>
      <vt:lpstr>1_Custom Design</vt:lpstr>
      <vt:lpstr>2_Custom Design</vt:lpstr>
      <vt:lpstr>Establishing a lifelong learning  culture </vt:lpstr>
      <vt:lpstr>Enabling a Lifelong Learning Culture </vt:lpstr>
      <vt:lpstr>Skills to Advance  https://www.solas.ie/programmes/skills-to-advance/</vt:lpstr>
      <vt:lpstr>STA achievements for 2020</vt:lpstr>
      <vt:lpstr>E-College  https://www.ecollege.ie/</vt:lpstr>
      <vt:lpstr>Impact of Covid-19 on E-College enrolments</vt:lpstr>
      <vt:lpstr>Other National Lifelong Learning initiatives</vt:lpstr>
      <vt:lpstr>Funding Lifelong learning </vt:lpstr>
      <vt:lpstr>Extrinsic and Intrinsic Barriers to Participation to Lifelong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Barry</dc:creator>
  <cp:lastModifiedBy>Ryan, Barry</cp:lastModifiedBy>
  <cp:revision>4</cp:revision>
  <dcterms:created xsi:type="dcterms:W3CDTF">2020-12-03T15:18:26Z</dcterms:created>
  <dcterms:modified xsi:type="dcterms:W3CDTF">2020-12-04T10:27:05Z</dcterms:modified>
</cp:coreProperties>
</file>