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8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A95DC-6478-4553-8B6F-23CF4D7497D3}" type="datetimeFigureOut">
              <a:rPr lang="en-GB" smtClean="0"/>
              <a:t>10/12/2020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55D3B-F9BE-4C98-A357-FE503523B1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007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FFF79-D7C1-4508-A313-085DE58D823D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A6919-2E66-4C79-9BA2-63778AC375C0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6E5D91-F167-47CC-B2E2-237BD62C6CA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684D2-6AA0-4663-A770-6D19C8030DF9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09D0D-4A39-4125-8D50-2A57C513603A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711C0-58C9-438F-89AA-81B43F15FC07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A0219-A89A-4A44-8276-18B58CE0100D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F1108-322B-40DC-AECC-86FDD8CE2CDD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0960E-03DB-43EC-8E1F-E2ED32B7B73B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21970-2852-4BD4-B097-A56F12C2F2F9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87B54-355C-4CAB-A643-A262913463D0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08162-2AA8-4314-A6AA-8CC83882D0E2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8AAB-30C9-42EC-AE67-C3EBF3733343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FF081-9C54-4194-898B-CB6C7B4958C5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85CC4-41DE-4FF5-95E9-B06A7248DEA3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EFD6A8-CC6C-4232-A5D2-EF93698D60EE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6188E-6466-4CC1-A3DC-841AA5C00C19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A422-48E6-4B03-8109-37C99B8144C6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CF136-EA77-4101-A586-D9B08EAF3762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18th ReferNet Annual Plenary Meeting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OSNABRÜCK DECLARATION </a:t>
            </a:r>
            <a:r>
              <a:rPr lang="en-GB" sz="3600" i="1" dirty="0"/>
              <a:t>OVERVIEW OF Malta’s initiatives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509963"/>
            <a:ext cx="8791575" cy="1655762"/>
          </a:xfrm>
        </p:spPr>
        <p:txBody>
          <a:bodyPr/>
          <a:lstStyle/>
          <a:p>
            <a:pPr algn="ctr"/>
            <a:r>
              <a:rPr lang="en-GB" dirty="0"/>
              <a:t>RAYMOND CAMILLERI – REFERNET MALTA</a:t>
            </a:r>
          </a:p>
          <a:p>
            <a:pPr algn="ctr"/>
            <a:r>
              <a:rPr lang="en-GB" dirty="0"/>
              <a:t>18TH Refernet Annual PLENARY MEETING – 2nd to 4TH December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0397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Resilience and Excellence through quality, inclusive and flexible VET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749288"/>
            <a:ext cx="9905999" cy="4174434"/>
          </a:xfrm>
        </p:spPr>
        <p:txBody>
          <a:bodyPr>
            <a:normAutofit lnSpcReduction="10000"/>
          </a:bodyPr>
          <a:lstStyle/>
          <a:p>
            <a:r>
              <a:rPr lang="en-GB" sz="2600" dirty="0">
                <a:solidFill>
                  <a:srgbClr val="FF0000"/>
                </a:solidFill>
              </a:rPr>
              <a:t>Strengthening the relevance of VET on a par with HE </a:t>
            </a:r>
          </a:p>
          <a:p>
            <a:pPr lvl="1"/>
            <a:r>
              <a:rPr lang="en-GB" dirty="0"/>
              <a:t>Provision of undergraduate and post graduate degree courses.</a:t>
            </a:r>
          </a:p>
          <a:p>
            <a:pPr lvl="1"/>
            <a:r>
              <a:rPr lang="en-GB" dirty="0"/>
              <a:t>Research and innovation capability</a:t>
            </a:r>
          </a:p>
          <a:p>
            <a:r>
              <a:rPr lang="en-GB" sz="2600" dirty="0">
                <a:solidFill>
                  <a:srgbClr val="FF0000"/>
                </a:solidFill>
              </a:rPr>
              <a:t>Improving the permeability between vocational and academic pathways</a:t>
            </a:r>
          </a:p>
          <a:p>
            <a:pPr lvl="1"/>
            <a:r>
              <a:rPr lang="en-GB" dirty="0"/>
              <a:t>Quality assurance</a:t>
            </a:r>
          </a:p>
          <a:p>
            <a:pPr lvl="1"/>
            <a:r>
              <a:rPr lang="en-GB" dirty="0"/>
              <a:t>Accreditation</a:t>
            </a:r>
          </a:p>
          <a:p>
            <a:r>
              <a:rPr lang="en-GB" sz="2600" dirty="0">
                <a:solidFill>
                  <a:srgbClr val="FF0000"/>
                </a:solidFill>
              </a:rPr>
              <a:t>Exploiting the potential of digital learning and artificial intelligence</a:t>
            </a:r>
            <a:r>
              <a:rPr lang="en-GB" dirty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en-GB" dirty="0"/>
              <a:t>AI Strategy and </a:t>
            </a:r>
            <a:r>
              <a:rPr lang="en-GB" dirty="0" err="1"/>
              <a:t>EdTech</a:t>
            </a:r>
            <a:r>
              <a:rPr lang="en-GB" dirty="0"/>
              <a:t> Framework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EE388-D744-40B0-BD98-98A17C88AB20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990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European Education and Training Area and INTERNATIONAL VET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>
                <a:solidFill>
                  <a:srgbClr val="FF0000"/>
                </a:solidFill>
              </a:rPr>
              <a:t>MCAST’s Globalisation Strategy</a:t>
            </a:r>
          </a:p>
          <a:p>
            <a:r>
              <a:rPr lang="en-GB" dirty="0"/>
              <a:t>Academic Endeavour and Opportunity</a:t>
            </a:r>
          </a:p>
          <a:p>
            <a:r>
              <a:rPr lang="en-GB" dirty="0"/>
              <a:t>Stakeholder Engagement</a:t>
            </a:r>
          </a:p>
          <a:p>
            <a:r>
              <a:rPr lang="en-GB" dirty="0"/>
              <a:t>Reputation Building and Embedding Internationalisation in the MCAST Community</a:t>
            </a:r>
          </a:p>
          <a:p>
            <a:r>
              <a:rPr lang="en-GB" dirty="0"/>
              <a:t>Becoming a Global VPET Teaching and Learning Hub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A6919-2E66-4C79-9BA2-63778AC375C0}" type="datetime1">
              <a:rPr lang="en-GB" smtClean="0"/>
              <a:t>10/12/2020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18th ReferNet Annual Plenary Meeting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363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619</TotalTime>
  <Words>125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Tw Cen MT</vt:lpstr>
      <vt:lpstr>Circuit</vt:lpstr>
      <vt:lpstr>OSNABRÜCK DECLARATION OVERVIEW OF Malta’s initiatives </vt:lpstr>
      <vt:lpstr>Resilience and Excellence through quality, inclusive and flexible VET</vt:lpstr>
      <vt:lpstr>European Education and Training Area and INTERNATIONAL VET</vt:lpstr>
    </vt:vector>
  </TitlesOfParts>
  <Company>Government of Malta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Camilleri Raymond at MFED</dc:creator>
  <cp:lastModifiedBy>ASMANIDOU-PARISIADOU, Zoi</cp:lastModifiedBy>
  <cp:revision>25</cp:revision>
  <dcterms:created xsi:type="dcterms:W3CDTF">2020-12-03T07:56:49Z</dcterms:created>
  <dcterms:modified xsi:type="dcterms:W3CDTF">2020-12-10T11:18:22Z</dcterms:modified>
</cp:coreProperties>
</file>