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sldIdLst>
    <p:sldId id="256" r:id="rId5"/>
    <p:sldId id="266" r:id="rId6"/>
    <p:sldId id="264" r:id="rId7"/>
    <p:sldId id="268" r:id="rId8"/>
    <p:sldId id="263" r:id="rId9"/>
    <p:sldId id="267" r:id="rId10"/>
    <p:sldId id="265" r:id="rId11"/>
  </p:sldIdLst>
  <p:sldSz cx="12192000" cy="6858000"/>
  <p:notesSz cx="6797675" cy="9926638"/>
  <p:defaultTextStyle>
    <a:defPPr>
      <a:defRPr lang="lb-L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8FC7"/>
    <a:srgbClr val="23408E"/>
    <a:srgbClr val="848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3D6996-B8CA-40F6-B38F-85FE92DD1E6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b-LU"/>
        </a:p>
      </dgm:t>
    </dgm:pt>
    <dgm:pt modelId="{8E3B9F2D-4A09-42C7-B371-40A1B7629645}">
      <dgm:prSet phldrT="[Text]" custT="1"/>
      <dgm:spPr>
        <a:noFill/>
      </dgm:spPr>
      <dgm:t>
        <a:bodyPr/>
        <a:lstStyle/>
        <a:p>
          <a:pPr algn="ctr"/>
          <a:r>
            <a:rPr lang="lb-LU" sz="2200" b="1" dirty="0" err="1">
              <a:solidFill>
                <a:sysClr val="windowText" lastClr="000000"/>
              </a:solidFill>
            </a:rPr>
            <a:t>Core</a:t>
          </a:r>
          <a:endParaRPr lang="lb-LU" sz="2200" b="1" dirty="0">
            <a:solidFill>
              <a:sysClr val="windowText" lastClr="000000"/>
            </a:solidFill>
          </a:endParaRPr>
        </a:p>
        <a:p>
          <a:pPr algn="ctr"/>
          <a:r>
            <a:rPr lang="lb-LU" sz="2200" b="1" dirty="0" err="1">
              <a:solidFill>
                <a:sysClr val="windowText" lastClr="000000"/>
              </a:solidFill>
            </a:rPr>
            <a:t>modules</a:t>
          </a:r>
          <a:r>
            <a:rPr lang="lb-LU" sz="2200" b="1" dirty="0">
              <a:solidFill>
                <a:sysClr val="windowText" lastClr="000000"/>
              </a:solidFill>
            </a:rPr>
            <a:t>  </a:t>
          </a:r>
          <a:br>
            <a:rPr lang="lb-LU" sz="2200" b="1" dirty="0">
              <a:solidFill>
                <a:sysClr val="windowText" lastClr="000000"/>
              </a:solidFill>
            </a:rPr>
          </a:br>
          <a:endParaRPr lang="lb-LU" sz="2200" b="1" dirty="0">
            <a:solidFill>
              <a:sysClr val="windowText" lastClr="000000"/>
            </a:solidFill>
          </a:endParaRPr>
        </a:p>
      </dgm:t>
    </dgm:pt>
    <dgm:pt modelId="{FBA94DC6-5F53-4BEB-B2AD-73D28511C600}" type="parTrans" cxnId="{2BCE2576-5CD9-4E50-8DD6-4FDBE1453D3B}">
      <dgm:prSet/>
      <dgm:spPr/>
      <dgm:t>
        <a:bodyPr/>
        <a:lstStyle/>
        <a:p>
          <a:pPr algn="ctr"/>
          <a:endParaRPr lang="lb-LU"/>
        </a:p>
      </dgm:t>
    </dgm:pt>
    <dgm:pt modelId="{09BCF37B-2F5C-431F-806E-39FFC68D8901}" type="sibTrans" cxnId="{2BCE2576-5CD9-4E50-8DD6-4FDBE1453D3B}">
      <dgm:prSet/>
      <dgm:spPr/>
      <dgm:t>
        <a:bodyPr/>
        <a:lstStyle/>
        <a:p>
          <a:pPr algn="ctr"/>
          <a:endParaRPr lang="lb-LU"/>
        </a:p>
      </dgm:t>
    </dgm:pt>
    <dgm:pt modelId="{229EBA5E-E683-4484-B8CA-F9EE04AFC0AB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 lIns="25200"/>
        <a:lstStyle/>
        <a:p>
          <a:pPr algn="ctr"/>
          <a:r>
            <a:rPr lang="lb-LU" sz="1400" b="1" u="none" dirty="0" err="1">
              <a:solidFill>
                <a:sysClr val="windowText" lastClr="000000"/>
              </a:solidFill>
            </a:rPr>
            <a:t>Preparing</a:t>
          </a:r>
          <a:r>
            <a:rPr lang="lb-LU" sz="1400" b="1" u="none" dirty="0">
              <a:solidFill>
                <a:sysClr val="windowText" lastClr="000000"/>
              </a:solidFill>
            </a:rPr>
            <a:t> </a:t>
          </a:r>
          <a:r>
            <a:rPr lang="lb-LU" sz="1400" b="1" u="none" dirty="0" err="1">
              <a:solidFill>
                <a:sysClr val="windowText" lastClr="000000"/>
              </a:solidFill>
            </a:rPr>
            <a:t>for</a:t>
          </a:r>
          <a:r>
            <a:rPr lang="lb-LU" sz="1400" b="1" u="none" dirty="0">
              <a:solidFill>
                <a:sysClr val="windowText" lastClr="000000"/>
              </a:solidFill>
            </a:rPr>
            <a:t> </a:t>
          </a:r>
          <a:r>
            <a:rPr lang="lb-LU" sz="1400" b="1" u="none" dirty="0" err="1">
              <a:solidFill>
                <a:sysClr val="windowText" lastClr="000000"/>
              </a:solidFill>
            </a:rPr>
            <a:t>professional</a:t>
          </a:r>
          <a:r>
            <a:rPr lang="lb-LU" sz="1400" b="1" u="none" dirty="0">
              <a:solidFill>
                <a:sysClr val="windowText" lastClr="000000"/>
              </a:solidFill>
            </a:rPr>
            <a:t>  </a:t>
          </a:r>
          <a:r>
            <a:rPr lang="lb-LU" sz="1400" b="1" u="none" dirty="0" err="1">
              <a:solidFill>
                <a:sysClr val="windowText" lastClr="000000"/>
              </a:solidFill>
            </a:rPr>
            <a:t>applications</a:t>
          </a:r>
          <a:endParaRPr lang="lb-LU" sz="1400" b="1" u="none" dirty="0">
            <a:solidFill>
              <a:sysClr val="windowText" lastClr="000000"/>
            </a:solidFill>
          </a:endParaRPr>
        </a:p>
      </dgm:t>
    </dgm:pt>
    <dgm:pt modelId="{A8D5E712-28B3-4957-99EB-AB20C0A30FAD}" type="parTrans" cxnId="{BCC9A669-DC6C-4609-8FB3-F90DDCDC0AB9}">
      <dgm:prSet/>
      <dgm:spPr/>
      <dgm:t>
        <a:bodyPr/>
        <a:lstStyle/>
        <a:p>
          <a:pPr algn="ctr"/>
          <a:endParaRPr lang="lb-LU"/>
        </a:p>
      </dgm:t>
    </dgm:pt>
    <dgm:pt modelId="{904A8D95-7839-40CA-B04D-A040786A7BFA}" type="sibTrans" cxnId="{BCC9A669-DC6C-4609-8FB3-F90DDCDC0AB9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333E010C-BDBB-4358-ACDD-D2CC2354871F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lb-LU" sz="1400" b="1" dirty="0">
              <a:solidFill>
                <a:sysClr val="windowText" lastClr="000000"/>
              </a:solidFill>
            </a:rPr>
            <a:t>Public </a:t>
          </a:r>
          <a:r>
            <a:rPr lang="lb-LU" sz="1400" b="1" dirty="0" err="1">
              <a:solidFill>
                <a:sysClr val="windowText" lastClr="000000"/>
              </a:solidFill>
            </a:rPr>
            <a:t>speaking</a:t>
          </a:r>
          <a:r>
            <a:rPr lang="lb-LU" sz="1400" b="1" dirty="0">
              <a:solidFill>
                <a:sysClr val="windowText" lastClr="000000"/>
              </a:solidFill>
            </a:rPr>
            <a:t> &amp; </a:t>
          </a:r>
          <a:r>
            <a:rPr lang="lb-LU" sz="1400" b="1" dirty="0" err="1">
              <a:solidFill>
                <a:sysClr val="windowText" lastClr="000000"/>
              </a:solidFill>
            </a:rPr>
            <a:t>effective</a:t>
          </a:r>
          <a:r>
            <a:rPr lang="lb-LU" sz="1400" b="1" dirty="0">
              <a:solidFill>
                <a:sysClr val="windowText" lastClr="000000"/>
              </a:solidFill>
            </a:rPr>
            <a:t> </a:t>
          </a:r>
          <a:r>
            <a:rPr lang="lb-LU" sz="1400" b="1" dirty="0" err="1">
              <a:solidFill>
                <a:sysClr val="windowText" lastClr="000000"/>
              </a:solidFill>
            </a:rPr>
            <a:t>communi-cation</a:t>
          </a:r>
          <a:endParaRPr lang="lb-LU" sz="1400" b="1" dirty="0">
            <a:solidFill>
              <a:sysClr val="windowText" lastClr="000000"/>
            </a:solidFill>
          </a:endParaRPr>
        </a:p>
      </dgm:t>
    </dgm:pt>
    <dgm:pt modelId="{3420B0E2-D6E8-4371-9AA2-7885DD6A5EE2}" type="parTrans" cxnId="{FB3BB1F1-541F-4A54-8DAA-8D91F18A4E4B}">
      <dgm:prSet/>
      <dgm:spPr/>
      <dgm:t>
        <a:bodyPr/>
        <a:lstStyle/>
        <a:p>
          <a:pPr algn="ctr"/>
          <a:endParaRPr lang="lb-LU"/>
        </a:p>
      </dgm:t>
    </dgm:pt>
    <dgm:pt modelId="{D7E6D5FF-D656-4181-9D26-2EDAFB1F2826}" type="sibTrans" cxnId="{FB3BB1F1-541F-4A54-8DAA-8D91F18A4E4B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E7F3C2F4-9327-4DFC-8210-885A22FE5F71}">
      <dgm:prSet phldrT="[Text]" custT="1"/>
      <dgm:spPr>
        <a:solidFill>
          <a:schemeClr val="accent5"/>
        </a:solidFill>
      </dgm:spPr>
      <dgm:t>
        <a:bodyPr/>
        <a:lstStyle/>
        <a:p>
          <a:pPr algn="ctr"/>
          <a:r>
            <a:rPr lang="fr-LU" sz="1400" b="1" noProof="0" dirty="0"/>
            <a:t>Time </a:t>
          </a:r>
          <a:r>
            <a:rPr lang="fr-LU" sz="1400" b="1" noProof="0" dirty="0" err="1"/>
            <a:t>manage-ment</a:t>
          </a:r>
          <a:r>
            <a:rPr lang="fr-LU" sz="1400" b="1" noProof="0" dirty="0"/>
            <a:t> and </a:t>
          </a:r>
          <a:r>
            <a:rPr lang="fr-LU" sz="1400" b="1" noProof="0" dirty="0" err="1"/>
            <a:t>well-being</a:t>
          </a:r>
          <a:endParaRPr lang="fr-LU" sz="1400" b="1" noProof="0" dirty="0"/>
        </a:p>
      </dgm:t>
    </dgm:pt>
    <dgm:pt modelId="{96A25C56-61D3-4A24-9D27-E3D1BE395C8C}" type="parTrans" cxnId="{9A2F3057-1F6C-4B9D-AB36-20C53EB5A81C}">
      <dgm:prSet/>
      <dgm:spPr/>
      <dgm:t>
        <a:bodyPr/>
        <a:lstStyle/>
        <a:p>
          <a:pPr algn="ctr"/>
          <a:endParaRPr lang="lb-LU"/>
        </a:p>
      </dgm:t>
    </dgm:pt>
    <dgm:pt modelId="{97E58629-A76C-4188-9DB4-AE42EECD1A80}" type="sibTrans" cxnId="{9A2F3057-1F6C-4B9D-AB36-20C53EB5A81C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21ADB981-E487-4382-90BD-4BE48423B934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lb-LU" sz="1400" b="1" dirty="0"/>
            <a:t>Project </a:t>
          </a:r>
          <a:r>
            <a:rPr lang="lb-LU" sz="1400" b="1" dirty="0" err="1"/>
            <a:t>manage-ment</a:t>
          </a:r>
          <a:endParaRPr lang="lb-LU" sz="1400" b="1" dirty="0"/>
        </a:p>
      </dgm:t>
    </dgm:pt>
    <dgm:pt modelId="{211588E0-BA5B-4557-8E02-7FEF65D1ABA9}" type="parTrans" cxnId="{96D49731-C1FE-44F7-9E95-1B225C550E2C}">
      <dgm:prSet/>
      <dgm:spPr/>
      <dgm:t>
        <a:bodyPr/>
        <a:lstStyle/>
        <a:p>
          <a:pPr algn="ctr"/>
          <a:endParaRPr lang="lb-LU"/>
        </a:p>
      </dgm:t>
    </dgm:pt>
    <dgm:pt modelId="{39BEB743-3B48-456A-B27A-918EC5F9386D}" type="sibTrans" cxnId="{96D49731-C1FE-44F7-9E95-1B225C550E2C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C6212D10-8090-4E31-9B86-C38B532AF389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lb-LU" sz="1400" b="1" u="none" dirty="0" err="1"/>
            <a:t>Citizens</a:t>
          </a:r>
          <a:r>
            <a:rPr lang="lb-LU" sz="1400" b="1" u="none" dirty="0"/>
            <a:t>’ &amp; </a:t>
          </a:r>
          <a:r>
            <a:rPr lang="lb-LU" sz="1400" b="1" u="none" dirty="0" err="1"/>
            <a:t>employees</a:t>
          </a:r>
          <a:r>
            <a:rPr lang="lb-LU" sz="1400" b="1" u="none" dirty="0"/>
            <a:t>’ </a:t>
          </a:r>
          <a:r>
            <a:rPr lang="lb-LU" sz="1400" b="1" u="none" dirty="0" err="1"/>
            <a:t>rights</a:t>
          </a:r>
          <a:r>
            <a:rPr lang="lb-LU" sz="1400" b="1" u="none" dirty="0"/>
            <a:t> &amp; </a:t>
          </a:r>
          <a:r>
            <a:rPr lang="lb-LU" sz="1400" b="1" u="none" dirty="0" err="1"/>
            <a:t>obligations</a:t>
          </a:r>
          <a:endParaRPr lang="lb-LU" sz="1400" b="1" u="none" dirty="0"/>
        </a:p>
      </dgm:t>
    </dgm:pt>
    <dgm:pt modelId="{B0AD9C85-4920-4CA2-80B1-D6DF3DB7F7D6}" type="parTrans" cxnId="{D090A17C-D553-4B14-84F0-06C165FA6D64}">
      <dgm:prSet/>
      <dgm:spPr/>
      <dgm:t>
        <a:bodyPr/>
        <a:lstStyle/>
        <a:p>
          <a:pPr algn="ctr"/>
          <a:endParaRPr lang="lb-LU"/>
        </a:p>
      </dgm:t>
    </dgm:pt>
    <dgm:pt modelId="{DB9D3017-E639-452C-AA87-EBC083EC1415}" type="sibTrans" cxnId="{D090A17C-D553-4B14-84F0-06C165FA6D64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CE4D19D3-E6BA-41E5-8F5B-3851B9D412B1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lb-LU" sz="1400" b="1" u="none" dirty="0">
              <a:solidFill>
                <a:sysClr val="windowText" lastClr="000000"/>
              </a:solidFill>
            </a:rPr>
            <a:t>Computer </a:t>
          </a:r>
          <a:r>
            <a:rPr lang="lb-LU" sz="1400" b="1" u="none" dirty="0" err="1">
              <a:solidFill>
                <a:sysClr val="windowText" lastClr="000000"/>
              </a:solidFill>
            </a:rPr>
            <a:t>Skills</a:t>
          </a:r>
          <a:endParaRPr lang="lb-LU" sz="1400" b="1" u="none" dirty="0">
            <a:solidFill>
              <a:sysClr val="windowText" lastClr="000000"/>
            </a:solidFill>
          </a:endParaRPr>
        </a:p>
        <a:p>
          <a:pPr algn="ctr"/>
          <a:r>
            <a:rPr lang="lb-LU" sz="1400" b="1" u="none" dirty="0">
              <a:solidFill>
                <a:sysClr val="windowText" lastClr="000000"/>
              </a:solidFill>
            </a:rPr>
            <a:t>(ICDL)</a:t>
          </a:r>
        </a:p>
      </dgm:t>
    </dgm:pt>
    <dgm:pt modelId="{5734B217-D9BA-4D9A-AC95-034F2480235D}" type="parTrans" cxnId="{04B5F5A6-CC60-4B5A-8A0C-039EBBCF92A8}">
      <dgm:prSet/>
      <dgm:spPr/>
      <dgm:t>
        <a:bodyPr/>
        <a:lstStyle/>
        <a:p>
          <a:pPr algn="ctr"/>
          <a:endParaRPr lang="lb-LU"/>
        </a:p>
      </dgm:t>
    </dgm:pt>
    <dgm:pt modelId="{132E41EB-55A6-42CC-8311-C21D9EC54976}" type="sibTrans" cxnId="{04B5F5A6-CC60-4B5A-8A0C-039EBBCF92A8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792F4E44-8049-45ED-B219-BD07D580BF76}" type="pres">
      <dgm:prSet presAssocID="{F73D6996-B8CA-40F6-B38F-85FE92DD1E6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7A3BA3A-0934-4BFE-A39F-A8B67217DB41}" type="pres">
      <dgm:prSet presAssocID="{8E3B9F2D-4A09-42C7-B371-40A1B7629645}" presName="centerShape" presStyleLbl="node0" presStyleIdx="0" presStyleCnt="1" custScaleX="152941" custScaleY="107537" custLinFactNeighborX="-6855" custLinFactNeighborY="653"/>
      <dgm:spPr/>
    </dgm:pt>
    <dgm:pt modelId="{98085794-5982-4428-846E-CAA575382DC8}" type="pres">
      <dgm:prSet presAssocID="{229EBA5E-E683-4484-B8CA-F9EE04AFC0AB}" presName="node" presStyleLbl="node1" presStyleIdx="0" presStyleCnt="6" custScaleX="162306" custScaleY="151101" custRadScaleRad="102602" custRadScaleInc="-36501">
        <dgm:presLayoutVars>
          <dgm:bulletEnabled val="1"/>
        </dgm:presLayoutVars>
      </dgm:prSet>
      <dgm:spPr/>
    </dgm:pt>
    <dgm:pt modelId="{CC904B94-B112-4468-B5DE-C6327DA48DA4}" type="pres">
      <dgm:prSet presAssocID="{229EBA5E-E683-4484-B8CA-F9EE04AFC0AB}" presName="dummy" presStyleCnt="0"/>
      <dgm:spPr/>
    </dgm:pt>
    <dgm:pt modelId="{3967C466-D381-4232-ACBB-392A17E7E42C}" type="pres">
      <dgm:prSet presAssocID="{904A8D95-7839-40CA-B04D-A040786A7BFA}" presName="sibTrans" presStyleLbl="sibTrans2D1" presStyleIdx="0" presStyleCnt="6"/>
      <dgm:spPr/>
    </dgm:pt>
    <dgm:pt modelId="{98644D8B-35B3-44B7-96DF-08B6776B7404}" type="pres">
      <dgm:prSet presAssocID="{333E010C-BDBB-4358-ACDD-D2CC2354871F}" presName="node" presStyleLbl="node1" presStyleIdx="1" presStyleCnt="6" custScaleX="156295" custScaleY="151101" custRadScaleRad="87660" custRadScaleInc="-18722">
        <dgm:presLayoutVars>
          <dgm:bulletEnabled val="1"/>
        </dgm:presLayoutVars>
      </dgm:prSet>
      <dgm:spPr/>
    </dgm:pt>
    <dgm:pt modelId="{897C4BC2-08ED-491F-9C71-DF4C0B328EEE}" type="pres">
      <dgm:prSet presAssocID="{333E010C-BDBB-4358-ACDD-D2CC2354871F}" presName="dummy" presStyleCnt="0"/>
      <dgm:spPr/>
    </dgm:pt>
    <dgm:pt modelId="{263EC352-D777-444B-89AA-14DE5C554F6B}" type="pres">
      <dgm:prSet presAssocID="{D7E6D5FF-D656-4181-9D26-2EDAFB1F2826}" presName="sibTrans" presStyleLbl="sibTrans2D1" presStyleIdx="1" presStyleCnt="6"/>
      <dgm:spPr/>
    </dgm:pt>
    <dgm:pt modelId="{11BE5959-96DE-4515-BDC3-2F8D500B0B2D}" type="pres">
      <dgm:prSet presAssocID="{CE4D19D3-E6BA-41E5-8F5B-3851B9D412B1}" presName="node" presStyleLbl="node1" presStyleIdx="2" presStyleCnt="6" custScaleX="151101" custScaleY="151101" custRadScaleRad="89137" custRadScaleInc="25701">
        <dgm:presLayoutVars>
          <dgm:bulletEnabled val="1"/>
        </dgm:presLayoutVars>
      </dgm:prSet>
      <dgm:spPr/>
    </dgm:pt>
    <dgm:pt modelId="{7436A1B1-D05A-485C-93F0-30B2696B83CD}" type="pres">
      <dgm:prSet presAssocID="{CE4D19D3-E6BA-41E5-8F5B-3851B9D412B1}" presName="dummy" presStyleCnt="0"/>
      <dgm:spPr/>
    </dgm:pt>
    <dgm:pt modelId="{A4391451-3F16-42B8-9879-1158523F3AA5}" type="pres">
      <dgm:prSet presAssocID="{132E41EB-55A6-42CC-8311-C21D9EC54976}" presName="sibTrans" presStyleLbl="sibTrans2D1" presStyleIdx="2" presStyleCnt="6"/>
      <dgm:spPr/>
    </dgm:pt>
    <dgm:pt modelId="{4A17D4E7-C070-463B-A290-96F47FDD088C}" type="pres">
      <dgm:prSet presAssocID="{E7F3C2F4-9327-4DFC-8210-885A22FE5F71}" presName="node" presStyleLbl="node1" presStyleIdx="3" presStyleCnt="6" custScaleX="151101" custScaleY="151101" custRadScaleRad="102229" custRadScaleInc="38538">
        <dgm:presLayoutVars>
          <dgm:bulletEnabled val="1"/>
        </dgm:presLayoutVars>
      </dgm:prSet>
      <dgm:spPr/>
    </dgm:pt>
    <dgm:pt modelId="{49828F5A-A484-44BB-936B-40BC25C813F8}" type="pres">
      <dgm:prSet presAssocID="{E7F3C2F4-9327-4DFC-8210-885A22FE5F71}" presName="dummy" presStyleCnt="0"/>
      <dgm:spPr/>
    </dgm:pt>
    <dgm:pt modelId="{7B2BE25D-64AF-4C2A-952A-5D39C06CE58C}" type="pres">
      <dgm:prSet presAssocID="{97E58629-A76C-4188-9DB4-AE42EECD1A80}" presName="sibTrans" presStyleLbl="sibTrans2D1" presStyleIdx="3" presStyleCnt="6"/>
      <dgm:spPr/>
    </dgm:pt>
    <dgm:pt modelId="{9C532D17-CCBA-4E59-98ED-0BB4699D4138}" type="pres">
      <dgm:prSet presAssocID="{21ADB981-E487-4382-90BD-4BE48423B934}" presName="node" presStyleLbl="node1" presStyleIdx="4" presStyleCnt="6" custScaleX="151101" custScaleY="151101" custRadScaleRad="112672" custRadScaleInc="14561">
        <dgm:presLayoutVars>
          <dgm:bulletEnabled val="1"/>
        </dgm:presLayoutVars>
      </dgm:prSet>
      <dgm:spPr/>
    </dgm:pt>
    <dgm:pt modelId="{790314BF-223B-46E7-AF7B-C39D616F1F3D}" type="pres">
      <dgm:prSet presAssocID="{21ADB981-E487-4382-90BD-4BE48423B934}" presName="dummy" presStyleCnt="0"/>
      <dgm:spPr/>
    </dgm:pt>
    <dgm:pt modelId="{5EAEED4D-D4BE-45BE-B9A6-A9DF8CDB0D17}" type="pres">
      <dgm:prSet presAssocID="{39BEB743-3B48-456A-B27A-918EC5F9386D}" presName="sibTrans" presStyleLbl="sibTrans2D1" presStyleIdx="4" presStyleCnt="6"/>
      <dgm:spPr/>
    </dgm:pt>
    <dgm:pt modelId="{1AAC19B2-947E-4267-A41D-DB2CF6B64EEA}" type="pres">
      <dgm:prSet presAssocID="{C6212D10-8090-4E31-9B86-C38B532AF389}" presName="node" presStyleLbl="node1" presStyleIdx="5" presStyleCnt="6" custScaleX="151101" custScaleY="151101" custRadScaleRad="111507" custRadScaleInc="-20535">
        <dgm:presLayoutVars>
          <dgm:bulletEnabled val="1"/>
        </dgm:presLayoutVars>
      </dgm:prSet>
      <dgm:spPr/>
    </dgm:pt>
    <dgm:pt modelId="{82C59BDB-73D6-4390-87BC-BE3EA0B8E98B}" type="pres">
      <dgm:prSet presAssocID="{C6212D10-8090-4E31-9B86-C38B532AF389}" presName="dummy" presStyleCnt="0"/>
      <dgm:spPr/>
    </dgm:pt>
    <dgm:pt modelId="{21864D17-137D-47BE-92F8-3A80BD4B10F4}" type="pres">
      <dgm:prSet presAssocID="{DB9D3017-E639-452C-AA87-EBC083EC1415}" presName="sibTrans" presStyleLbl="sibTrans2D1" presStyleIdx="5" presStyleCnt="6"/>
      <dgm:spPr/>
    </dgm:pt>
  </dgm:ptLst>
  <dgm:cxnLst>
    <dgm:cxn modelId="{AD52FD17-EA31-49FA-A1EA-72FE7BAA623B}" type="presOf" srcId="{21ADB981-E487-4382-90BD-4BE48423B934}" destId="{9C532D17-CCBA-4E59-98ED-0BB4699D4138}" srcOrd="0" destOrd="0" presId="urn:microsoft.com/office/officeart/2005/8/layout/radial6"/>
    <dgm:cxn modelId="{D59CC61B-4031-4150-BE75-1B4D4EFD54DB}" type="presOf" srcId="{DB9D3017-E639-452C-AA87-EBC083EC1415}" destId="{21864D17-137D-47BE-92F8-3A80BD4B10F4}" srcOrd="0" destOrd="0" presId="urn:microsoft.com/office/officeart/2005/8/layout/radial6"/>
    <dgm:cxn modelId="{0719982C-BA82-4E2F-9114-285B617BD68C}" type="presOf" srcId="{39BEB743-3B48-456A-B27A-918EC5F9386D}" destId="{5EAEED4D-D4BE-45BE-B9A6-A9DF8CDB0D17}" srcOrd="0" destOrd="0" presId="urn:microsoft.com/office/officeart/2005/8/layout/radial6"/>
    <dgm:cxn modelId="{96D49731-C1FE-44F7-9E95-1B225C550E2C}" srcId="{8E3B9F2D-4A09-42C7-B371-40A1B7629645}" destId="{21ADB981-E487-4382-90BD-4BE48423B934}" srcOrd="4" destOrd="0" parTransId="{211588E0-BA5B-4557-8E02-7FEF65D1ABA9}" sibTransId="{39BEB743-3B48-456A-B27A-918EC5F9386D}"/>
    <dgm:cxn modelId="{5250E740-2056-4D8B-B180-A2AAF4D801CE}" type="presOf" srcId="{CE4D19D3-E6BA-41E5-8F5B-3851B9D412B1}" destId="{11BE5959-96DE-4515-BDC3-2F8D500B0B2D}" srcOrd="0" destOrd="0" presId="urn:microsoft.com/office/officeart/2005/8/layout/radial6"/>
    <dgm:cxn modelId="{BCC9A669-DC6C-4609-8FB3-F90DDCDC0AB9}" srcId="{8E3B9F2D-4A09-42C7-B371-40A1B7629645}" destId="{229EBA5E-E683-4484-B8CA-F9EE04AFC0AB}" srcOrd="0" destOrd="0" parTransId="{A8D5E712-28B3-4957-99EB-AB20C0A30FAD}" sibTransId="{904A8D95-7839-40CA-B04D-A040786A7BFA}"/>
    <dgm:cxn modelId="{E9297A75-A719-457E-94C3-73EC2EC3ED74}" type="presOf" srcId="{229EBA5E-E683-4484-B8CA-F9EE04AFC0AB}" destId="{98085794-5982-4428-846E-CAA575382DC8}" srcOrd="0" destOrd="0" presId="urn:microsoft.com/office/officeart/2005/8/layout/radial6"/>
    <dgm:cxn modelId="{2BCE2576-5CD9-4E50-8DD6-4FDBE1453D3B}" srcId="{F73D6996-B8CA-40F6-B38F-85FE92DD1E64}" destId="{8E3B9F2D-4A09-42C7-B371-40A1B7629645}" srcOrd="0" destOrd="0" parTransId="{FBA94DC6-5F53-4BEB-B2AD-73D28511C600}" sibTransId="{09BCF37B-2F5C-431F-806E-39FFC68D8901}"/>
    <dgm:cxn modelId="{9A2F3057-1F6C-4B9D-AB36-20C53EB5A81C}" srcId="{8E3B9F2D-4A09-42C7-B371-40A1B7629645}" destId="{E7F3C2F4-9327-4DFC-8210-885A22FE5F71}" srcOrd="3" destOrd="0" parTransId="{96A25C56-61D3-4A24-9D27-E3D1BE395C8C}" sibTransId="{97E58629-A76C-4188-9DB4-AE42EECD1A80}"/>
    <dgm:cxn modelId="{95957759-4D44-4784-84BF-652DBDC28118}" type="presOf" srcId="{C6212D10-8090-4E31-9B86-C38B532AF389}" destId="{1AAC19B2-947E-4267-A41D-DB2CF6B64EEA}" srcOrd="0" destOrd="0" presId="urn:microsoft.com/office/officeart/2005/8/layout/radial6"/>
    <dgm:cxn modelId="{D090A17C-D553-4B14-84F0-06C165FA6D64}" srcId="{8E3B9F2D-4A09-42C7-B371-40A1B7629645}" destId="{C6212D10-8090-4E31-9B86-C38B532AF389}" srcOrd="5" destOrd="0" parTransId="{B0AD9C85-4920-4CA2-80B1-D6DF3DB7F7D6}" sibTransId="{DB9D3017-E639-452C-AA87-EBC083EC1415}"/>
    <dgm:cxn modelId="{A5BA2082-BB0A-46D2-8033-C2FBF15A964F}" type="presOf" srcId="{97E58629-A76C-4188-9DB4-AE42EECD1A80}" destId="{7B2BE25D-64AF-4C2A-952A-5D39C06CE58C}" srcOrd="0" destOrd="0" presId="urn:microsoft.com/office/officeart/2005/8/layout/radial6"/>
    <dgm:cxn modelId="{EE2F4887-7D2F-4B6A-9657-586CC3FA6C9F}" type="presOf" srcId="{333E010C-BDBB-4358-ACDD-D2CC2354871F}" destId="{98644D8B-35B3-44B7-96DF-08B6776B7404}" srcOrd="0" destOrd="0" presId="urn:microsoft.com/office/officeart/2005/8/layout/radial6"/>
    <dgm:cxn modelId="{3F54E9A0-51B7-405A-BE31-941521B41E9B}" type="presOf" srcId="{8E3B9F2D-4A09-42C7-B371-40A1B7629645}" destId="{27A3BA3A-0934-4BFE-A39F-A8B67217DB41}" srcOrd="0" destOrd="0" presId="urn:microsoft.com/office/officeart/2005/8/layout/radial6"/>
    <dgm:cxn modelId="{5B12D2A6-33D2-4567-A5BE-CE8609EB3A60}" type="presOf" srcId="{E7F3C2F4-9327-4DFC-8210-885A22FE5F71}" destId="{4A17D4E7-C070-463B-A290-96F47FDD088C}" srcOrd="0" destOrd="0" presId="urn:microsoft.com/office/officeart/2005/8/layout/radial6"/>
    <dgm:cxn modelId="{04B5F5A6-CC60-4B5A-8A0C-039EBBCF92A8}" srcId="{8E3B9F2D-4A09-42C7-B371-40A1B7629645}" destId="{CE4D19D3-E6BA-41E5-8F5B-3851B9D412B1}" srcOrd="2" destOrd="0" parTransId="{5734B217-D9BA-4D9A-AC95-034F2480235D}" sibTransId="{132E41EB-55A6-42CC-8311-C21D9EC54976}"/>
    <dgm:cxn modelId="{BC6E8CB9-8139-4804-B78E-DFE36DEA88FD}" type="presOf" srcId="{904A8D95-7839-40CA-B04D-A040786A7BFA}" destId="{3967C466-D381-4232-ACBB-392A17E7E42C}" srcOrd="0" destOrd="0" presId="urn:microsoft.com/office/officeart/2005/8/layout/radial6"/>
    <dgm:cxn modelId="{6B919FBF-2F3A-4B34-BFE0-9E86D48F7F40}" type="presOf" srcId="{132E41EB-55A6-42CC-8311-C21D9EC54976}" destId="{A4391451-3F16-42B8-9879-1158523F3AA5}" srcOrd="0" destOrd="0" presId="urn:microsoft.com/office/officeart/2005/8/layout/radial6"/>
    <dgm:cxn modelId="{0460D4C1-8030-48C0-BEAB-5C42CD6BAE7C}" type="presOf" srcId="{D7E6D5FF-D656-4181-9D26-2EDAFB1F2826}" destId="{263EC352-D777-444B-89AA-14DE5C554F6B}" srcOrd="0" destOrd="0" presId="urn:microsoft.com/office/officeart/2005/8/layout/radial6"/>
    <dgm:cxn modelId="{E289F8CE-E906-4505-A849-E41832C4D5C8}" type="presOf" srcId="{F73D6996-B8CA-40F6-B38F-85FE92DD1E64}" destId="{792F4E44-8049-45ED-B219-BD07D580BF76}" srcOrd="0" destOrd="0" presId="urn:microsoft.com/office/officeart/2005/8/layout/radial6"/>
    <dgm:cxn modelId="{FB3BB1F1-541F-4A54-8DAA-8D91F18A4E4B}" srcId="{8E3B9F2D-4A09-42C7-B371-40A1B7629645}" destId="{333E010C-BDBB-4358-ACDD-D2CC2354871F}" srcOrd="1" destOrd="0" parTransId="{3420B0E2-D6E8-4371-9AA2-7885DD6A5EE2}" sibTransId="{D7E6D5FF-D656-4181-9D26-2EDAFB1F2826}"/>
    <dgm:cxn modelId="{A5821916-A469-4569-8847-96C044E7D84D}" type="presParOf" srcId="{792F4E44-8049-45ED-B219-BD07D580BF76}" destId="{27A3BA3A-0934-4BFE-A39F-A8B67217DB41}" srcOrd="0" destOrd="0" presId="urn:microsoft.com/office/officeart/2005/8/layout/radial6"/>
    <dgm:cxn modelId="{5D2910BD-70C9-4815-B4EA-78E19DE7FEAF}" type="presParOf" srcId="{792F4E44-8049-45ED-B219-BD07D580BF76}" destId="{98085794-5982-4428-846E-CAA575382DC8}" srcOrd="1" destOrd="0" presId="urn:microsoft.com/office/officeart/2005/8/layout/radial6"/>
    <dgm:cxn modelId="{11673B60-9FF6-4AE0-B092-42ECA58CF814}" type="presParOf" srcId="{792F4E44-8049-45ED-B219-BD07D580BF76}" destId="{CC904B94-B112-4468-B5DE-C6327DA48DA4}" srcOrd="2" destOrd="0" presId="urn:microsoft.com/office/officeart/2005/8/layout/radial6"/>
    <dgm:cxn modelId="{EA08EE53-47EC-4919-8F8C-976CC6C0E2E9}" type="presParOf" srcId="{792F4E44-8049-45ED-B219-BD07D580BF76}" destId="{3967C466-D381-4232-ACBB-392A17E7E42C}" srcOrd="3" destOrd="0" presId="urn:microsoft.com/office/officeart/2005/8/layout/radial6"/>
    <dgm:cxn modelId="{2E29B2A1-BC31-45AE-BE4F-7D01D0E5D61D}" type="presParOf" srcId="{792F4E44-8049-45ED-B219-BD07D580BF76}" destId="{98644D8B-35B3-44B7-96DF-08B6776B7404}" srcOrd="4" destOrd="0" presId="urn:microsoft.com/office/officeart/2005/8/layout/radial6"/>
    <dgm:cxn modelId="{FA879E76-E072-4E1C-889D-B80B5AFE1C75}" type="presParOf" srcId="{792F4E44-8049-45ED-B219-BD07D580BF76}" destId="{897C4BC2-08ED-491F-9C71-DF4C0B328EEE}" srcOrd="5" destOrd="0" presId="urn:microsoft.com/office/officeart/2005/8/layout/radial6"/>
    <dgm:cxn modelId="{5212ECA0-8C85-4B3B-87A2-C63E49151AE8}" type="presParOf" srcId="{792F4E44-8049-45ED-B219-BD07D580BF76}" destId="{263EC352-D777-444B-89AA-14DE5C554F6B}" srcOrd="6" destOrd="0" presId="urn:microsoft.com/office/officeart/2005/8/layout/radial6"/>
    <dgm:cxn modelId="{0B884F49-A4F0-4A4D-9852-20A3D75B9930}" type="presParOf" srcId="{792F4E44-8049-45ED-B219-BD07D580BF76}" destId="{11BE5959-96DE-4515-BDC3-2F8D500B0B2D}" srcOrd="7" destOrd="0" presId="urn:microsoft.com/office/officeart/2005/8/layout/radial6"/>
    <dgm:cxn modelId="{8A192475-2460-4D95-BFF2-0D2DBFD550C1}" type="presParOf" srcId="{792F4E44-8049-45ED-B219-BD07D580BF76}" destId="{7436A1B1-D05A-485C-93F0-30B2696B83CD}" srcOrd="8" destOrd="0" presId="urn:microsoft.com/office/officeart/2005/8/layout/radial6"/>
    <dgm:cxn modelId="{8D549B77-05F8-4228-B0A8-B73F99D7BBD4}" type="presParOf" srcId="{792F4E44-8049-45ED-B219-BD07D580BF76}" destId="{A4391451-3F16-42B8-9879-1158523F3AA5}" srcOrd="9" destOrd="0" presId="urn:microsoft.com/office/officeart/2005/8/layout/radial6"/>
    <dgm:cxn modelId="{8A1B1972-836A-40DE-AE34-1EFFC1B5B9F3}" type="presParOf" srcId="{792F4E44-8049-45ED-B219-BD07D580BF76}" destId="{4A17D4E7-C070-463B-A290-96F47FDD088C}" srcOrd="10" destOrd="0" presId="urn:microsoft.com/office/officeart/2005/8/layout/radial6"/>
    <dgm:cxn modelId="{9225E3A7-A1A5-4E41-A9E7-4FE181E744F4}" type="presParOf" srcId="{792F4E44-8049-45ED-B219-BD07D580BF76}" destId="{49828F5A-A484-44BB-936B-40BC25C813F8}" srcOrd="11" destOrd="0" presId="urn:microsoft.com/office/officeart/2005/8/layout/radial6"/>
    <dgm:cxn modelId="{2CA6D832-46D4-4452-ADE0-46D319E1A929}" type="presParOf" srcId="{792F4E44-8049-45ED-B219-BD07D580BF76}" destId="{7B2BE25D-64AF-4C2A-952A-5D39C06CE58C}" srcOrd="12" destOrd="0" presId="urn:microsoft.com/office/officeart/2005/8/layout/radial6"/>
    <dgm:cxn modelId="{5A3C3EC9-C4B0-4C16-BD71-0AC9F21C891F}" type="presParOf" srcId="{792F4E44-8049-45ED-B219-BD07D580BF76}" destId="{9C532D17-CCBA-4E59-98ED-0BB4699D4138}" srcOrd="13" destOrd="0" presId="urn:microsoft.com/office/officeart/2005/8/layout/radial6"/>
    <dgm:cxn modelId="{36A714AA-1588-4001-9FA5-F10E0BFA7958}" type="presParOf" srcId="{792F4E44-8049-45ED-B219-BD07D580BF76}" destId="{790314BF-223B-46E7-AF7B-C39D616F1F3D}" srcOrd="14" destOrd="0" presId="urn:microsoft.com/office/officeart/2005/8/layout/radial6"/>
    <dgm:cxn modelId="{6B9AEE9B-5003-464D-8AF6-F49E2E3024B0}" type="presParOf" srcId="{792F4E44-8049-45ED-B219-BD07D580BF76}" destId="{5EAEED4D-D4BE-45BE-B9A6-A9DF8CDB0D17}" srcOrd="15" destOrd="0" presId="urn:microsoft.com/office/officeart/2005/8/layout/radial6"/>
    <dgm:cxn modelId="{92585CFD-2E15-4677-9B81-B099E39EDD29}" type="presParOf" srcId="{792F4E44-8049-45ED-B219-BD07D580BF76}" destId="{1AAC19B2-947E-4267-A41D-DB2CF6B64EEA}" srcOrd="16" destOrd="0" presId="urn:microsoft.com/office/officeart/2005/8/layout/radial6"/>
    <dgm:cxn modelId="{D46FE922-A4D9-4B2B-B0E3-879518E208EA}" type="presParOf" srcId="{792F4E44-8049-45ED-B219-BD07D580BF76}" destId="{82C59BDB-73D6-4390-87BC-BE3EA0B8E98B}" srcOrd="17" destOrd="0" presId="urn:microsoft.com/office/officeart/2005/8/layout/radial6"/>
    <dgm:cxn modelId="{C1D9B48F-5062-4EA1-B4D4-525F058D9054}" type="presParOf" srcId="{792F4E44-8049-45ED-B219-BD07D580BF76}" destId="{21864D17-137D-47BE-92F8-3A80BD4B10F4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3D6996-B8CA-40F6-B38F-85FE92DD1E6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b-LU"/>
        </a:p>
      </dgm:t>
    </dgm:pt>
    <dgm:pt modelId="{8E3B9F2D-4A09-42C7-B371-40A1B7629645}">
      <dgm:prSet phldrT="[Text]" custT="1"/>
      <dgm:spPr>
        <a:noFill/>
      </dgm:spPr>
      <dgm:t>
        <a:bodyPr/>
        <a:lstStyle/>
        <a:p>
          <a:pPr algn="ctr"/>
          <a:r>
            <a:rPr lang="lb-LU" sz="2200" b="1" dirty="0" err="1">
              <a:solidFill>
                <a:sysClr val="windowText" lastClr="000000"/>
              </a:solidFill>
            </a:rPr>
            <a:t>Optional</a:t>
          </a:r>
          <a:endParaRPr lang="lb-LU" sz="2200" b="1" dirty="0">
            <a:solidFill>
              <a:sysClr val="windowText" lastClr="000000"/>
            </a:solidFill>
          </a:endParaRPr>
        </a:p>
        <a:p>
          <a:pPr algn="ctr"/>
          <a:r>
            <a:rPr lang="lb-LU" sz="2200" b="1" dirty="0" err="1">
              <a:solidFill>
                <a:sysClr val="windowText" lastClr="000000"/>
              </a:solidFill>
            </a:rPr>
            <a:t>modules</a:t>
          </a:r>
          <a:endParaRPr lang="lb-LU" sz="2200" b="1" dirty="0">
            <a:solidFill>
              <a:sysClr val="windowText" lastClr="000000"/>
            </a:solidFill>
          </a:endParaRPr>
        </a:p>
      </dgm:t>
    </dgm:pt>
    <dgm:pt modelId="{FBA94DC6-5F53-4BEB-B2AD-73D28511C600}" type="parTrans" cxnId="{2BCE2576-5CD9-4E50-8DD6-4FDBE1453D3B}">
      <dgm:prSet/>
      <dgm:spPr/>
      <dgm:t>
        <a:bodyPr/>
        <a:lstStyle/>
        <a:p>
          <a:pPr algn="ctr"/>
          <a:endParaRPr lang="lb-LU"/>
        </a:p>
      </dgm:t>
    </dgm:pt>
    <dgm:pt modelId="{09BCF37B-2F5C-431F-806E-39FFC68D8901}" type="sibTrans" cxnId="{2BCE2576-5CD9-4E50-8DD6-4FDBE1453D3B}">
      <dgm:prSet/>
      <dgm:spPr/>
      <dgm:t>
        <a:bodyPr/>
        <a:lstStyle/>
        <a:p>
          <a:pPr algn="ctr"/>
          <a:endParaRPr lang="lb-LU"/>
        </a:p>
      </dgm:t>
    </dgm:pt>
    <dgm:pt modelId="{229EBA5E-E683-4484-B8CA-F9EE04AFC0AB}">
      <dgm:prSet phldrT="[Text]" custT="1"/>
      <dgm:spPr>
        <a:solidFill>
          <a:schemeClr val="accent4">
            <a:lumMod val="20000"/>
            <a:lumOff val="80000"/>
          </a:schemeClr>
        </a:solidFill>
      </dgm:spPr>
      <dgm:t>
        <a:bodyPr lIns="25200"/>
        <a:lstStyle/>
        <a:p>
          <a:pPr algn="ctr"/>
          <a:r>
            <a:rPr lang="lb-LU" sz="1400" b="1" u="none" dirty="0">
              <a:solidFill>
                <a:sysClr val="windowText" lastClr="000000"/>
              </a:solidFill>
            </a:rPr>
            <a:t>Finances, </a:t>
          </a:r>
          <a:r>
            <a:rPr lang="lb-LU" sz="1400" b="1" u="none" dirty="0" err="1">
              <a:solidFill>
                <a:sysClr val="windowText" lastClr="000000"/>
              </a:solidFill>
            </a:rPr>
            <a:t>Housing</a:t>
          </a:r>
          <a:r>
            <a:rPr lang="lb-LU" sz="1400" b="1" u="none" dirty="0">
              <a:solidFill>
                <a:sysClr val="windowText" lastClr="000000"/>
              </a:solidFill>
            </a:rPr>
            <a:t> </a:t>
          </a:r>
          <a:r>
            <a:rPr lang="lb-LU" sz="1400" b="1" u="none" dirty="0" err="1">
              <a:solidFill>
                <a:sysClr val="windowText" lastClr="000000"/>
              </a:solidFill>
            </a:rPr>
            <a:t>Repair</a:t>
          </a:r>
          <a:r>
            <a:rPr lang="lb-LU" sz="1400" b="1" u="none" dirty="0">
              <a:solidFill>
                <a:sysClr val="windowText" lastClr="000000"/>
              </a:solidFill>
            </a:rPr>
            <a:t>  </a:t>
          </a:r>
          <a:r>
            <a:rPr lang="lb-LU" sz="1400" b="1" u="none" dirty="0" err="1">
              <a:solidFill>
                <a:sysClr val="windowText" lastClr="000000"/>
              </a:solidFill>
            </a:rPr>
            <a:t>mobility</a:t>
          </a:r>
          <a:endParaRPr lang="lb-LU" sz="1400" b="1" u="none" dirty="0">
            <a:solidFill>
              <a:sysClr val="windowText" lastClr="000000"/>
            </a:solidFill>
          </a:endParaRPr>
        </a:p>
      </dgm:t>
    </dgm:pt>
    <dgm:pt modelId="{A8D5E712-28B3-4957-99EB-AB20C0A30FAD}" type="parTrans" cxnId="{BCC9A669-DC6C-4609-8FB3-F90DDCDC0AB9}">
      <dgm:prSet/>
      <dgm:spPr/>
      <dgm:t>
        <a:bodyPr/>
        <a:lstStyle/>
        <a:p>
          <a:pPr algn="ctr"/>
          <a:endParaRPr lang="lb-LU"/>
        </a:p>
      </dgm:t>
    </dgm:pt>
    <dgm:pt modelId="{904A8D95-7839-40CA-B04D-A040786A7BFA}" type="sibTrans" cxnId="{BCC9A669-DC6C-4609-8FB3-F90DDCDC0AB9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333E010C-BDBB-4358-ACDD-D2CC2354871F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lb-LU" sz="1400" b="1" dirty="0">
              <a:solidFill>
                <a:sysClr val="windowText" lastClr="000000"/>
              </a:solidFill>
            </a:rPr>
            <a:t>First </a:t>
          </a:r>
          <a:r>
            <a:rPr lang="lb-LU" sz="1400" b="1" dirty="0" err="1">
              <a:solidFill>
                <a:sysClr val="windowText" lastClr="000000"/>
              </a:solidFill>
            </a:rPr>
            <a:t>Aid</a:t>
          </a:r>
          <a:r>
            <a:rPr lang="lb-LU" sz="1400" b="1" dirty="0">
              <a:solidFill>
                <a:sysClr val="windowText" lastClr="000000"/>
              </a:solidFill>
            </a:rPr>
            <a:t> Certificate</a:t>
          </a:r>
          <a:endParaRPr lang="lb-LU" sz="1400" b="1" u="none" dirty="0">
            <a:solidFill>
              <a:sysClr val="windowText" lastClr="000000"/>
            </a:solidFill>
          </a:endParaRPr>
        </a:p>
      </dgm:t>
    </dgm:pt>
    <dgm:pt modelId="{3420B0E2-D6E8-4371-9AA2-7885DD6A5EE2}" type="parTrans" cxnId="{FB3BB1F1-541F-4A54-8DAA-8D91F18A4E4B}">
      <dgm:prSet/>
      <dgm:spPr/>
      <dgm:t>
        <a:bodyPr/>
        <a:lstStyle/>
        <a:p>
          <a:pPr algn="ctr"/>
          <a:endParaRPr lang="lb-LU"/>
        </a:p>
      </dgm:t>
    </dgm:pt>
    <dgm:pt modelId="{D7E6D5FF-D656-4181-9D26-2EDAFB1F2826}" type="sibTrans" cxnId="{FB3BB1F1-541F-4A54-8DAA-8D91F18A4E4B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E7F3C2F4-9327-4DFC-8210-885A22FE5F71}">
      <dgm:prSet phldrT="[Text]" custT="1"/>
      <dgm:spPr>
        <a:solidFill>
          <a:schemeClr val="accent4"/>
        </a:solidFill>
      </dgm:spPr>
      <dgm:t>
        <a:bodyPr/>
        <a:lstStyle/>
        <a:p>
          <a:pPr algn="ctr"/>
          <a:r>
            <a:rPr lang="lb-LU" sz="1400" b="1" u="none" dirty="0" err="1">
              <a:solidFill>
                <a:sysClr val="windowText" lastClr="000000"/>
              </a:solidFill>
            </a:rPr>
            <a:t>Webdesign</a:t>
          </a:r>
          <a:endParaRPr lang="lb-LU" sz="1400" b="1" u="none" dirty="0">
            <a:solidFill>
              <a:sysClr val="windowText" lastClr="000000"/>
            </a:solidFill>
          </a:endParaRPr>
        </a:p>
      </dgm:t>
    </dgm:pt>
    <dgm:pt modelId="{96A25C56-61D3-4A24-9D27-E3D1BE395C8C}" type="parTrans" cxnId="{9A2F3057-1F6C-4B9D-AB36-20C53EB5A81C}">
      <dgm:prSet/>
      <dgm:spPr/>
      <dgm:t>
        <a:bodyPr/>
        <a:lstStyle/>
        <a:p>
          <a:pPr algn="ctr"/>
          <a:endParaRPr lang="lb-LU"/>
        </a:p>
      </dgm:t>
    </dgm:pt>
    <dgm:pt modelId="{97E58629-A76C-4188-9DB4-AE42EECD1A80}" type="sibTrans" cxnId="{9A2F3057-1F6C-4B9D-AB36-20C53EB5A81C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21ADB981-E487-4382-90BD-4BE48423B934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ctr"/>
          <a:r>
            <a:rPr lang="lb-LU" sz="1400" b="1" u="none" dirty="0"/>
            <a:t>Design &amp; </a:t>
          </a:r>
          <a:br>
            <a:rPr lang="lb-LU" sz="1400" b="1" u="none" dirty="0"/>
          </a:br>
          <a:r>
            <a:rPr lang="lb-LU" sz="1400" b="1" u="none" dirty="0"/>
            <a:t>3D </a:t>
          </a:r>
          <a:r>
            <a:rPr lang="lb-LU" sz="1400" b="1" u="none" dirty="0" err="1"/>
            <a:t>Printing</a:t>
          </a:r>
          <a:endParaRPr lang="lb-LU" sz="1400" b="1" u="none" dirty="0"/>
        </a:p>
      </dgm:t>
    </dgm:pt>
    <dgm:pt modelId="{211588E0-BA5B-4557-8E02-7FEF65D1ABA9}" type="parTrans" cxnId="{96D49731-C1FE-44F7-9E95-1B225C550E2C}">
      <dgm:prSet/>
      <dgm:spPr/>
      <dgm:t>
        <a:bodyPr/>
        <a:lstStyle/>
        <a:p>
          <a:pPr algn="ctr"/>
          <a:endParaRPr lang="lb-LU"/>
        </a:p>
      </dgm:t>
    </dgm:pt>
    <dgm:pt modelId="{39BEB743-3B48-456A-B27A-918EC5F9386D}" type="sibTrans" cxnId="{96D49731-C1FE-44F7-9E95-1B225C550E2C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C6212D10-8090-4E31-9B86-C38B532AF389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algn="ctr"/>
          <a:r>
            <a:rPr lang="lb-LU" sz="1400" b="1" u="none" dirty="0" err="1"/>
            <a:t>Data</a:t>
          </a:r>
          <a:r>
            <a:rPr lang="lb-LU" sz="1400" b="1" u="none" dirty="0"/>
            <a:t> </a:t>
          </a:r>
          <a:br>
            <a:rPr lang="lb-LU" sz="1400" b="1" u="none" dirty="0"/>
          </a:br>
          <a:r>
            <a:rPr lang="lb-LU" sz="1400" b="1" u="none" dirty="0" err="1"/>
            <a:t>analysis</a:t>
          </a:r>
          <a:endParaRPr lang="lb-LU" sz="1400" b="0" u="none" dirty="0"/>
        </a:p>
      </dgm:t>
    </dgm:pt>
    <dgm:pt modelId="{B0AD9C85-4920-4CA2-80B1-D6DF3DB7F7D6}" type="parTrans" cxnId="{D090A17C-D553-4B14-84F0-06C165FA6D64}">
      <dgm:prSet/>
      <dgm:spPr/>
      <dgm:t>
        <a:bodyPr/>
        <a:lstStyle/>
        <a:p>
          <a:pPr algn="ctr"/>
          <a:endParaRPr lang="lb-LU"/>
        </a:p>
      </dgm:t>
    </dgm:pt>
    <dgm:pt modelId="{DB9D3017-E639-452C-AA87-EBC083EC1415}" type="sibTrans" cxnId="{D090A17C-D553-4B14-84F0-06C165FA6D64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CE4D19D3-E6BA-41E5-8F5B-3851B9D412B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lb-LU" sz="1400" b="1" u="none" dirty="0" err="1">
              <a:solidFill>
                <a:sysClr val="windowText" lastClr="000000"/>
              </a:solidFill>
            </a:rPr>
            <a:t>Vocational</a:t>
          </a:r>
          <a:endParaRPr lang="lb-LU" sz="1400" b="1" u="none" dirty="0">
            <a:solidFill>
              <a:sysClr val="windowText" lastClr="000000"/>
            </a:solidFill>
          </a:endParaRPr>
        </a:p>
        <a:p>
          <a:pPr algn="ctr"/>
          <a:r>
            <a:rPr lang="lb-LU" sz="1400" b="1" u="none" dirty="0" err="1">
              <a:solidFill>
                <a:sysClr val="windowText" lastClr="000000"/>
              </a:solidFill>
            </a:rPr>
            <a:t>workshops</a:t>
          </a:r>
          <a:r>
            <a:rPr lang="lb-LU" sz="1400" b="1" u="none" dirty="0">
              <a:solidFill>
                <a:sysClr val="windowText" lastClr="000000"/>
              </a:solidFill>
            </a:rPr>
            <a:t> </a:t>
          </a:r>
        </a:p>
      </dgm:t>
    </dgm:pt>
    <dgm:pt modelId="{5734B217-D9BA-4D9A-AC95-034F2480235D}" type="parTrans" cxnId="{04B5F5A6-CC60-4B5A-8A0C-039EBBCF92A8}">
      <dgm:prSet/>
      <dgm:spPr/>
      <dgm:t>
        <a:bodyPr/>
        <a:lstStyle/>
        <a:p>
          <a:pPr algn="ctr"/>
          <a:endParaRPr lang="lb-LU"/>
        </a:p>
      </dgm:t>
    </dgm:pt>
    <dgm:pt modelId="{132E41EB-55A6-42CC-8311-C21D9EC54976}" type="sibTrans" cxnId="{04B5F5A6-CC60-4B5A-8A0C-039EBBCF92A8}">
      <dgm:prSet/>
      <dgm:spPr>
        <a:solidFill>
          <a:schemeClr val="bg2"/>
        </a:solidFill>
      </dgm:spPr>
      <dgm:t>
        <a:bodyPr/>
        <a:lstStyle/>
        <a:p>
          <a:pPr algn="ctr"/>
          <a:endParaRPr lang="lb-LU"/>
        </a:p>
      </dgm:t>
    </dgm:pt>
    <dgm:pt modelId="{792F4E44-8049-45ED-B219-BD07D580BF76}" type="pres">
      <dgm:prSet presAssocID="{F73D6996-B8CA-40F6-B38F-85FE92DD1E6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7A3BA3A-0934-4BFE-A39F-A8B67217DB41}" type="pres">
      <dgm:prSet presAssocID="{8E3B9F2D-4A09-42C7-B371-40A1B7629645}" presName="centerShape" presStyleLbl="node0" presStyleIdx="0" presStyleCnt="1" custScaleX="152941" custScaleY="107537"/>
      <dgm:spPr/>
    </dgm:pt>
    <dgm:pt modelId="{98085794-5982-4428-846E-CAA575382DC8}" type="pres">
      <dgm:prSet presAssocID="{229EBA5E-E683-4484-B8CA-F9EE04AFC0AB}" presName="node" presStyleLbl="node1" presStyleIdx="0" presStyleCnt="6" custScaleX="151158" custScaleY="151158">
        <dgm:presLayoutVars>
          <dgm:bulletEnabled val="1"/>
        </dgm:presLayoutVars>
      </dgm:prSet>
      <dgm:spPr/>
    </dgm:pt>
    <dgm:pt modelId="{CC904B94-B112-4468-B5DE-C6327DA48DA4}" type="pres">
      <dgm:prSet presAssocID="{229EBA5E-E683-4484-B8CA-F9EE04AFC0AB}" presName="dummy" presStyleCnt="0"/>
      <dgm:spPr/>
    </dgm:pt>
    <dgm:pt modelId="{3967C466-D381-4232-ACBB-392A17E7E42C}" type="pres">
      <dgm:prSet presAssocID="{904A8D95-7839-40CA-B04D-A040786A7BFA}" presName="sibTrans" presStyleLbl="sibTrans2D1" presStyleIdx="0" presStyleCnt="6"/>
      <dgm:spPr/>
    </dgm:pt>
    <dgm:pt modelId="{98644D8B-35B3-44B7-96DF-08B6776B7404}" type="pres">
      <dgm:prSet presAssocID="{333E010C-BDBB-4358-ACDD-D2CC2354871F}" presName="node" presStyleLbl="node1" presStyleIdx="1" presStyleCnt="6" custScaleX="151158" custScaleY="151158">
        <dgm:presLayoutVars>
          <dgm:bulletEnabled val="1"/>
        </dgm:presLayoutVars>
      </dgm:prSet>
      <dgm:spPr/>
    </dgm:pt>
    <dgm:pt modelId="{897C4BC2-08ED-491F-9C71-DF4C0B328EEE}" type="pres">
      <dgm:prSet presAssocID="{333E010C-BDBB-4358-ACDD-D2CC2354871F}" presName="dummy" presStyleCnt="0"/>
      <dgm:spPr/>
    </dgm:pt>
    <dgm:pt modelId="{263EC352-D777-444B-89AA-14DE5C554F6B}" type="pres">
      <dgm:prSet presAssocID="{D7E6D5FF-D656-4181-9D26-2EDAFB1F2826}" presName="sibTrans" presStyleLbl="sibTrans2D1" presStyleIdx="1" presStyleCnt="6"/>
      <dgm:spPr/>
    </dgm:pt>
    <dgm:pt modelId="{11BE5959-96DE-4515-BDC3-2F8D500B0B2D}" type="pres">
      <dgm:prSet presAssocID="{CE4D19D3-E6BA-41E5-8F5B-3851B9D412B1}" presName="node" presStyleLbl="node1" presStyleIdx="2" presStyleCnt="6" custScaleX="151158" custScaleY="151158">
        <dgm:presLayoutVars>
          <dgm:bulletEnabled val="1"/>
        </dgm:presLayoutVars>
      </dgm:prSet>
      <dgm:spPr/>
    </dgm:pt>
    <dgm:pt modelId="{7436A1B1-D05A-485C-93F0-30B2696B83CD}" type="pres">
      <dgm:prSet presAssocID="{CE4D19D3-E6BA-41E5-8F5B-3851B9D412B1}" presName="dummy" presStyleCnt="0"/>
      <dgm:spPr/>
    </dgm:pt>
    <dgm:pt modelId="{A4391451-3F16-42B8-9879-1158523F3AA5}" type="pres">
      <dgm:prSet presAssocID="{132E41EB-55A6-42CC-8311-C21D9EC54976}" presName="sibTrans" presStyleLbl="sibTrans2D1" presStyleIdx="2" presStyleCnt="6"/>
      <dgm:spPr/>
    </dgm:pt>
    <dgm:pt modelId="{4A17D4E7-C070-463B-A290-96F47FDD088C}" type="pres">
      <dgm:prSet presAssocID="{E7F3C2F4-9327-4DFC-8210-885A22FE5F71}" presName="node" presStyleLbl="node1" presStyleIdx="3" presStyleCnt="6" custScaleX="151158" custScaleY="151158">
        <dgm:presLayoutVars>
          <dgm:bulletEnabled val="1"/>
        </dgm:presLayoutVars>
      </dgm:prSet>
      <dgm:spPr/>
    </dgm:pt>
    <dgm:pt modelId="{49828F5A-A484-44BB-936B-40BC25C813F8}" type="pres">
      <dgm:prSet presAssocID="{E7F3C2F4-9327-4DFC-8210-885A22FE5F71}" presName="dummy" presStyleCnt="0"/>
      <dgm:spPr/>
    </dgm:pt>
    <dgm:pt modelId="{7B2BE25D-64AF-4C2A-952A-5D39C06CE58C}" type="pres">
      <dgm:prSet presAssocID="{97E58629-A76C-4188-9DB4-AE42EECD1A80}" presName="sibTrans" presStyleLbl="sibTrans2D1" presStyleIdx="3" presStyleCnt="6"/>
      <dgm:spPr/>
    </dgm:pt>
    <dgm:pt modelId="{9C532D17-CCBA-4E59-98ED-0BB4699D4138}" type="pres">
      <dgm:prSet presAssocID="{21ADB981-E487-4382-90BD-4BE48423B934}" presName="node" presStyleLbl="node1" presStyleIdx="4" presStyleCnt="6" custScaleX="151158" custScaleY="151158">
        <dgm:presLayoutVars>
          <dgm:bulletEnabled val="1"/>
        </dgm:presLayoutVars>
      </dgm:prSet>
      <dgm:spPr/>
    </dgm:pt>
    <dgm:pt modelId="{790314BF-223B-46E7-AF7B-C39D616F1F3D}" type="pres">
      <dgm:prSet presAssocID="{21ADB981-E487-4382-90BD-4BE48423B934}" presName="dummy" presStyleCnt="0"/>
      <dgm:spPr/>
    </dgm:pt>
    <dgm:pt modelId="{5EAEED4D-D4BE-45BE-B9A6-A9DF8CDB0D17}" type="pres">
      <dgm:prSet presAssocID="{39BEB743-3B48-456A-B27A-918EC5F9386D}" presName="sibTrans" presStyleLbl="sibTrans2D1" presStyleIdx="4" presStyleCnt="6"/>
      <dgm:spPr/>
    </dgm:pt>
    <dgm:pt modelId="{1AAC19B2-947E-4267-A41D-DB2CF6B64EEA}" type="pres">
      <dgm:prSet presAssocID="{C6212D10-8090-4E31-9B86-C38B532AF389}" presName="node" presStyleLbl="node1" presStyleIdx="5" presStyleCnt="6" custScaleX="151158" custScaleY="151158">
        <dgm:presLayoutVars>
          <dgm:bulletEnabled val="1"/>
        </dgm:presLayoutVars>
      </dgm:prSet>
      <dgm:spPr/>
    </dgm:pt>
    <dgm:pt modelId="{82C59BDB-73D6-4390-87BC-BE3EA0B8E98B}" type="pres">
      <dgm:prSet presAssocID="{C6212D10-8090-4E31-9B86-C38B532AF389}" presName="dummy" presStyleCnt="0"/>
      <dgm:spPr/>
    </dgm:pt>
    <dgm:pt modelId="{21864D17-137D-47BE-92F8-3A80BD4B10F4}" type="pres">
      <dgm:prSet presAssocID="{DB9D3017-E639-452C-AA87-EBC083EC1415}" presName="sibTrans" presStyleLbl="sibTrans2D1" presStyleIdx="5" presStyleCnt="6"/>
      <dgm:spPr/>
    </dgm:pt>
  </dgm:ptLst>
  <dgm:cxnLst>
    <dgm:cxn modelId="{AD52FD17-EA31-49FA-A1EA-72FE7BAA623B}" type="presOf" srcId="{21ADB981-E487-4382-90BD-4BE48423B934}" destId="{9C532D17-CCBA-4E59-98ED-0BB4699D4138}" srcOrd="0" destOrd="0" presId="urn:microsoft.com/office/officeart/2005/8/layout/radial6"/>
    <dgm:cxn modelId="{D59CC61B-4031-4150-BE75-1B4D4EFD54DB}" type="presOf" srcId="{DB9D3017-E639-452C-AA87-EBC083EC1415}" destId="{21864D17-137D-47BE-92F8-3A80BD4B10F4}" srcOrd="0" destOrd="0" presId="urn:microsoft.com/office/officeart/2005/8/layout/radial6"/>
    <dgm:cxn modelId="{0719982C-BA82-4E2F-9114-285B617BD68C}" type="presOf" srcId="{39BEB743-3B48-456A-B27A-918EC5F9386D}" destId="{5EAEED4D-D4BE-45BE-B9A6-A9DF8CDB0D17}" srcOrd="0" destOrd="0" presId="urn:microsoft.com/office/officeart/2005/8/layout/radial6"/>
    <dgm:cxn modelId="{96D49731-C1FE-44F7-9E95-1B225C550E2C}" srcId="{8E3B9F2D-4A09-42C7-B371-40A1B7629645}" destId="{21ADB981-E487-4382-90BD-4BE48423B934}" srcOrd="4" destOrd="0" parTransId="{211588E0-BA5B-4557-8E02-7FEF65D1ABA9}" sibTransId="{39BEB743-3B48-456A-B27A-918EC5F9386D}"/>
    <dgm:cxn modelId="{5250E740-2056-4D8B-B180-A2AAF4D801CE}" type="presOf" srcId="{CE4D19D3-E6BA-41E5-8F5B-3851B9D412B1}" destId="{11BE5959-96DE-4515-BDC3-2F8D500B0B2D}" srcOrd="0" destOrd="0" presId="urn:microsoft.com/office/officeart/2005/8/layout/radial6"/>
    <dgm:cxn modelId="{BCC9A669-DC6C-4609-8FB3-F90DDCDC0AB9}" srcId="{8E3B9F2D-4A09-42C7-B371-40A1B7629645}" destId="{229EBA5E-E683-4484-B8CA-F9EE04AFC0AB}" srcOrd="0" destOrd="0" parTransId="{A8D5E712-28B3-4957-99EB-AB20C0A30FAD}" sibTransId="{904A8D95-7839-40CA-B04D-A040786A7BFA}"/>
    <dgm:cxn modelId="{E9297A75-A719-457E-94C3-73EC2EC3ED74}" type="presOf" srcId="{229EBA5E-E683-4484-B8CA-F9EE04AFC0AB}" destId="{98085794-5982-4428-846E-CAA575382DC8}" srcOrd="0" destOrd="0" presId="urn:microsoft.com/office/officeart/2005/8/layout/radial6"/>
    <dgm:cxn modelId="{2BCE2576-5CD9-4E50-8DD6-4FDBE1453D3B}" srcId="{F73D6996-B8CA-40F6-B38F-85FE92DD1E64}" destId="{8E3B9F2D-4A09-42C7-B371-40A1B7629645}" srcOrd="0" destOrd="0" parTransId="{FBA94DC6-5F53-4BEB-B2AD-73D28511C600}" sibTransId="{09BCF37B-2F5C-431F-806E-39FFC68D8901}"/>
    <dgm:cxn modelId="{9A2F3057-1F6C-4B9D-AB36-20C53EB5A81C}" srcId="{8E3B9F2D-4A09-42C7-B371-40A1B7629645}" destId="{E7F3C2F4-9327-4DFC-8210-885A22FE5F71}" srcOrd="3" destOrd="0" parTransId="{96A25C56-61D3-4A24-9D27-E3D1BE395C8C}" sibTransId="{97E58629-A76C-4188-9DB4-AE42EECD1A80}"/>
    <dgm:cxn modelId="{95957759-4D44-4784-84BF-652DBDC28118}" type="presOf" srcId="{C6212D10-8090-4E31-9B86-C38B532AF389}" destId="{1AAC19B2-947E-4267-A41D-DB2CF6B64EEA}" srcOrd="0" destOrd="0" presId="urn:microsoft.com/office/officeart/2005/8/layout/radial6"/>
    <dgm:cxn modelId="{D090A17C-D553-4B14-84F0-06C165FA6D64}" srcId="{8E3B9F2D-4A09-42C7-B371-40A1B7629645}" destId="{C6212D10-8090-4E31-9B86-C38B532AF389}" srcOrd="5" destOrd="0" parTransId="{B0AD9C85-4920-4CA2-80B1-D6DF3DB7F7D6}" sibTransId="{DB9D3017-E639-452C-AA87-EBC083EC1415}"/>
    <dgm:cxn modelId="{A5BA2082-BB0A-46D2-8033-C2FBF15A964F}" type="presOf" srcId="{97E58629-A76C-4188-9DB4-AE42EECD1A80}" destId="{7B2BE25D-64AF-4C2A-952A-5D39C06CE58C}" srcOrd="0" destOrd="0" presId="urn:microsoft.com/office/officeart/2005/8/layout/radial6"/>
    <dgm:cxn modelId="{EE2F4887-7D2F-4B6A-9657-586CC3FA6C9F}" type="presOf" srcId="{333E010C-BDBB-4358-ACDD-D2CC2354871F}" destId="{98644D8B-35B3-44B7-96DF-08B6776B7404}" srcOrd="0" destOrd="0" presId="urn:microsoft.com/office/officeart/2005/8/layout/radial6"/>
    <dgm:cxn modelId="{3F54E9A0-51B7-405A-BE31-941521B41E9B}" type="presOf" srcId="{8E3B9F2D-4A09-42C7-B371-40A1B7629645}" destId="{27A3BA3A-0934-4BFE-A39F-A8B67217DB41}" srcOrd="0" destOrd="0" presId="urn:microsoft.com/office/officeart/2005/8/layout/radial6"/>
    <dgm:cxn modelId="{5B12D2A6-33D2-4567-A5BE-CE8609EB3A60}" type="presOf" srcId="{E7F3C2F4-9327-4DFC-8210-885A22FE5F71}" destId="{4A17D4E7-C070-463B-A290-96F47FDD088C}" srcOrd="0" destOrd="0" presId="urn:microsoft.com/office/officeart/2005/8/layout/radial6"/>
    <dgm:cxn modelId="{04B5F5A6-CC60-4B5A-8A0C-039EBBCF92A8}" srcId="{8E3B9F2D-4A09-42C7-B371-40A1B7629645}" destId="{CE4D19D3-E6BA-41E5-8F5B-3851B9D412B1}" srcOrd="2" destOrd="0" parTransId="{5734B217-D9BA-4D9A-AC95-034F2480235D}" sibTransId="{132E41EB-55A6-42CC-8311-C21D9EC54976}"/>
    <dgm:cxn modelId="{BC6E8CB9-8139-4804-B78E-DFE36DEA88FD}" type="presOf" srcId="{904A8D95-7839-40CA-B04D-A040786A7BFA}" destId="{3967C466-D381-4232-ACBB-392A17E7E42C}" srcOrd="0" destOrd="0" presId="urn:microsoft.com/office/officeart/2005/8/layout/radial6"/>
    <dgm:cxn modelId="{6B919FBF-2F3A-4B34-BFE0-9E86D48F7F40}" type="presOf" srcId="{132E41EB-55A6-42CC-8311-C21D9EC54976}" destId="{A4391451-3F16-42B8-9879-1158523F3AA5}" srcOrd="0" destOrd="0" presId="urn:microsoft.com/office/officeart/2005/8/layout/radial6"/>
    <dgm:cxn modelId="{0460D4C1-8030-48C0-BEAB-5C42CD6BAE7C}" type="presOf" srcId="{D7E6D5FF-D656-4181-9D26-2EDAFB1F2826}" destId="{263EC352-D777-444B-89AA-14DE5C554F6B}" srcOrd="0" destOrd="0" presId="urn:microsoft.com/office/officeart/2005/8/layout/radial6"/>
    <dgm:cxn modelId="{E289F8CE-E906-4505-A849-E41832C4D5C8}" type="presOf" srcId="{F73D6996-B8CA-40F6-B38F-85FE92DD1E64}" destId="{792F4E44-8049-45ED-B219-BD07D580BF76}" srcOrd="0" destOrd="0" presId="urn:microsoft.com/office/officeart/2005/8/layout/radial6"/>
    <dgm:cxn modelId="{FB3BB1F1-541F-4A54-8DAA-8D91F18A4E4B}" srcId="{8E3B9F2D-4A09-42C7-B371-40A1B7629645}" destId="{333E010C-BDBB-4358-ACDD-D2CC2354871F}" srcOrd="1" destOrd="0" parTransId="{3420B0E2-D6E8-4371-9AA2-7885DD6A5EE2}" sibTransId="{D7E6D5FF-D656-4181-9D26-2EDAFB1F2826}"/>
    <dgm:cxn modelId="{A5821916-A469-4569-8847-96C044E7D84D}" type="presParOf" srcId="{792F4E44-8049-45ED-B219-BD07D580BF76}" destId="{27A3BA3A-0934-4BFE-A39F-A8B67217DB41}" srcOrd="0" destOrd="0" presId="urn:microsoft.com/office/officeart/2005/8/layout/radial6"/>
    <dgm:cxn modelId="{5D2910BD-70C9-4815-B4EA-78E19DE7FEAF}" type="presParOf" srcId="{792F4E44-8049-45ED-B219-BD07D580BF76}" destId="{98085794-5982-4428-846E-CAA575382DC8}" srcOrd="1" destOrd="0" presId="urn:microsoft.com/office/officeart/2005/8/layout/radial6"/>
    <dgm:cxn modelId="{11673B60-9FF6-4AE0-B092-42ECA58CF814}" type="presParOf" srcId="{792F4E44-8049-45ED-B219-BD07D580BF76}" destId="{CC904B94-B112-4468-B5DE-C6327DA48DA4}" srcOrd="2" destOrd="0" presId="urn:microsoft.com/office/officeart/2005/8/layout/radial6"/>
    <dgm:cxn modelId="{EA08EE53-47EC-4919-8F8C-976CC6C0E2E9}" type="presParOf" srcId="{792F4E44-8049-45ED-B219-BD07D580BF76}" destId="{3967C466-D381-4232-ACBB-392A17E7E42C}" srcOrd="3" destOrd="0" presId="urn:microsoft.com/office/officeart/2005/8/layout/radial6"/>
    <dgm:cxn modelId="{2E29B2A1-BC31-45AE-BE4F-7D01D0E5D61D}" type="presParOf" srcId="{792F4E44-8049-45ED-B219-BD07D580BF76}" destId="{98644D8B-35B3-44B7-96DF-08B6776B7404}" srcOrd="4" destOrd="0" presId="urn:microsoft.com/office/officeart/2005/8/layout/radial6"/>
    <dgm:cxn modelId="{FA879E76-E072-4E1C-889D-B80B5AFE1C75}" type="presParOf" srcId="{792F4E44-8049-45ED-B219-BD07D580BF76}" destId="{897C4BC2-08ED-491F-9C71-DF4C0B328EEE}" srcOrd="5" destOrd="0" presId="urn:microsoft.com/office/officeart/2005/8/layout/radial6"/>
    <dgm:cxn modelId="{5212ECA0-8C85-4B3B-87A2-C63E49151AE8}" type="presParOf" srcId="{792F4E44-8049-45ED-B219-BD07D580BF76}" destId="{263EC352-D777-444B-89AA-14DE5C554F6B}" srcOrd="6" destOrd="0" presId="urn:microsoft.com/office/officeart/2005/8/layout/radial6"/>
    <dgm:cxn modelId="{0B884F49-A4F0-4A4D-9852-20A3D75B9930}" type="presParOf" srcId="{792F4E44-8049-45ED-B219-BD07D580BF76}" destId="{11BE5959-96DE-4515-BDC3-2F8D500B0B2D}" srcOrd="7" destOrd="0" presId="urn:microsoft.com/office/officeart/2005/8/layout/radial6"/>
    <dgm:cxn modelId="{8A192475-2460-4D95-BFF2-0D2DBFD550C1}" type="presParOf" srcId="{792F4E44-8049-45ED-B219-BD07D580BF76}" destId="{7436A1B1-D05A-485C-93F0-30B2696B83CD}" srcOrd="8" destOrd="0" presId="urn:microsoft.com/office/officeart/2005/8/layout/radial6"/>
    <dgm:cxn modelId="{8D549B77-05F8-4228-B0A8-B73F99D7BBD4}" type="presParOf" srcId="{792F4E44-8049-45ED-B219-BD07D580BF76}" destId="{A4391451-3F16-42B8-9879-1158523F3AA5}" srcOrd="9" destOrd="0" presId="urn:microsoft.com/office/officeart/2005/8/layout/radial6"/>
    <dgm:cxn modelId="{8A1B1972-836A-40DE-AE34-1EFFC1B5B9F3}" type="presParOf" srcId="{792F4E44-8049-45ED-B219-BD07D580BF76}" destId="{4A17D4E7-C070-463B-A290-96F47FDD088C}" srcOrd="10" destOrd="0" presId="urn:microsoft.com/office/officeart/2005/8/layout/radial6"/>
    <dgm:cxn modelId="{9225E3A7-A1A5-4E41-A9E7-4FE181E744F4}" type="presParOf" srcId="{792F4E44-8049-45ED-B219-BD07D580BF76}" destId="{49828F5A-A484-44BB-936B-40BC25C813F8}" srcOrd="11" destOrd="0" presId="urn:microsoft.com/office/officeart/2005/8/layout/radial6"/>
    <dgm:cxn modelId="{2CA6D832-46D4-4452-ADE0-46D319E1A929}" type="presParOf" srcId="{792F4E44-8049-45ED-B219-BD07D580BF76}" destId="{7B2BE25D-64AF-4C2A-952A-5D39C06CE58C}" srcOrd="12" destOrd="0" presId="urn:microsoft.com/office/officeart/2005/8/layout/radial6"/>
    <dgm:cxn modelId="{5A3C3EC9-C4B0-4C16-BD71-0AC9F21C891F}" type="presParOf" srcId="{792F4E44-8049-45ED-B219-BD07D580BF76}" destId="{9C532D17-CCBA-4E59-98ED-0BB4699D4138}" srcOrd="13" destOrd="0" presId="urn:microsoft.com/office/officeart/2005/8/layout/radial6"/>
    <dgm:cxn modelId="{36A714AA-1588-4001-9FA5-F10E0BFA7958}" type="presParOf" srcId="{792F4E44-8049-45ED-B219-BD07D580BF76}" destId="{790314BF-223B-46E7-AF7B-C39D616F1F3D}" srcOrd="14" destOrd="0" presId="urn:microsoft.com/office/officeart/2005/8/layout/radial6"/>
    <dgm:cxn modelId="{6B9AEE9B-5003-464D-8AF6-F49E2E3024B0}" type="presParOf" srcId="{792F4E44-8049-45ED-B219-BD07D580BF76}" destId="{5EAEED4D-D4BE-45BE-B9A6-A9DF8CDB0D17}" srcOrd="15" destOrd="0" presId="urn:microsoft.com/office/officeart/2005/8/layout/radial6"/>
    <dgm:cxn modelId="{92585CFD-2E15-4677-9B81-B099E39EDD29}" type="presParOf" srcId="{792F4E44-8049-45ED-B219-BD07D580BF76}" destId="{1AAC19B2-947E-4267-A41D-DB2CF6B64EEA}" srcOrd="16" destOrd="0" presId="urn:microsoft.com/office/officeart/2005/8/layout/radial6"/>
    <dgm:cxn modelId="{D46FE922-A4D9-4B2B-B0E3-879518E208EA}" type="presParOf" srcId="{792F4E44-8049-45ED-B219-BD07D580BF76}" destId="{82C59BDB-73D6-4390-87BC-BE3EA0B8E98B}" srcOrd="17" destOrd="0" presId="urn:microsoft.com/office/officeart/2005/8/layout/radial6"/>
    <dgm:cxn modelId="{C1D9B48F-5062-4EA1-B4D4-525F058D9054}" type="presParOf" srcId="{792F4E44-8049-45ED-B219-BD07D580BF76}" destId="{21864D17-137D-47BE-92F8-3A80BD4B10F4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64D17-137D-47BE-92F8-3A80BD4B10F4}">
      <dsp:nvSpPr>
        <dsp:cNvPr id="0" name=""/>
        <dsp:cNvSpPr/>
      </dsp:nvSpPr>
      <dsp:spPr>
        <a:xfrm>
          <a:off x="1199887" y="417585"/>
          <a:ext cx="2865627" cy="2865627"/>
        </a:xfrm>
        <a:prstGeom prst="blockArc">
          <a:avLst>
            <a:gd name="adj1" fmla="val 12548386"/>
            <a:gd name="adj2" fmla="val 16197664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EED4D-D4BE-45BE-B9A6-A9DF8CDB0D17}">
      <dsp:nvSpPr>
        <dsp:cNvPr id="0" name=""/>
        <dsp:cNvSpPr/>
      </dsp:nvSpPr>
      <dsp:spPr>
        <a:xfrm>
          <a:off x="1189510" y="435874"/>
          <a:ext cx="2865627" cy="2865627"/>
        </a:xfrm>
        <a:prstGeom prst="blockArc">
          <a:avLst>
            <a:gd name="adj1" fmla="val 9000002"/>
            <a:gd name="adj2" fmla="val 12600002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BE25D-64AF-4C2A-952A-5D39C06CE58C}">
      <dsp:nvSpPr>
        <dsp:cNvPr id="0" name=""/>
        <dsp:cNvSpPr/>
      </dsp:nvSpPr>
      <dsp:spPr>
        <a:xfrm>
          <a:off x="1178791" y="417627"/>
          <a:ext cx="2865627" cy="2865627"/>
        </a:xfrm>
        <a:prstGeom prst="blockArc">
          <a:avLst>
            <a:gd name="adj1" fmla="val 5373697"/>
            <a:gd name="adj2" fmla="val 8948053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91451-3F16-42B8-9879-1158523F3AA5}">
      <dsp:nvSpPr>
        <dsp:cNvPr id="0" name=""/>
        <dsp:cNvSpPr/>
      </dsp:nvSpPr>
      <dsp:spPr>
        <a:xfrm>
          <a:off x="1200216" y="417627"/>
          <a:ext cx="2865627" cy="2865627"/>
        </a:xfrm>
        <a:prstGeom prst="blockArc">
          <a:avLst>
            <a:gd name="adj1" fmla="val 1851931"/>
            <a:gd name="adj2" fmla="val 5426291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EC352-D777-444B-89AA-14DE5C554F6B}">
      <dsp:nvSpPr>
        <dsp:cNvPr id="0" name=""/>
        <dsp:cNvSpPr/>
      </dsp:nvSpPr>
      <dsp:spPr>
        <a:xfrm>
          <a:off x="1189498" y="435871"/>
          <a:ext cx="2865627" cy="2865627"/>
        </a:xfrm>
        <a:prstGeom prst="blockArc">
          <a:avLst>
            <a:gd name="adj1" fmla="val 19800007"/>
            <a:gd name="adj2" fmla="val 179999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7C466-D381-4232-ACBB-392A17E7E42C}">
      <dsp:nvSpPr>
        <dsp:cNvPr id="0" name=""/>
        <dsp:cNvSpPr/>
      </dsp:nvSpPr>
      <dsp:spPr>
        <a:xfrm>
          <a:off x="1179045" y="417444"/>
          <a:ext cx="2865627" cy="2865627"/>
        </a:xfrm>
        <a:prstGeom prst="blockArc">
          <a:avLst>
            <a:gd name="adj1" fmla="val 16248826"/>
            <a:gd name="adj2" fmla="val 19852011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3BA3A-0934-4BFE-A39F-A8B67217DB41}">
      <dsp:nvSpPr>
        <dsp:cNvPr id="0" name=""/>
        <dsp:cNvSpPr/>
      </dsp:nvSpPr>
      <dsp:spPr>
        <a:xfrm>
          <a:off x="1640991" y="1178683"/>
          <a:ext cx="1962678" cy="1380012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2200" b="1" kern="1200" dirty="0" err="1">
              <a:solidFill>
                <a:sysClr val="windowText" lastClr="000000"/>
              </a:solidFill>
            </a:rPr>
            <a:t>Core</a:t>
          </a:r>
          <a:endParaRPr lang="lb-LU" sz="2200" b="1" kern="1200" dirty="0">
            <a:solidFill>
              <a:sysClr val="windowText" lastClr="000000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2200" b="1" kern="1200" dirty="0" err="1">
              <a:solidFill>
                <a:sysClr val="windowText" lastClr="000000"/>
              </a:solidFill>
            </a:rPr>
            <a:t>modules</a:t>
          </a:r>
          <a:r>
            <a:rPr lang="lb-LU" sz="2200" b="1" kern="1200" dirty="0">
              <a:solidFill>
                <a:sysClr val="windowText" lastClr="000000"/>
              </a:solidFill>
            </a:rPr>
            <a:t>  </a:t>
          </a:r>
          <a:br>
            <a:rPr lang="lb-LU" sz="2200" b="1" kern="1200" dirty="0">
              <a:solidFill>
                <a:sysClr val="windowText" lastClr="000000"/>
              </a:solidFill>
            </a:rPr>
          </a:br>
          <a:endParaRPr lang="lb-LU" sz="2200" b="1" kern="1200" dirty="0">
            <a:solidFill>
              <a:sysClr val="windowText" lastClr="000000"/>
            </a:solidFill>
          </a:endParaRPr>
        </a:p>
      </dsp:txBody>
      <dsp:txXfrm>
        <a:off x="1928419" y="1380781"/>
        <a:ext cx="1387822" cy="975816"/>
      </dsp:txXfrm>
    </dsp:sp>
    <dsp:sp modelId="{98085794-5982-4428-846E-CAA575382DC8}">
      <dsp:nvSpPr>
        <dsp:cNvPr id="0" name=""/>
        <dsp:cNvSpPr/>
      </dsp:nvSpPr>
      <dsp:spPr>
        <a:xfrm>
          <a:off x="1902749" y="-228747"/>
          <a:ext cx="1458000" cy="135734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>
              <a:solidFill>
                <a:sysClr val="windowText" lastClr="000000"/>
              </a:solidFill>
            </a:rPr>
            <a:t>Preparing</a:t>
          </a:r>
          <a:r>
            <a:rPr lang="lb-LU" sz="1400" b="1" u="none" kern="1200" dirty="0">
              <a:solidFill>
                <a:sysClr val="windowText" lastClr="000000"/>
              </a:solidFill>
            </a:rPr>
            <a:t>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for</a:t>
          </a:r>
          <a:r>
            <a:rPr lang="lb-LU" sz="1400" b="1" u="none" kern="1200" dirty="0">
              <a:solidFill>
                <a:sysClr val="windowText" lastClr="000000"/>
              </a:solidFill>
            </a:rPr>
            <a:t>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professional</a:t>
          </a:r>
          <a:r>
            <a:rPr lang="lb-LU" sz="1400" b="1" u="none" kern="1200" dirty="0">
              <a:solidFill>
                <a:sysClr val="windowText" lastClr="000000"/>
              </a:solidFill>
            </a:rPr>
            <a:t> 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applications</a:t>
          </a:r>
          <a:endParaRPr lang="lb-LU" sz="1400" b="1" u="none" kern="1200" dirty="0">
            <a:solidFill>
              <a:sysClr val="windowText" lastClr="000000"/>
            </a:solidFill>
          </a:endParaRPr>
        </a:p>
      </dsp:txBody>
      <dsp:txXfrm>
        <a:off x="2116268" y="-29968"/>
        <a:ext cx="1030962" cy="959787"/>
      </dsp:txXfrm>
    </dsp:sp>
    <dsp:sp modelId="{98644D8B-35B3-44B7-96DF-08B6776B7404}">
      <dsp:nvSpPr>
        <dsp:cNvPr id="0" name=""/>
        <dsp:cNvSpPr/>
      </dsp:nvSpPr>
      <dsp:spPr>
        <a:xfrm>
          <a:off x="3133159" y="489777"/>
          <a:ext cx="1404003" cy="1357345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kern="1200" dirty="0">
              <a:solidFill>
                <a:sysClr val="windowText" lastClr="000000"/>
              </a:solidFill>
            </a:rPr>
            <a:t>Public </a:t>
          </a:r>
          <a:r>
            <a:rPr lang="lb-LU" sz="1400" b="1" kern="1200" dirty="0" err="1">
              <a:solidFill>
                <a:sysClr val="windowText" lastClr="000000"/>
              </a:solidFill>
            </a:rPr>
            <a:t>speaking</a:t>
          </a:r>
          <a:r>
            <a:rPr lang="lb-LU" sz="1400" b="1" kern="1200" dirty="0">
              <a:solidFill>
                <a:sysClr val="windowText" lastClr="000000"/>
              </a:solidFill>
            </a:rPr>
            <a:t> &amp; </a:t>
          </a:r>
          <a:r>
            <a:rPr lang="lb-LU" sz="1400" b="1" kern="1200" dirty="0" err="1">
              <a:solidFill>
                <a:sysClr val="windowText" lastClr="000000"/>
              </a:solidFill>
            </a:rPr>
            <a:t>effective</a:t>
          </a:r>
          <a:r>
            <a:rPr lang="lb-LU" sz="1400" b="1" kern="1200" dirty="0">
              <a:solidFill>
                <a:sysClr val="windowText" lastClr="000000"/>
              </a:solidFill>
            </a:rPr>
            <a:t> </a:t>
          </a:r>
          <a:r>
            <a:rPr lang="lb-LU" sz="1400" b="1" kern="1200" dirty="0" err="1">
              <a:solidFill>
                <a:sysClr val="windowText" lastClr="000000"/>
              </a:solidFill>
            </a:rPr>
            <a:t>communi-cation</a:t>
          </a:r>
          <a:endParaRPr lang="lb-LU" sz="1400" b="1" kern="1200" dirty="0">
            <a:solidFill>
              <a:sysClr val="windowText" lastClr="000000"/>
            </a:solidFill>
          </a:endParaRPr>
        </a:p>
      </dsp:txBody>
      <dsp:txXfrm>
        <a:off x="3338770" y="688556"/>
        <a:ext cx="992781" cy="959787"/>
      </dsp:txXfrm>
    </dsp:sp>
    <dsp:sp modelId="{11BE5959-96DE-4515-BDC3-2F8D500B0B2D}">
      <dsp:nvSpPr>
        <dsp:cNvPr id="0" name=""/>
        <dsp:cNvSpPr/>
      </dsp:nvSpPr>
      <dsp:spPr>
        <a:xfrm>
          <a:off x="3156488" y="1890246"/>
          <a:ext cx="1357345" cy="135734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>
              <a:solidFill>
                <a:sysClr val="windowText" lastClr="000000"/>
              </a:solidFill>
            </a:rPr>
            <a:t>Computer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Skills</a:t>
          </a:r>
          <a:endParaRPr lang="lb-LU" sz="1400" b="1" u="none" kern="1200" dirty="0">
            <a:solidFill>
              <a:sysClr val="windowText" lastClr="000000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>
              <a:solidFill>
                <a:sysClr val="windowText" lastClr="000000"/>
              </a:solidFill>
            </a:rPr>
            <a:t>(ICDL)</a:t>
          </a:r>
        </a:p>
      </dsp:txBody>
      <dsp:txXfrm>
        <a:off x="3355267" y="2089025"/>
        <a:ext cx="959787" cy="959787"/>
      </dsp:txXfrm>
    </dsp:sp>
    <dsp:sp modelId="{4A17D4E7-C070-463B-A290-96F47FDD088C}">
      <dsp:nvSpPr>
        <dsp:cNvPr id="0" name=""/>
        <dsp:cNvSpPr/>
      </dsp:nvSpPr>
      <dsp:spPr>
        <a:xfrm>
          <a:off x="1943647" y="2572202"/>
          <a:ext cx="1357345" cy="1357345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LU" sz="1400" b="1" kern="1200" noProof="0" dirty="0"/>
            <a:t>Time </a:t>
          </a:r>
          <a:r>
            <a:rPr lang="fr-LU" sz="1400" b="1" kern="1200" noProof="0" dirty="0" err="1"/>
            <a:t>manage-ment</a:t>
          </a:r>
          <a:r>
            <a:rPr lang="fr-LU" sz="1400" b="1" kern="1200" noProof="0" dirty="0"/>
            <a:t> and </a:t>
          </a:r>
          <a:r>
            <a:rPr lang="fr-LU" sz="1400" b="1" kern="1200" noProof="0" dirty="0" err="1"/>
            <a:t>well-being</a:t>
          </a:r>
          <a:endParaRPr lang="fr-LU" sz="1400" b="1" kern="1200" noProof="0" dirty="0"/>
        </a:p>
      </dsp:txBody>
      <dsp:txXfrm>
        <a:off x="2142426" y="2770981"/>
        <a:ext cx="959787" cy="959787"/>
      </dsp:txXfrm>
    </dsp:sp>
    <dsp:sp modelId="{9C532D17-CCBA-4E59-98ED-0BB4699D4138}">
      <dsp:nvSpPr>
        <dsp:cNvPr id="0" name=""/>
        <dsp:cNvSpPr/>
      </dsp:nvSpPr>
      <dsp:spPr>
        <a:xfrm>
          <a:off x="730804" y="1890251"/>
          <a:ext cx="1357345" cy="1357345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kern="1200" dirty="0"/>
            <a:t>Project </a:t>
          </a:r>
          <a:r>
            <a:rPr lang="lb-LU" sz="1400" b="1" kern="1200" dirty="0" err="1"/>
            <a:t>manage-ment</a:t>
          </a:r>
          <a:endParaRPr lang="lb-LU" sz="1400" b="1" kern="1200" dirty="0"/>
        </a:p>
      </dsp:txBody>
      <dsp:txXfrm>
        <a:off x="929583" y="2089030"/>
        <a:ext cx="959787" cy="959787"/>
      </dsp:txXfrm>
    </dsp:sp>
    <dsp:sp modelId="{1AAC19B2-947E-4267-A41D-DB2CF6B64EEA}">
      <dsp:nvSpPr>
        <dsp:cNvPr id="0" name=""/>
        <dsp:cNvSpPr/>
      </dsp:nvSpPr>
      <dsp:spPr>
        <a:xfrm>
          <a:off x="730804" y="489776"/>
          <a:ext cx="1357345" cy="1357345"/>
        </a:xfrm>
        <a:prstGeom prst="ellipse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/>
            <a:t>Citizens</a:t>
          </a:r>
          <a:r>
            <a:rPr lang="lb-LU" sz="1400" b="1" u="none" kern="1200" dirty="0"/>
            <a:t>’ &amp; </a:t>
          </a:r>
          <a:r>
            <a:rPr lang="lb-LU" sz="1400" b="1" u="none" kern="1200" dirty="0" err="1"/>
            <a:t>employees</a:t>
          </a:r>
          <a:r>
            <a:rPr lang="lb-LU" sz="1400" b="1" u="none" kern="1200" dirty="0"/>
            <a:t>’ </a:t>
          </a:r>
          <a:r>
            <a:rPr lang="lb-LU" sz="1400" b="1" u="none" kern="1200" dirty="0" err="1"/>
            <a:t>rights</a:t>
          </a:r>
          <a:r>
            <a:rPr lang="lb-LU" sz="1400" b="1" u="none" kern="1200" dirty="0"/>
            <a:t> &amp; </a:t>
          </a:r>
          <a:r>
            <a:rPr lang="lb-LU" sz="1400" b="1" u="none" kern="1200" dirty="0" err="1"/>
            <a:t>obligations</a:t>
          </a:r>
          <a:endParaRPr lang="lb-LU" sz="1400" b="1" u="none" kern="1200" dirty="0"/>
        </a:p>
      </dsp:txBody>
      <dsp:txXfrm>
        <a:off x="929583" y="688555"/>
        <a:ext cx="959787" cy="9597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64D17-137D-47BE-92F8-3A80BD4B10F4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12600000"/>
            <a:gd name="adj2" fmla="val 162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EED4D-D4BE-45BE-B9A6-A9DF8CDB0D17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9000000"/>
            <a:gd name="adj2" fmla="val 126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BE25D-64AF-4C2A-952A-5D39C06CE58C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5400000"/>
            <a:gd name="adj2" fmla="val 90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91451-3F16-42B8-9879-1158523F3AA5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1800000"/>
            <a:gd name="adj2" fmla="val 54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EC352-D777-444B-89AA-14DE5C554F6B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19800000"/>
            <a:gd name="adj2" fmla="val 18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7C466-D381-4232-ACBB-392A17E7E42C}">
      <dsp:nvSpPr>
        <dsp:cNvPr id="0" name=""/>
        <dsp:cNvSpPr/>
      </dsp:nvSpPr>
      <dsp:spPr>
        <a:xfrm>
          <a:off x="1393066" y="417547"/>
          <a:ext cx="2865366" cy="2865366"/>
        </a:xfrm>
        <a:prstGeom prst="blockArc">
          <a:avLst>
            <a:gd name="adj1" fmla="val 16200000"/>
            <a:gd name="adj2" fmla="val 19800000"/>
            <a:gd name="adj3" fmla="val 4514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3BA3A-0934-4BFE-A39F-A8B67217DB41}">
      <dsp:nvSpPr>
        <dsp:cNvPr id="0" name=""/>
        <dsp:cNvSpPr/>
      </dsp:nvSpPr>
      <dsp:spPr>
        <a:xfrm>
          <a:off x="1844497" y="1160285"/>
          <a:ext cx="1962504" cy="1379890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2200" b="1" kern="1200" dirty="0" err="1">
              <a:solidFill>
                <a:sysClr val="windowText" lastClr="000000"/>
              </a:solidFill>
            </a:rPr>
            <a:t>Optional</a:t>
          </a:r>
          <a:endParaRPr lang="lb-LU" sz="2200" b="1" kern="1200" dirty="0">
            <a:solidFill>
              <a:sysClr val="windowText" lastClr="000000"/>
            </a:solidFill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2200" b="1" kern="1200" dirty="0" err="1">
              <a:solidFill>
                <a:sysClr val="windowText" lastClr="000000"/>
              </a:solidFill>
            </a:rPr>
            <a:t>modules</a:t>
          </a:r>
          <a:endParaRPr lang="lb-LU" sz="2200" b="1" kern="1200" dirty="0">
            <a:solidFill>
              <a:sysClr val="windowText" lastClr="000000"/>
            </a:solidFill>
          </a:endParaRPr>
        </a:p>
      </dsp:txBody>
      <dsp:txXfrm>
        <a:off x="2131899" y="1362365"/>
        <a:ext cx="1387700" cy="975730"/>
      </dsp:txXfrm>
    </dsp:sp>
    <dsp:sp modelId="{98085794-5982-4428-846E-CAA575382DC8}">
      <dsp:nvSpPr>
        <dsp:cNvPr id="0" name=""/>
        <dsp:cNvSpPr/>
      </dsp:nvSpPr>
      <dsp:spPr>
        <a:xfrm>
          <a:off x="2146881" y="-228984"/>
          <a:ext cx="1357737" cy="1357737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0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>
              <a:solidFill>
                <a:sysClr val="windowText" lastClr="000000"/>
              </a:solidFill>
            </a:rPr>
            <a:t>Finances,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Housing</a:t>
          </a:r>
          <a:r>
            <a:rPr lang="lb-LU" sz="1400" b="1" u="none" kern="1200" dirty="0">
              <a:solidFill>
                <a:sysClr val="windowText" lastClr="000000"/>
              </a:solidFill>
            </a:rPr>
            <a:t>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Repair</a:t>
          </a:r>
          <a:r>
            <a:rPr lang="lb-LU" sz="1400" b="1" u="none" kern="1200" dirty="0">
              <a:solidFill>
                <a:sysClr val="windowText" lastClr="000000"/>
              </a:solidFill>
            </a:rPr>
            <a:t>  </a:t>
          </a:r>
          <a:r>
            <a:rPr lang="lb-LU" sz="1400" b="1" u="none" kern="1200" dirty="0" err="1">
              <a:solidFill>
                <a:sysClr val="windowText" lastClr="000000"/>
              </a:solidFill>
            </a:rPr>
            <a:t>mobility</a:t>
          </a:r>
          <a:endParaRPr lang="lb-LU" sz="1400" b="1" u="none" kern="1200" dirty="0">
            <a:solidFill>
              <a:sysClr val="windowText" lastClr="000000"/>
            </a:solidFill>
          </a:endParaRPr>
        </a:p>
      </dsp:txBody>
      <dsp:txXfrm>
        <a:off x="2345717" y="-30148"/>
        <a:ext cx="960065" cy="960065"/>
      </dsp:txXfrm>
    </dsp:sp>
    <dsp:sp modelId="{98644D8B-35B3-44B7-96DF-08B6776B7404}">
      <dsp:nvSpPr>
        <dsp:cNvPr id="0" name=""/>
        <dsp:cNvSpPr/>
      </dsp:nvSpPr>
      <dsp:spPr>
        <a:xfrm>
          <a:off x="3359617" y="471188"/>
          <a:ext cx="1357737" cy="1357737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kern="1200" dirty="0">
              <a:solidFill>
                <a:sysClr val="windowText" lastClr="000000"/>
              </a:solidFill>
            </a:rPr>
            <a:t>First </a:t>
          </a:r>
          <a:r>
            <a:rPr lang="lb-LU" sz="1400" b="1" kern="1200" dirty="0" err="1">
              <a:solidFill>
                <a:sysClr val="windowText" lastClr="000000"/>
              </a:solidFill>
            </a:rPr>
            <a:t>Aid</a:t>
          </a:r>
          <a:r>
            <a:rPr lang="lb-LU" sz="1400" b="1" kern="1200" dirty="0">
              <a:solidFill>
                <a:sysClr val="windowText" lastClr="000000"/>
              </a:solidFill>
            </a:rPr>
            <a:t> Certificate</a:t>
          </a:r>
          <a:endParaRPr lang="lb-LU" sz="1400" b="1" u="none" kern="1200" dirty="0">
            <a:solidFill>
              <a:sysClr val="windowText" lastClr="000000"/>
            </a:solidFill>
          </a:endParaRPr>
        </a:p>
      </dsp:txBody>
      <dsp:txXfrm>
        <a:off x="3558453" y="670024"/>
        <a:ext cx="960065" cy="960065"/>
      </dsp:txXfrm>
    </dsp:sp>
    <dsp:sp modelId="{11BE5959-96DE-4515-BDC3-2F8D500B0B2D}">
      <dsp:nvSpPr>
        <dsp:cNvPr id="0" name=""/>
        <dsp:cNvSpPr/>
      </dsp:nvSpPr>
      <dsp:spPr>
        <a:xfrm>
          <a:off x="3359617" y="1871535"/>
          <a:ext cx="1357737" cy="1357737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>
              <a:solidFill>
                <a:sysClr val="windowText" lastClr="000000"/>
              </a:solidFill>
            </a:rPr>
            <a:t>Vocational</a:t>
          </a:r>
          <a:endParaRPr lang="lb-LU" sz="1400" b="1" u="none" kern="1200" dirty="0">
            <a:solidFill>
              <a:sysClr val="windowText" lastClr="000000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>
              <a:solidFill>
                <a:sysClr val="windowText" lastClr="000000"/>
              </a:solidFill>
            </a:rPr>
            <a:t>workshops</a:t>
          </a:r>
          <a:r>
            <a:rPr lang="lb-LU" sz="1400" b="1" u="none" kern="1200" dirty="0">
              <a:solidFill>
                <a:sysClr val="windowText" lastClr="000000"/>
              </a:solidFill>
            </a:rPr>
            <a:t> </a:t>
          </a:r>
        </a:p>
      </dsp:txBody>
      <dsp:txXfrm>
        <a:off x="3558453" y="2070371"/>
        <a:ext cx="960065" cy="960065"/>
      </dsp:txXfrm>
    </dsp:sp>
    <dsp:sp modelId="{4A17D4E7-C070-463B-A290-96F47FDD088C}">
      <dsp:nvSpPr>
        <dsp:cNvPr id="0" name=""/>
        <dsp:cNvSpPr/>
      </dsp:nvSpPr>
      <dsp:spPr>
        <a:xfrm>
          <a:off x="2146881" y="2571709"/>
          <a:ext cx="1357737" cy="1357737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>
              <a:solidFill>
                <a:sysClr val="windowText" lastClr="000000"/>
              </a:solidFill>
            </a:rPr>
            <a:t>Webdesign</a:t>
          </a:r>
          <a:endParaRPr lang="lb-LU" sz="1400" b="1" u="none" kern="1200" dirty="0">
            <a:solidFill>
              <a:sysClr val="windowText" lastClr="000000"/>
            </a:solidFill>
          </a:endParaRPr>
        </a:p>
      </dsp:txBody>
      <dsp:txXfrm>
        <a:off x="2345717" y="2770545"/>
        <a:ext cx="960065" cy="960065"/>
      </dsp:txXfrm>
    </dsp:sp>
    <dsp:sp modelId="{9C532D17-CCBA-4E59-98ED-0BB4699D4138}">
      <dsp:nvSpPr>
        <dsp:cNvPr id="0" name=""/>
        <dsp:cNvSpPr/>
      </dsp:nvSpPr>
      <dsp:spPr>
        <a:xfrm>
          <a:off x="934144" y="1871535"/>
          <a:ext cx="1357737" cy="1357737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/>
            <a:t>Design &amp; </a:t>
          </a:r>
          <a:br>
            <a:rPr lang="lb-LU" sz="1400" b="1" u="none" kern="1200" dirty="0"/>
          </a:br>
          <a:r>
            <a:rPr lang="lb-LU" sz="1400" b="1" u="none" kern="1200" dirty="0"/>
            <a:t>3D </a:t>
          </a:r>
          <a:r>
            <a:rPr lang="lb-LU" sz="1400" b="1" u="none" kern="1200" dirty="0" err="1"/>
            <a:t>Printing</a:t>
          </a:r>
          <a:endParaRPr lang="lb-LU" sz="1400" b="1" u="none" kern="1200" dirty="0"/>
        </a:p>
      </dsp:txBody>
      <dsp:txXfrm>
        <a:off x="1132980" y="2070371"/>
        <a:ext cx="960065" cy="960065"/>
      </dsp:txXfrm>
    </dsp:sp>
    <dsp:sp modelId="{1AAC19B2-947E-4267-A41D-DB2CF6B64EEA}">
      <dsp:nvSpPr>
        <dsp:cNvPr id="0" name=""/>
        <dsp:cNvSpPr/>
      </dsp:nvSpPr>
      <dsp:spPr>
        <a:xfrm>
          <a:off x="934144" y="471188"/>
          <a:ext cx="1357737" cy="1357737"/>
        </a:xfrm>
        <a:prstGeom prst="ellipse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b-LU" sz="1400" b="1" u="none" kern="1200" dirty="0" err="1"/>
            <a:t>Data</a:t>
          </a:r>
          <a:r>
            <a:rPr lang="lb-LU" sz="1400" b="1" u="none" kern="1200" dirty="0"/>
            <a:t> </a:t>
          </a:r>
          <a:br>
            <a:rPr lang="lb-LU" sz="1400" b="1" u="none" kern="1200" dirty="0"/>
          </a:br>
          <a:r>
            <a:rPr lang="lb-LU" sz="1400" b="1" u="none" kern="1200" dirty="0" err="1"/>
            <a:t>analysis</a:t>
          </a:r>
          <a:endParaRPr lang="lb-LU" sz="1400" b="0" u="none" kern="1200" dirty="0"/>
        </a:p>
      </dsp:txBody>
      <dsp:txXfrm>
        <a:off x="1132980" y="670024"/>
        <a:ext cx="960065" cy="960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936D1-E6A6-489A-9C59-B32C43169E2E}" type="datetimeFigureOut">
              <a:rPr lang="lb-LU" smtClean="0"/>
              <a:t>10.12.20</a:t>
            </a:fld>
            <a:endParaRPr lang="lb-L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b-L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b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B2B1F-DC03-4402-B069-8381601D60A5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867901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6129F-80C4-4BC4-8490-AD1B4EF4D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7C0AD-60CF-4E94-AF81-36230D1EE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BD50A-CF7A-4FC8-96D4-F0ECF6553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5BAD2-D269-485A-9BD8-26ADD57CF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193EC-5E5A-456A-A0A8-92F5FC8F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24706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6998B-E067-4511-82E6-9084E88A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42B7E-3C76-43D8-92C2-FFD53B2C7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97788-338D-4743-96DF-D81DB1267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2D3C2-4D5B-46D2-BA06-8F68328F3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9B4FA-B1D8-4A9D-BDA2-57505B2D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365522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94AD6-8E63-4A2E-BC2A-C6EB0DE6B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2BB01-CE20-45DA-A5C3-C0010C3C6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06F3-5E75-4598-9F19-F6ADB4B80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4D9EA-4096-49BF-BCC8-F8707318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0DE35-D20F-4F5B-8B1C-2AC904E9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66918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72E-9907-488C-A220-1172C213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CC28-A24B-480D-A780-83CE698B0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A0ED3-F38A-44CE-9742-A213017F1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18373-BEE4-460D-B45A-3D5F68BE4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D2254-2066-4750-BAEC-0A28A746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7C123-105C-4A83-90F7-22A03148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51120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5303F-9360-49CF-980E-17AA996C8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F367D-EAAE-4666-A6A8-D1EC3E71A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3167E-968F-49C7-A5AE-57934533D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085E00-ED42-4EA9-829C-BB77637AC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97DD6B-7495-4E70-95DD-44B8947EA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522360-A574-4B2C-8EA3-911E405E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03CEF3-97AC-4C88-81D6-417DF63F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FFCF5-F888-42E8-9DAD-7C93D2645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937778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CC23-01AA-4032-A52D-B408B21AF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CFDEE4-CD5C-4E59-B91B-622574B1C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08CC9B-78B2-4920-B449-DD107DCC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5B9CB-3C54-4E08-9B43-A7739FDC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86819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EDCFC-D0D2-44FA-97B3-02F26F029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322585-87AC-4FFB-A801-B829A61BB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8ABFF-9438-4676-BEB4-647B32D22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400255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02546-8713-4984-B99C-606CB773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4629D-EC87-4354-862D-7AAB9C2D5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F3136-D5C3-4D43-84ED-743F8A25B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63CE2-6894-4D71-AD40-69F51C3BE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B0CBAA-4BAF-4391-AA22-A275D273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E1636-AB98-4A38-83E4-A95A0A9C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207917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7D7A-6E89-43AE-884E-1C31CEEB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1B96F8-AF8F-4D96-9DF4-DABA67111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b-L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B13A6-FEA6-4557-8AC3-97070006B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0424-C9BE-46E4-9950-6327AEE33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01240-EAA9-44CD-8086-FB7B85EE2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322F1-66F5-4C64-9CD5-717D1A84C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51644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3C83-7071-4F25-98E6-7A96E245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C3F0C-9835-4A8D-9254-49AD5AD7B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270E3-556C-4257-A07D-CCB22CBB1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25647-102A-4C03-9D81-4A016844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74D83-AAB4-4687-8F55-9027D0A8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060875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AD6E1-11A9-4FE0-9012-AF612F3A8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B51F5-1E5C-4799-9673-6F5FF988E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767DE-553A-46CC-AD34-4FB4097E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9B14D-8301-4E29-A712-20FE57B57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954C8-C37A-4446-9B2B-E358812D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314070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0C0CA1-5700-430F-A1B3-B36870F6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b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5D469-AE1D-4C64-A2C7-1F5888E3A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b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3DAD4-3640-4201-8B48-A2EF1BB54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b-LU"/>
              <a:t>06.10.2020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EC9A0-BABC-4BCB-9ED7-DDEE365F1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b-LU"/>
              <a:t>Réunion d’information « Diplom + »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3C8CC-5487-436F-9CBC-BF75F331F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70B75-EF7E-4073-9FCC-8BA198431DEF}" type="slidenum">
              <a:rPr lang="lb-LU" smtClean="0"/>
              <a:t>‹#›</a:t>
            </a:fld>
            <a:endParaRPr lang="lb-LU"/>
          </a:p>
        </p:txBody>
      </p:sp>
    </p:spTree>
    <p:extLst>
      <p:ext uri="{BB962C8B-B14F-4D97-AF65-F5344CB8AC3E}">
        <p14:creationId xmlns:p14="http://schemas.microsoft.com/office/powerpoint/2010/main" val="145401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b-L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EACB2A-5531-4F08-A6D7-9438DB106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015" y="4267217"/>
            <a:ext cx="3715261" cy="12696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CF46C3-DED9-4F0A-9C0E-C7C865F7A876}"/>
              </a:ext>
            </a:extLst>
          </p:cNvPr>
          <p:cNvSpPr txBox="1"/>
          <p:nvPr/>
        </p:nvSpPr>
        <p:spPr>
          <a:xfrm>
            <a:off x="876693" y="1630837"/>
            <a:ext cx="105957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748FC7"/>
                </a:solidFill>
              </a:rPr>
              <a:t>Preparing young adults for future skill needs.</a:t>
            </a:r>
          </a:p>
          <a:p>
            <a:r>
              <a:rPr lang="en-GB" sz="3200" b="1" dirty="0">
                <a:solidFill>
                  <a:srgbClr val="748FC7"/>
                </a:solidFill>
              </a:rPr>
              <a:t>New modular concepts for digital and soft skills provision and the green transition</a:t>
            </a:r>
            <a:endParaRPr lang="fr-FR" sz="3200" dirty="0">
              <a:solidFill>
                <a:srgbClr val="748FC7"/>
              </a:solidFill>
            </a:endParaRPr>
          </a:p>
          <a:p>
            <a:endParaRPr 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6B1AC-A41C-4BCB-856F-17FFB46E8A1B}"/>
              </a:ext>
            </a:extLst>
          </p:cNvPr>
          <p:cNvSpPr txBox="1"/>
          <p:nvPr/>
        </p:nvSpPr>
        <p:spPr>
          <a:xfrm>
            <a:off x="876693" y="6049556"/>
            <a:ext cx="5260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dirty="0" err="1"/>
              <a:t>ReferNet</a:t>
            </a:r>
            <a:r>
              <a:rPr lang="lb-LU" dirty="0"/>
              <a:t> </a:t>
            </a:r>
            <a:r>
              <a:rPr lang="lb-LU" dirty="0" err="1"/>
              <a:t>Annual</a:t>
            </a:r>
            <a:r>
              <a:rPr lang="lb-LU" dirty="0"/>
              <a:t> </a:t>
            </a:r>
            <a:r>
              <a:rPr lang="lb-LU" dirty="0" err="1"/>
              <a:t>Plenary</a:t>
            </a:r>
            <a:r>
              <a:rPr lang="lb-LU" dirty="0"/>
              <a:t> Meeting, 4th </a:t>
            </a:r>
            <a:r>
              <a:rPr lang="lb-LU" dirty="0" err="1"/>
              <a:t>December</a:t>
            </a:r>
            <a:r>
              <a:rPr lang="lb-LU" dirty="0"/>
              <a:t> 2020</a:t>
            </a:r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B0B9FB-FF6C-4D5F-96E5-709E67D23F47}"/>
              </a:ext>
            </a:extLst>
          </p:cNvPr>
          <p:cNvSpPr txBox="1"/>
          <p:nvPr/>
        </p:nvSpPr>
        <p:spPr>
          <a:xfrm>
            <a:off x="876693" y="3978696"/>
            <a:ext cx="49019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sz="2400" dirty="0"/>
              <a:t>Dr. Diana </a:t>
            </a:r>
            <a:r>
              <a:rPr lang="lb-LU" sz="2400" dirty="0" err="1"/>
              <a:t>Reiners</a:t>
            </a:r>
            <a:endParaRPr lang="lb-LU" sz="2400" dirty="0"/>
          </a:p>
          <a:p>
            <a:r>
              <a:rPr lang="lb-LU" dirty="0" err="1"/>
              <a:t>ReferNet</a:t>
            </a:r>
            <a:r>
              <a:rPr lang="lb-LU" dirty="0"/>
              <a:t> national representative, Luxembourg</a:t>
            </a:r>
          </a:p>
          <a:p>
            <a:endParaRPr lang="lb-LU" dirty="0"/>
          </a:p>
          <a:p>
            <a:r>
              <a:rPr lang="lb-LU" dirty="0"/>
              <a:t>diana.reiners@men.lu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25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ED980-DDC0-4A39-B34F-FD40C460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LU" b="1" dirty="0" err="1">
                <a:solidFill>
                  <a:srgbClr val="748FC7"/>
                </a:solidFill>
                <a:latin typeface="+mn-lt"/>
              </a:rPr>
              <a:t>Priorities</a:t>
            </a:r>
            <a:endParaRPr lang="fr-LU" b="1" dirty="0">
              <a:solidFill>
                <a:srgbClr val="748FC7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7794-53F3-4F46-BBFD-44BFA5B6F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LU" b="1" dirty="0" err="1">
                <a:solidFill>
                  <a:srgbClr val="23408E"/>
                </a:solidFill>
              </a:rPr>
              <a:t>Preparing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young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learners</a:t>
            </a:r>
            <a:r>
              <a:rPr lang="fr-LU" b="1" dirty="0">
                <a:solidFill>
                  <a:srgbClr val="23408E"/>
                </a:solidFill>
              </a:rPr>
              <a:t> for future </a:t>
            </a:r>
            <a:r>
              <a:rPr lang="fr-LU" b="1" dirty="0" err="1">
                <a:solidFill>
                  <a:srgbClr val="23408E"/>
                </a:solidFill>
              </a:rPr>
              <a:t>skill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demand</a:t>
            </a:r>
            <a:r>
              <a:rPr lang="fr-LU" b="1" dirty="0">
                <a:solidFill>
                  <a:srgbClr val="23408E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>
              <a:lnSpc>
                <a:spcPct val="150000"/>
              </a:lnSpc>
            </a:pPr>
            <a:r>
              <a:rPr lang="fr-LU" dirty="0" err="1">
                <a:solidFill>
                  <a:srgbClr val="23408E"/>
                </a:solidFill>
              </a:rPr>
              <a:t>Systemic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approach</a:t>
            </a:r>
            <a:r>
              <a:rPr lang="fr-LU" dirty="0">
                <a:solidFill>
                  <a:srgbClr val="23408E"/>
                </a:solidFill>
              </a:rPr>
              <a:t> to </a:t>
            </a:r>
            <a:r>
              <a:rPr lang="fr-LU" dirty="0" err="1">
                <a:solidFill>
                  <a:srgbClr val="23408E"/>
                </a:solidFill>
              </a:rPr>
              <a:t>digitization</a:t>
            </a:r>
            <a:r>
              <a:rPr lang="fr-LU" dirty="0">
                <a:solidFill>
                  <a:srgbClr val="23408E"/>
                </a:solidFill>
              </a:rPr>
              <a:t> and </a:t>
            </a:r>
            <a:r>
              <a:rPr lang="fr-LU" dirty="0" err="1">
                <a:solidFill>
                  <a:srgbClr val="23408E"/>
                </a:solidFill>
              </a:rPr>
              <a:t>circular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economy</a:t>
            </a:r>
            <a:endParaRPr lang="fr-LU" dirty="0">
              <a:solidFill>
                <a:srgbClr val="23408E"/>
              </a:solidFill>
            </a:endParaRPr>
          </a:p>
          <a:p>
            <a:pPr>
              <a:lnSpc>
                <a:spcPct val="150000"/>
              </a:lnSpc>
            </a:pPr>
            <a:r>
              <a:rPr lang="fr-LU" dirty="0" err="1">
                <a:solidFill>
                  <a:srgbClr val="23408E"/>
                </a:solidFill>
              </a:rPr>
              <a:t>Modular</a:t>
            </a:r>
            <a:r>
              <a:rPr lang="fr-LU" dirty="0">
                <a:solidFill>
                  <a:srgbClr val="23408E"/>
                </a:solidFill>
              </a:rPr>
              <a:t> and </a:t>
            </a:r>
            <a:r>
              <a:rPr lang="fr-LU" dirty="0" err="1">
                <a:solidFill>
                  <a:srgbClr val="23408E"/>
                </a:solidFill>
              </a:rPr>
              <a:t>transferrable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skills</a:t>
            </a:r>
            <a:r>
              <a:rPr lang="fr-LU" dirty="0">
                <a:solidFill>
                  <a:srgbClr val="23408E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LU" dirty="0" err="1">
                <a:solidFill>
                  <a:srgbClr val="23408E"/>
                </a:solidFill>
              </a:rPr>
              <a:t>Sector-specific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skill</a:t>
            </a:r>
            <a:r>
              <a:rPr lang="fr-LU" dirty="0">
                <a:solidFill>
                  <a:srgbClr val="23408E"/>
                </a:solidFill>
              </a:rPr>
              <a:t> anticipation (</a:t>
            </a:r>
            <a:r>
              <a:rPr lang="fr-LU" dirty="0" err="1">
                <a:solidFill>
                  <a:srgbClr val="23408E"/>
                </a:solidFill>
              </a:rPr>
              <a:t>circular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economy</a:t>
            </a:r>
            <a:r>
              <a:rPr lang="fr-LU" dirty="0">
                <a:solidFill>
                  <a:srgbClr val="23408E"/>
                </a:solidFill>
              </a:rPr>
              <a:t>) </a:t>
            </a:r>
          </a:p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>
              <a:lnSpc>
                <a:spcPct val="150000"/>
              </a:lnSpc>
            </a:pPr>
            <a:endParaRPr lang="fr-LU" b="1" dirty="0">
              <a:solidFill>
                <a:srgbClr val="23408E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1EFB9-AC0D-4354-9660-4D735F486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b-LU" dirty="0"/>
              <a:t>30.10.2020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839BF-1096-4902-AA9C-EF5943E4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LU"/>
              <a:t>Réunion d’information « Diplom + »</a:t>
            </a:r>
            <a:endParaRPr lang="fr-L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2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7" y="293176"/>
            <a:ext cx="2522493" cy="862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9833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7794-53F3-4F46-BBFD-44BFA5B6F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LU" b="1" dirty="0">
                <a:solidFill>
                  <a:srgbClr val="23408E"/>
                </a:solidFill>
              </a:rPr>
              <a:t>Target group: </a:t>
            </a:r>
          </a:p>
          <a:p>
            <a:pPr lvl="1">
              <a:lnSpc>
                <a:spcPct val="15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Recent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dirty="0" err="1">
                <a:solidFill>
                  <a:srgbClr val="23408E"/>
                </a:solidFill>
              </a:rPr>
              <a:t>graduates</a:t>
            </a:r>
            <a:r>
              <a:rPr lang="fr-LU" sz="2800" dirty="0">
                <a:solidFill>
                  <a:srgbClr val="23408E"/>
                </a:solidFill>
              </a:rPr>
              <a:t> of EQF 4 (</a:t>
            </a:r>
            <a:r>
              <a:rPr lang="fr-LU" sz="2800" dirty="0" err="1">
                <a:solidFill>
                  <a:srgbClr val="23408E"/>
                </a:solidFill>
              </a:rPr>
              <a:t>both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dirty="0" err="1">
                <a:solidFill>
                  <a:srgbClr val="23408E"/>
                </a:solidFill>
              </a:rPr>
              <a:t>general</a:t>
            </a:r>
            <a:r>
              <a:rPr lang="fr-LU" sz="2800" dirty="0">
                <a:solidFill>
                  <a:srgbClr val="23408E"/>
                </a:solidFill>
              </a:rPr>
              <a:t> and </a:t>
            </a:r>
            <a:r>
              <a:rPr lang="fr-LU" sz="2800" dirty="0" err="1">
                <a:solidFill>
                  <a:srgbClr val="23408E"/>
                </a:solidFill>
              </a:rPr>
              <a:t>vocational</a:t>
            </a:r>
            <a:r>
              <a:rPr lang="fr-LU" sz="2800" dirty="0">
                <a:solidFill>
                  <a:srgbClr val="23408E"/>
                </a:solidFill>
              </a:rPr>
              <a:t> programmes)</a:t>
            </a:r>
          </a:p>
          <a:p>
            <a:pPr lvl="1">
              <a:lnSpc>
                <a:spcPct val="150000"/>
              </a:lnSpc>
            </a:pPr>
            <a:r>
              <a:rPr lang="fr-LU" sz="2800" dirty="0">
                <a:solidFill>
                  <a:srgbClr val="23408E"/>
                </a:solidFill>
              </a:rPr>
              <a:t>Not in </a:t>
            </a:r>
            <a:r>
              <a:rPr lang="fr-LU" sz="2800" dirty="0" err="1">
                <a:solidFill>
                  <a:srgbClr val="23408E"/>
                </a:solidFill>
              </a:rPr>
              <a:t>employment</a:t>
            </a:r>
            <a:endParaRPr lang="fr-LU" sz="2800" dirty="0">
              <a:solidFill>
                <a:srgbClr val="23408E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LU" sz="2800" dirty="0">
                <a:solidFill>
                  <a:srgbClr val="23408E"/>
                </a:solidFill>
              </a:rPr>
              <a:t>Not in </a:t>
            </a:r>
            <a:r>
              <a:rPr lang="fr-LU" sz="2800" dirty="0" err="1">
                <a:solidFill>
                  <a:srgbClr val="23408E"/>
                </a:solidFill>
              </a:rPr>
              <a:t>higher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dirty="0" err="1">
                <a:solidFill>
                  <a:srgbClr val="23408E"/>
                </a:solidFill>
              </a:rPr>
              <a:t>education</a:t>
            </a:r>
            <a:endParaRPr lang="fr-LU" sz="2800" dirty="0">
              <a:solidFill>
                <a:srgbClr val="23408E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3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7" y="293176"/>
            <a:ext cx="2522493" cy="862013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8F2CE9-AF72-4829-AB0C-903C8CD9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5" y="0"/>
            <a:ext cx="3783665" cy="1885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ED980-DDC0-4A39-B34F-FD40C460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383" y="582101"/>
            <a:ext cx="7062380" cy="1325563"/>
          </a:xfrm>
        </p:spPr>
        <p:txBody>
          <a:bodyPr/>
          <a:lstStyle/>
          <a:p>
            <a:r>
              <a:rPr lang="fr-LU" b="1" dirty="0">
                <a:solidFill>
                  <a:srgbClr val="748FC7"/>
                </a:solidFill>
                <a:latin typeface="+mn-lt"/>
              </a:rPr>
              <a:t>Pilot </a:t>
            </a:r>
            <a:r>
              <a:rPr lang="fr-LU" b="1" dirty="0" err="1">
                <a:solidFill>
                  <a:srgbClr val="748FC7"/>
                </a:solidFill>
                <a:latin typeface="+mn-lt"/>
              </a:rPr>
              <a:t>project</a:t>
            </a:r>
            <a:endParaRPr lang="fr-LU" b="1" dirty="0">
              <a:solidFill>
                <a:srgbClr val="748FC7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B5F667-53ED-4E1F-B1A4-B99504E3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33" y="0"/>
            <a:ext cx="3783665" cy="18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84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7794-53F3-4F46-BBFD-44BFA5B6F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LU" b="1" dirty="0">
                <a:solidFill>
                  <a:srgbClr val="23408E"/>
                </a:solidFill>
              </a:rPr>
              <a:t>Objective: </a:t>
            </a:r>
            <a:r>
              <a:rPr lang="fr-LU" b="1" dirty="0" err="1">
                <a:solidFill>
                  <a:srgbClr val="23408E"/>
                </a:solidFill>
              </a:rPr>
              <a:t>Developing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skills</a:t>
            </a:r>
            <a:r>
              <a:rPr lang="fr-LU" b="1" dirty="0">
                <a:solidFill>
                  <a:srgbClr val="23408E"/>
                </a:solidFill>
              </a:rPr>
              <a:t> for labour </a:t>
            </a:r>
            <a:r>
              <a:rPr lang="fr-LU" b="1" dirty="0" err="1">
                <a:solidFill>
                  <a:srgbClr val="23408E"/>
                </a:solidFill>
              </a:rPr>
              <a:t>market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i="1" dirty="0">
                <a:solidFill>
                  <a:srgbClr val="23408E"/>
                </a:solidFill>
              </a:rPr>
              <a:t>AND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higher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education</a:t>
            </a:r>
            <a:endParaRPr lang="fr-LU" b="1" dirty="0">
              <a:solidFill>
                <a:srgbClr val="23408E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LU" sz="2800" dirty="0">
                <a:solidFill>
                  <a:srgbClr val="23408E"/>
                </a:solidFill>
              </a:rPr>
              <a:t>transversal </a:t>
            </a:r>
            <a:r>
              <a:rPr lang="fr-LU" sz="2800" dirty="0" err="1">
                <a:solidFill>
                  <a:srgbClr val="23408E"/>
                </a:solidFill>
              </a:rPr>
              <a:t>skills</a:t>
            </a:r>
            <a:endParaRPr lang="fr-LU" sz="2800" dirty="0">
              <a:solidFill>
                <a:srgbClr val="23408E"/>
              </a:solidFill>
            </a:endParaRPr>
          </a:p>
          <a:p>
            <a:pPr lvl="1">
              <a:lnSpc>
                <a:spcPct val="110000"/>
              </a:lnSpc>
            </a:pPr>
            <a:r>
              <a:rPr lang="fr-LU" sz="2800" dirty="0">
                <a:solidFill>
                  <a:srgbClr val="23408E"/>
                </a:solidFill>
              </a:rPr>
              <a:t>soft </a:t>
            </a:r>
            <a:r>
              <a:rPr lang="fr-LU" sz="2800" dirty="0" err="1">
                <a:solidFill>
                  <a:srgbClr val="23408E"/>
                </a:solidFill>
              </a:rPr>
              <a:t>skills</a:t>
            </a:r>
            <a:endParaRPr lang="fr-LU" sz="2800" dirty="0">
              <a:solidFill>
                <a:srgbClr val="23408E"/>
              </a:solidFill>
            </a:endParaRPr>
          </a:p>
          <a:p>
            <a:pPr lvl="1">
              <a:lnSpc>
                <a:spcPct val="11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practical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dirty="0" err="1">
                <a:solidFill>
                  <a:srgbClr val="23408E"/>
                </a:solidFill>
              </a:rPr>
              <a:t>skills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LU" b="1" dirty="0" err="1">
                <a:solidFill>
                  <a:srgbClr val="23408E"/>
                </a:solidFill>
              </a:rPr>
              <a:t>Flexibility</a:t>
            </a:r>
            <a:r>
              <a:rPr lang="fr-LU" b="1" dirty="0">
                <a:solidFill>
                  <a:srgbClr val="23408E"/>
                </a:solidFill>
              </a:rPr>
              <a:t>: Independent modules </a:t>
            </a:r>
            <a:r>
              <a:rPr lang="fr-LU" dirty="0">
                <a:solidFill>
                  <a:srgbClr val="23408E"/>
                </a:solidFill>
              </a:rPr>
              <a:t>and </a:t>
            </a:r>
            <a:r>
              <a:rPr lang="fr-LU" b="1" dirty="0">
                <a:solidFill>
                  <a:srgbClr val="23408E"/>
                </a:solidFill>
              </a:rPr>
              <a:t>certification of </a:t>
            </a:r>
            <a:r>
              <a:rPr lang="fr-LU" b="1" dirty="0" err="1">
                <a:solidFill>
                  <a:srgbClr val="23408E"/>
                </a:solidFill>
              </a:rPr>
              <a:t>each</a:t>
            </a:r>
            <a:r>
              <a:rPr lang="fr-LU" b="1" dirty="0">
                <a:solidFill>
                  <a:srgbClr val="23408E"/>
                </a:solidFill>
              </a:rPr>
              <a:t> module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LU" dirty="0" err="1">
                <a:solidFill>
                  <a:srgbClr val="23408E"/>
                </a:solidFill>
              </a:rPr>
              <a:t>Individual</a:t>
            </a:r>
            <a:r>
              <a:rPr lang="fr-LU" dirty="0">
                <a:solidFill>
                  <a:srgbClr val="23408E"/>
                </a:solidFill>
              </a:rPr>
              <a:t> Coaching and Guidance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4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7" y="293176"/>
            <a:ext cx="2522493" cy="862013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8F2CE9-AF72-4829-AB0C-903C8CD9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5" y="0"/>
            <a:ext cx="3783665" cy="1885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ED980-DDC0-4A39-B34F-FD40C460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383" y="582101"/>
            <a:ext cx="7062380" cy="1325563"/>
          </a:xfrm>
        </p:spPr>
        <p:txBody>
          <a:bodyPr/>
          <a:lstStyle/>
          <a:p>
            <a:r>
              <a:rPr lang="fr-LU" b="1" dirty="0">
                <a:solidFill>
                  <a:srgbClr val="748FC7"/>
                </a:solidFill>
                <a:latin typeface="+mn-lt"/>
              </a:rPr>
              <a:t>Pilot </a:t>
            </a:r>
            <a:r>
              <a:rPr lang="fr-LU" b="1" dirty="0" err="1">
                <a:solidFill>
                  <a:srgbClr val="748FC7"/>
                </a:solidFill>
                <a:latin typeface="+mn-lt"/>
              </a:rPr>
              <a:t>project</a:t>
            </a:r>
            <a:endParaRPr lang="fr-LU" b="1" dirty="0">
              <a:solidFill>
                <a:srgbClr val="748FC7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B5F667-53ED-4E1F-B1A4-B99504E3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33" y="0"/>
            <a:ext cx="3783665" cy="18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3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5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6" y="511673"/>
            <a:ext cx="2522493" cy="862013"/>
          </a:xfrm>
          <a:prstGeom prst="rect">
            <a:avLst/>
          </a:prstGeom>
          <a:noFill/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8A74917-5EA4-4FA9-A26C-421C250682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6397910"/>
              </p:ext>
            </p:extLst>
          </p:nvPr>
        </p:nvGraphicFramePr>
        <p:xfrm>
          <a:off x="1531639" y="2120051"/>
          <a:ext cx="5652000" cy="37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614C03B-96E6-46DE-95A0-2531B82D07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65552"/>
              </p:ext>
            </p:extLst>
          </p:nvPr>
        </p:nvGraphicFramePr>
        <p:xfrm>
          <a:off x="5857102" y="2120389"/>
          <a:ext cx="5651500" cy="370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A3DC9AF9-199B-4AA9-B6E2-09D8CB0BFC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4633" y="0"/>
            <a:ext cx="3783665" cy="188536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A9D590A-A50D-41E4-9550-0D12020A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383" y="582101"/>
            <a:ext cx="7062380" cy="1325563"/>
          </a:xfrm>
        </p:spPr>
        <p:txBody>
          <a:bodyPr/>
          <a:lstStyle/>
          <a:p>
            <a:r>
              <a:rPr lang="fr-LU" b="1" dirty="0">
                <a:solidFill>
                  <a:srgbClr val="748FC7"/>
                </a:solidFill>
                <a:latin typeface="+mn-lt"/>
              </a:rPr>
              <a:t>Pilot </a:t>
            </a:r>
            <a:r>
              <a:rPr lang="fr-LU" b="1" dirty="0" err="1">
                <a:solidFill>
                  <a:srgbClr val="748FC7"/>
                </a:solidFill>
                <a:latin typeface="+mn-lt"/>
              </a:rPr>
              <a:t>project</a:t>
            </a:r>
            <a:endParaRPr lang="fr-LU" b="1" dirty="0">
              <a:solidFill>
                <a:srgbClr val="748FC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41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7794-53F3-4F46-BBFD-44BFA5B6F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fr-LU" b="1" dirty="0">
                <a:solidFill>
                  <a:srgbClr val="23408E"/>
                </a:solidFill>
              </a:rPr>
              <a:t>2</a:t>
            </a:r>
            <a:r>
              <a:rPr lang="fr-LU" b="1" baseline="30000" dirty="0">
                <a:solidFill>
                  <a:srgbClr val="23408E"/>
                </a:solidFill>
              </a:rPr>
              <a:t>nd</a:t>
            </a:r>
            <a:r>
              <a:rPr lang="fr-LU" b="1" dirty="0">
                <a:solidFill>
                  <a:srgbClr val="23408E"/>
                </a:solidFill>
              </a:rPr>
              <a:t> </a:t>
            </a:r>
            <a:r>
              <a:rPr lang="fr-LU" b="1" dirty="0" err="1">
                <a:solidFill>
                  <a:srgbClr val="23408E"/>
                </a:solidFill>
              </a:rPr>
              <a:t>semester</a:t>
            </a:r>
            <a:r>
              <a:rPr lang="fr-LU" b="1" dirty="0">
                <a:solidFill>
                  <a:srgbClr val="23408E"/>
                </a:solidFill>
              </a:rPr>
              <a:t>: Innovation </a:t>
            </a:r>
            <a:r>
              <a:rPr lang="fr-LU" b="1" dirty="0" err="1">
                <a:solidFill>
                  <a:srgbClr val="23408E"/>
                </a:solidFill>
              </a:rPr>
              <a:t>project</a:t>
            </a:r>
            <a:endParaRPr lang="fr-LU" b="1" dirty="0">
              <a:solidFill>
                <a:srgbClr val="23408E"/>
              </a:solidFill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fr-LU" b="1" dirty="0" err="1">
                <a:solidFill>
                  <a:srgbClr val="23408E"/>
                </a:solidFill>
              </a:rPr>
              <a:t>Developing</a:t>
            </a:r>
            <a:r>
              <a:rPr lang="fr-LU" b="1" dirty="0">
                <a:solidFill>
                  <a:srgbClr val="23408E"/>
                </a:solidFill>
              </a:rPr>
              <a:t> a real </a:t>
            </a:r>
            <a:r>
              <a:rPr lang="fr-LU" b="1" dirty="0" err="1">
                <a:solidFill>
                  <a:srgbClr val="23408E"/>
                </a:solidFill>
              </a:rPr>
              <a:t>project</a:t>
            </a:r>
            <a:r>
              <a:rPr lang="fr-LU" b="1" dirty="0">
                <a:solidFill>
                  <a:srgbClr val="23408E"/>
                </a:solidFill>
              </a:rPr>
              <a:t> cycle </a:t>
            </a:r>
            <a:r>
              <a:rPr lang="fr-LU" dirty="0" err="1">
                <a:solidFill>
                  <a:srgbClr val="23408E"/>
                </a:solidFill>
              </a:rPr>
              <a:t>from</a:t>
            </a:r>
            <a:r>
              <a:rPr lang="fr-LU" dirty="0">
                <a:solidFill>
                  <a:srgbClr val="23408E"/>
                </a:solidFill>
              </a:rPr>
              <a:t> concept to </a:t>
            </a:r>
            <a:r>
              <a:rPr lang="fr-LU" dirty="0" err="1">
                <a:solidFill>
                  <a:srgbClr val="23408E"/>
                </a:solidFill>
              </a:rPr>
              <a:t>product</a:t>
            </a:r>
            <a:r>
              <a:rPr lang="fr-LU" dirty="0">
                <a:solidFill>
                  <a:srgbClr val="23408E"/>
                </a:solidFill>
              </a:rPr>
              <a:t> or service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fr-LU" dirty="0">
                <a:solidFill>
                  <a:srgbClr val="23408E"/>
                </a:solidFill>
              </a:rPr>
              <a:t>Apply </a:t>
            </a:r>
            <a:r>
              <a:rPr lang="fr-LU" dirty="0" err="1">
                <a:solidFill>
                  <a:srgbClr val="23408E"/>
                </a:solidFill>
              </a:rPr>
              <a:t>skills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acquired</a:t>
            </a:r>
            <a:r>
              <a:rPr lang="fr-LU" dirty="0">
                <a:solidFill>
                  <a:srgbClr val="23408E"/>
                </a:solidFill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fr-LU" dirty="0">
                <a:solidFill>
                  <a:srgbClr val="23408E"/>
                </a:solidFill>
              </a:rPr>
              <a:t>Team </a:t>
            </a:r>
            <a:r>
              <a:rPr lang="fr-LU" dirty="0" err="1">
                <a:solidFill>
                  <a:srgbClr val="23408E"/>
                </a:solidFill>
              </a:rPr>
              <a:t>work</a:t>
            </a:r>
            <a:r>
              <a:rPr lang="fr-LU" dirty="0">
                <a:solidFill>
                  <a:srgbClr val="23408E"/>
                </a:solidFill>
              </a:rPr>
              <a:t> </a:t>
            </a:r>
            <a:r>
              <a:rPr lang="fr-LU" dirty="0" err="1">
                <a:solidFill>
                  <a:srgbClr val="23408E"/>
                </a:solidFill>
              </a:rPr>
              <a:t>experience</a:t>
            </a:r>
            <a:r>
              <a:rPr lang="fr-LU" dirty="0">
                <a:solidFill>
                  <a:srgbClr val="23408E"/>
                </a:solidFill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fr-LU" dirty="0" err="1">
                <a:solidFill>
                  <a:srgbClr val="23408E"/>
                </a:solidFill>
              </a:rPr>
              <a:t>Developing</a:t>
            </a:r>
            <a:r>
              <a:rPr lang="fr-LU" dirty="0">
                <a:solidFill>
                  <a:srgbClr val="23408E"/>
                </a:solidFill>
              </a:rPr>
              <a:t> entrepreneurial and </a:t>
            </a:r>
            <a:r>
              <a:rPr lang="fr-LU" dirty="0" err="1">
                <a:solidFill>
                  <a:srgbClr val="23408E"/>
                </a:solidFill>
              </a:rPr>
              <a:t>project</a:t>
            </a:r>
            <a:r>
              <a:rPr lang="fr-LU" dirty="0">
                <a:solidFill>
                  <a:srgbClr val="23408E"/>
                </a:solidFill>
              </a:rPr>
              <a:t> management </a:t>
            </a:r>
            <a:r>
              <a:rPr lang="fr-LU" dirty="0" err="1">
                <a:solidFill>
                  <a:srgbClr val="23408E"/>
                </a:solidFill>
              </a:rPr>
              <a:t>skills</a:t>
            </a:r>
            <a:endParaRPr lang="fr-LU" dirty="0">
              <a:solidFill>
                <a:srgbClr val="23408E"/>
              </a:solidFill>
            </a:endParaRPr>
          </a:p>
          <a:p>
            <a:pPr lvl="1">
              <a:lnSpc>
                <a:spcPct val="100000"/>
              </a:lnSpc>
            </a:pPr>
            <a:endParaRPr lang="fr-LU" dirty="0">
              <a:solidFill>
                <a:srgbClr val="23408E"/>
              </a:solidFill>
            </a:endParaRPr>
          </a:p>
          <a:p>
            <a:pPr>
              <a:lnSpc>
                <a:spcPct val="100000"/>
              </a:lnSpc>
            </a:pPr>
            <a:r>
              <a:rPr lang="fr-LU" dirty="0">
                <a:solidFill>
                  <a:srgbClr val="23408E"/>
                </a:solidFill>
              </a:rPr>
              <a:t>Mentoring by a senior </a:t>
            </a:r>
            <a:r>
              <a:rPr lang="fr-LU" dirty="0" err="1">
                <a:solidFill>
                  <a:srgbClr val="23408E"/>
                </a:solidFill>
              </a:rPr>
              <a:t>executive</a:t>
            </a:r>
            <a:r>
              <a:rPr lang="fr-LU" dirty="0">
                <a:solidFill>
                  <a:srgbClr val="23408E"/>
                </a:solidFill>
              </a:rPr>
              <a:t> (m/ f)</a:t>
            </a:r>
          </a:p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fr-LU" b="1" dirty="0">
              <a:solidFill>
                <a:srgbClr val="23408E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6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7" y="293176"/>
            <a:ext cx="2522493" cy="862013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8F2CE9-AF72-4829-AB0C-903C8CD9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5" y="0"/>
            <a:ext cx="3783665" cy="1885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ED980-DDC0-4A39-B34F-FD40C460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383" y="582101"/>
            <a:ext cx="7062380" cy="1325563"/>
          </a:xfrm>
        </p:spPr>
        <p:txBody>
          <a:bodyPr/>
          <a:lstStyle/>
          <a:p>
            <a:r>
              <a:rPr lang="fr-LU" b="1" dirty="0">
                <a:solidFill>
                  <a:srgbClr val="748FC7"/>
                </a:solidFill>
                <a:latin typeface="+mn-lt"/>
              </a:rPr>
              <a:t>Pilot </a:t>
            </a:r>
            <a:r>
              <a:rPr lang="fr-LU" b="1" dirty="0" err="1">
                <a:solidFill>
                  <a:srgbClr val="748FC7"/>
                </a:solidFill>
                <a:latin typeface="+mn-lt"/>
              </a:rPr>
              <a:t>project</a:t>
            </a:r>
            <a:endParaRPr lang="fr-LU" b="1" dirty="0">
              <a:solidFill>
                <a:srgbClr val="748FC7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1E8495-DB4D-450E-8175-4EAE31CA8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33" y="0"/>
            <a:ext cx="3783665" cy="18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11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37794-53F3-4F46-BBFD-44BFA5B6F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7344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LU" b="1" dirty="0" err="1">
                <a:solidFill>
                  <a:srgbClr val="23408E"/>
                </a:solidFill>
              </a:rPr>
              <a:t>Adapting</a:t>
            </a:r>
            <a:r>
              <a:rPr lang="fr-LU" b="1" dirty="0">
                <a:solidFill>
                  <a:srgbClr val="23408E"/>
                </a:solidFill>
              </a:rPr>
              <a:t> program for EQF 3 </a:t>
            </a:r>
            <a:r>
              <a:rPr lang="fr-LU" b="1" dirty="0" err="1">
                <a:solidFill>
                  <a:srgbClr val="23408E"/>
                </a:solidFill>
              </a:rPr>
              <a:t>graduates</a:t>
            </a:r>
            <a:r>
              <a:rPr lang="fr-LU" b="1" dirty="0">
                <a:solidFill>
                  <a:srgbClr val="23408E"/>
                </a:solidFill>
              </a:rPr>
              <a:t> (</a:t>
            </a:r>
            <a:r>
              <a:rPr lang="fr-LU" b="1" dirty="0" err="1">
                <a:solidFill>
                  <a:srgbClr val="23408E"/>
                </a:solidFill>
              </a:rPr>
              <a:t>planned</a:t>
            </a:r>
            <a:r>
              <a:rPr lang="fr-LU" b="1" dirty="0">
                <a:solidFill>
                  <a:srgbClr val="23408E"/>
                </a:solidFill>
              </a:rPr>
              <a:t> for 2021)</a:t>
            </a:r>
            <a:endParaRPr lang="fr-LU" dirty="0">
              <a:solidFill>
                <a:srgbClr val="23408E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Stronger</a:t>
            </a:r>
            <a:r>
              <a:rPr lang="fr-LU" sz="2800" dirty="0">
                <a:solidFill>
                  <a:srgbClr val="23408E"/>
                </a:solidFill>
              </a:rPr>
              <a:t> focus on </a:t>
            </a:r>
            <a:r>
              <a:rPr lang="fr-LU" sz="2800" b="1" dirty="0" err="1">
                <a:solidFill>
                  <a:srgbClr val="23408E"/>
                </a:solidFill>
              </a:rPr>
              <a:t>sector-specific</a:t>
            </a:r>
            <a:r>
              <a:rPr lang="fr-LU" sz="2800" b="1" dirty="0">
                <a:solidFill>
                  <a:srgbClr val="23408E"/>
                </a:solidFill>
              </a:rPr>
              <a:t> digital </a:t>
            </a:r>
            <a:r>
              <a:rPr lang="fr-LU" sz="2800" b="1" dirty="0" err="1">
                <a:solidFill>
                  <a:srgbClr val="23408E"/>
                </a:solidFill>
              </a:rPr>
              <a:t>skills</a:t>
            </a:r>
            <a:endParaRPr lang="fr-LU" sz="2800" b="1" dirty="0">
              <a:solidFill>
                <a:srgbClr val="23408E"/>
              </a:solidFill>
            </a:endParaRPr>
          </a:p>
          <a:p>
            <a:pPr marL="914400" lvl="2" indent="0">
              <a:lnSpc>
                <a:spcPct val="150000"/>
              </a:lnSpc>
              <a:buNone/>
            </a:pPr>
            <a:r>
              <a:rPr lang="fr-LU" sz="2400" dirty="0">
                <a:solidFill>
                  <a:srgbClr val="23408E"/>
                </a:solidFill>
              </a:rPr>
              <a:t>( e.g. e-commerce, Building Information Management (BIM))</a:t>
            </a:r>
          </a:p>
          <a:p>
            <a:pPr lvl="1">
              <a:lnSpc>
                <a:spcPct val="15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Systemic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dirty="0" err="1">
                <a:solidFill>
                  <a:srgbClr val="23408E"/>
                </a:solidFill>
              </a:rPr>
              <a:t>approach</a:t>
            </a:r>
            <a:r>
              <a:rPr lang="fr-LU" sz="2800" dirty="0">
                <a:solidFill>
                  <a:srgbClr val="23408E"/>
                </a:solidFill>
              </a:rPr>
              <a:t> to </a:t>
            </a:r>
            <a:r>
              <a:rPr lang="fr-LU" sz="2800" b="1" dirty="0" err="1">
                <a:solidFill>
                  <a:srgbClr val="23408E"/>
                </a:solidFill>
              </a:rPr>
              <a:t>circular</a:t>
            </a:r>
            <a:r>
              <a:rPr lang="fr-LU" sz="2800" b="1" dirty="0">
                <a:solidFill>
                  <a:srgbClr val="23408E"/>
                </a:solidFill>
              </a:rPr>
              <a:t> </a:t>
            </a:r>
            <a:r>
              <a:rPr lang="fr-LU" sz="2800" b="1" dirty="0" err="1">
                <a:solidFill>
                  <a:srgbClr val="23408E"/>
                </a:solidFill>
              </a:rPr>
              <a:t>economy</a:t>
            </a:r>
            <a:endParaRPr lang="fr-LU" sz="2800" b="1" dirty="0">
              <a:solidFill>
                <a:srgbClr val="23408E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Fostering</a:t>
            </a:r>
            <a:r>
              <a:rPr lang="fr-LU" sz="2800" dirty="0">
                <a:solidFill>
                  <a:srgbClr val="23408E"/>
                </a:solidFill>
              </a:rPr>
              <a:t> </a:t>
            </a:r>
            <a:r>
              <a:rPr lang="fr-LU" sz="2800" b="1" dirty="0">
                <a:solidFill>
                  <a:srgbClr val="23408E"/>
                </a:solidFill>
              </a:rPr>
              <a:t>soft </a:t>
            </a:r>
            <a:r>
              <a:rPr lang="fr-LU" sz="2800" b="1" dirty="0" err="1">
                <a:solidFill>
                  <a:srgbClr val="23408E"/>
                </a:solidFill>
              </a:rPr>
              <a:t>skills</a:t>
            </a:r>
            <a:r>
              <a:rPr lang="fr-LU" sz="2800" b="1" dirty="0">
                <a:solidFill>
                  <a:srgbClr val="23408E"/>
                </a:solidFill>
              </a:rPr>
              <a:t> </a:t>
            </a:r>
            <a:r>
              <a:rPr lang="fr-LU" sz="2800" dirty="0">
                <a:solidFill>
                  <a:srgbClr val="23408E"/>
                </a:solidFill>
              </a:rPr>
              <a:t>and </a:t>
            </a:r>
            <a:r>
              <a:rPr lang="fr-LU" sz="2800" b="1" dirty="0" err="1">
                <a:solidFill>
                  <a:srgbClr val="23408E"/>
                </a:solidFill>
              </a:rPr>
              <a:t>employability</a:t>
            </a:r>
            <a:endParaRPr lang="fr-LU" sz="2800" b="1" dirty="0">
              <a:solidFill>
                <a:srgbClr val="23408E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LU" sz="2800" dirty="0" err="1">
                <a:solidFill>
                  <a:srgbClr val="23408E"/>
                </a:solidFill>
              </a:rPr>
              <a:t>Involvement</a:t>
            </a:r>
            <a:r>
              <a:rPr lang="fr-LU" sz="2800" dirty="0">
                <a:solidFill>
                  <a:srgbClr val="23408E"/>
                </a:solidFill>
              </a:rPr>
              <a:t> of </a:t>
            </a:r>
            <a:r>
              <a:rPr lang="fr-LU" sz="2800" b="1" dirty="0" err="1">
                <a:solidFill>
                  <a:srgbClr val="23408E"/>
                </a:solidFill>
              </a:rPr>
              <a:t>sectorial</a:t>
            </a:r>
            <a:r>
              <a:rPr lang="fr-LU" sz="2800" b="1" dirty="0">
                <a:solidFill>
                  <a:srgbClr val="23408E"/>
                </a:solidFill>
              </a:rPr>
              <a:t> stakeholders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ED15-0D1A-4B1B-A586-688D335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70B75-EF7E-4073-9FCC-8BA198431DEF}" type="slidenum">
              <a:rPr lang="lb-LU" smtClean="0"/>
              <a:t>7</a:t>
            </a:fld>
            <a:endParaRPr lang="lb-L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4A5B1D-90EF-46F4-B646-CCB4FD8D0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277" y="293176"/>
            <a:ext cx="2522493" cy="862013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FDD45D-7D59-471F-9ADC-DFE116FB7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55" y="0"/>
            <a:ext cx="3783665" cy="18853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ED980-DDC0-4A39-B34F-FD40C460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6647" y="559798"/>
            <a:ext cx="7187153" cy="1325563"/>
          </a:xfrm>
        </p:spPr>
        <p:txBody>
          <a:bodyPr/>
          <a:lstStyle/>
          <a:p>
            <a:r>
              <a:rPr lang="fr-LU" b="1" dirty="0">
                <a:solidFill>
                  <a:srgbClr val="748FC7"/>
                </a:solidFill>
                <a:latin typeface="+mn-lt"/>
              </a:rPr>
              <a:t>: A </a:t>
            </a:r>
            <a:r>
              <a:rPr lang="fr-LU" b="1" dirty="0" err="1">
                <a:solidFill>
                  <a:srgbClr val="748FC7"/>
                </a:solidFill>
                <a:latin typeface="+mn-lt"/>
              </a:rPr>
              <a:t>transferrable</a:t>
            </a:r>
            <a:r>
              <a:rPr lang="fr-LU" b="1" dirty="0">
                <a:solidFill>
                  <a:srgbClr val="748FC7"/>
                </a:solidFill>
                <a:latin typeface="+mn-lt"/>
              </a:rPr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2863511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C4C88B0720B04D8523AA4BA8D186D7" ma:contentTypeVersion="11" ma:contentTypeDescription="Create a new document." ma:contentTypeScope="" ma:versionID="f512e40c8975a238c58d4c6080367365">
  <xsd:schema xmlns:xsd="http://www.w3.org/2001/XMLSchema" xmlns:xs="http://www.w3.org/2001/XMLSchema" xmlns:p="http://schemas.microsoft.com/office/2006/metadata/properties" xmlns:ns3="403ae7ab-010b-44a6-a972-8dbc53615f06" xmlns:ns4="b7ff74a4-a064-4029-bcf2-2ff40d557bda" targetNamespace="http://schemas.microsoft.com/office/2006/metadata/properties" ma:root="true" ma:fieldsID="94562f2790b68130bce2526960219ea3" ns3:_="" ns4:_="">
    <xsd:import namespace="403ae7ab-010b-44a6-a972-8dbc53615f06"/>
    <xsd:import namespace="b7ff74a4-a064-4029-bcf2-2ff40d557b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ae7ab-010b-44a6-a972-8dbc53615f0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ff74a4-a064-4029-bcf2-2ff40d557b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36080B-26E2-4CF1-814A-1B22A13631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5B2140-A1F6-40AA-A096-6B9E52BC2F8D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b7ff74a4-a064-4029-bcf2-2ff40d557bda"/>
    <ds:schemaRef ds:uri="http://purl.org/dc/dcmitype/"/>
    <ds:schemaRef ds:uri="http://schemas.microsoft.com/office/infopath/2007/PartnerControls"/>
    <ds:schemaRef ds:uri="403ae7ab-010b-44a6-a972-8dbc53615f06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AE2F57F-83EF-4485-AFC6-C4B67C124E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3ae7ab-010b-44a6-a972-8dbc53615f06"/>
    <ds:schemaRef ds:uri="b7ff74a4-a064-4029-bcf2-2ff40d557b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Priorities</vt:lpstr>
      <vt:lpstr>Pilot project</vt:lpstr>
      <vt:lpstr>Pilot project</vt:lpstr>
      <vt:lpstr>Pilot project</vt:lpstr>
      <vt:lpstr>Pilot project</vt:lpstr>
      <vt:lpstr>: A transferrable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Pannacci</dc:creator>
  <cp:lastModifiedBy>Diana REINERS</cp:lastModifiedBy>
  <cp:revision>66</cp:revision>
  <dcterms:created xsi:type="dcterms:W3CDTF">2020-09-30T10:03:07Z</dcterms:created>
  <dcterms:modified xsi:type="dcterms:W3CDTF">2020-12-10T08:35:06Z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0x0101008EC4C88B0720B04D8523AA4BA8D186D7</vt:lpwstr>
  </property>
</Properties>
</file>