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sldIdLst>
    <p:sldId id="256" r:id="rId5"/>
    <p:sldId id="268" r:id="rId6"/>
    <p:sldId id="269"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6B053"/>
    <a:srgbClr val="BC8DC9"/>
    <a:srgbClr val="C79AC1"/>
    <a:srgbClr val="B18CDD"/>
    <a:srgbClr val="C790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DABFC4-51A7-4A38-B959-F9C6B0CDE793}" v="13" dt="2020-12-04T09:40:39.7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392"/>
    <p:restoredTop sz="94669"/>
  </p:normalViewPr>
  <p:slideViewPr>
    <p:cSldViewPr snapToGrid="0" snapToObjects="1">
      <p:cViewPr varScale="1">
        <p:scale>
          <a:sx n="109" d="100"/>
          <a:sy n="109" d="100"/>
        </p:scale>
        <p:origin x="132" y="216"/>
      </p:cViewPr>
      <p:guideLst>
        <p:guide orient="horz" pos="2160"/>
        <p:guide pos="3840"/>
      </p:guideLst>
    </p:cSldViewPr>
  </p:slideViewPr>
  <p:notesTextViewPr>
    <p:cViewPr>
      <p:scale>
        <a:sx n="3" d="2"/>
        <a:sy n="3" d="2"/>
      </p:scale>
      <p:origin x="0" y="0"/>
    </p:cViewPr>
  </p:notesTextViewPr>
  <p:notesViewPr>
    <p:cSldViewPr snapToGrid="0" snapToObjects="1">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Barry" userId="6223c3cc-f54e-4d0d-ab57-2fba345d4142" providerId="ADAL" clId="{B2DABFC4-51A7-4A38-B959-F9C6B0CDE793}"/>
    <pc:docChg chg="undo custSel mod addSld delSld modSld sldOrd">
      <pc:chgData name="Ryan, Barry" userId="6223c3cc-f54e-4d0d-ab57-2fba345d4142" providerId="ADAL" clId="{B2DABFC4-51A7-4A38-B959-F9C6B0CDE793}" dt="2020-12-04T09:41:32.509" v="1158" actId="478"/>
      <pc:docMkLst>
        <pc:docMk/>
      </pc:docMkLst>
      <pc:sldChg chg="modSp modNotes">
        <pc:chgData name="Ryan, Barry" userId="6223c3cc-f54e-4d0d-ab57-2fba345d4142" providerId="ADAL" clId="{B2DABFC4-51A7-4A38-B959-F9C6B0CDE793}" dt="2020-12-03T22:01:47.332" v="833" actId="113"/>
        <pc:sldMkLst>
          <pc:docMk/>
          <pc:sldMk cId="2530623060" sldId="256"/>
        </pc:sldMkLst>
        <pc:spChg chg="mod">
          <ac:chgData name="Ryan, Barry" userId="6223c3cc-f54e-4d0d-ab57-2fba345d4142" providerId="ADAL" clId="{B2DABFC4-51A7-4A38-B959-F9C6B0CDE793}" dt="2020-12-03T17:49:48.756" v="16" actId="113"/>
          <ac:spMkLst>
            <pc:docMk/>
            <pc:sldMk cId="2530623060" sldId="256"/>
            <ac:spMk id="2" creationId="{A0DEC697-ECC7-3D40-A1B7-99EAD9F066CF}"/>
          </ac:spMkLst>
        </pc:spChg>
        <pc:spChg chg="mod">
          <ac:chgData name="Ryan, Barry" userId="6223c3cc-f54e-4d0d-ab57-2fba345d4142" providerId="ADAL" clId="{B2DABFC4-51A7-4A38-B959-F9C6B0CDE793}" dt="2020-12-03T17:49:56.733" v="17" actId="1076"/>
          <ac:spMkLst>
            <pc:docMk/>
            <pc:sldMk cId="2530623060" sldId="256"/>
            <ac:spMk id="3" creationId="{2B9E5EAD-9084-E743-9876-5CCD6BCC30A9}"/>
          </ac:spMkLst>
        </pc:spChg>
      </pc:sldChg>
      <pc:sldChg chg="del">
        <pc:chgData name="Ryan, Barry" userId="6223c3cc-f54e-4d0d-ab57-2fba345d4142" providerId="ADAL" clId="{B2DABFC4-51A7-4A38-B959-F9C6B0CDE793}" dt="2020-12-03T21:41:33.212" v="183" actId="2696"/>
        <pc:sldMkLst>
          <pc:docMk/>
          <pc:sldMk cId="865360754" sldId="257"/>
        </pc:sldMkLst>
      </pc:sldChg>
      <pc:sldChg chg="del">
        <pc:chgData name="Ryan, Barry" userId="6223c3cc-f54e-4d0d-ab57-2fba345d4142" providerId="ADAL" clId="{B2DABFC4-51A7-4A38-B959-F9C6B0CDE793}" dt="2020-12-03T21:41:29.925" v="180" actId="2696"/>
        <pc:sldMkLst>
          <pc:docMk/>
          <pc:sldMk cId="501445100" sldId="258"/>
        </pc:sldMkLst>
      </pc:sldChg>
      <pc:sldChg chg="del">
        <pc:chgData name="Ryan, Barry" userId="6223c3cc-f54e-4d0d-ab57-2fba345d4142" providerId="ADAL" clId="{B2DABFC4-51A7-4A38-B959-F9C6B0CDE793}" dt="2020-12-03T21:41:28.999" v="179" actId="2696"/>
        <pc:sldMkLst>
          <pc:docMk/>
          <pc:sldMk cId="489290705" sldId="260"/>
        </pc:sldMkLst>
      </pc:sldChg>
      <pc:sldChg chg="del">
        <pc:chgData name="Ryan, Barry" userId="6223c3cc-f54e-4d0d-ab57-2fba345d4142" providerId="ADAL" clId="{B2DABFC4-51A7-4A38-B959-F9C6B0CDE793}" dt="2020-12-03T21:41:31.422" v="182" actId="2696"/>
        <pc:sldMkLst>
          <pc:docMk/>
          <pc:sldMk cId="1120062222" sldId="261"/>
        </pc:sldMkLst>
      </pc:sldChg>
      <pc:sldChg chg="del">
        <pc:chgData name="Ryan, Barry" userId="6223c3cc-f54e-4d0d-ab57-2fba345d4142" providerId="ADAL" clId="{B2DABFC4-51A7-4A38-B959-F9C6B0CDE793}" dt="2020-12-03T21:41:34.128" v="184" actId="2696"/>
        <pc:sldMkLst>
          <pc:docMk/>
          <pc:sldMk cId="1334568724" sldId="262"/>
        </pc:sldMkLst>
      </pc:sldChg>
      <pc:sldChg chg="modSp">
        <pc:chgData name="Ryan, Barry" userId="6223c3cc-f54e-4d0d-ab57-2fba345d4142" providerId="ADAL" clId="{B2DABFC4-51A7-4A38-B959-F9C6B0CDE793}" dt="2020-12-03T21:29:42.879" v="123" actId="1076"/>
        <pc:sldMkLst>
          <pc:docMk/>
          <pc:sldMk cId="3005388576" sldId="263"/>
        </pc:sldMkLst>
        <pc:spChg chg="mod">
          <ac:chgData name="Ryan, Barry" userId="6223c3cc-f54e-4d0d-ab57-2fba345d4142" providerId="ADAL" clId="{B2DABFC4-51A7-4A38-B959-F9C6B0CDE793}" dt="2020-12-03T21:29:42.879" v="123" actId="1076"/>
          <ac:spMkLst>
            <pc:docMk/>
            <pc:sldMk cId="3005388576" sldId="263"/>
            <ac:spMk id="2" creationId="{4007ECB2-1D6C-0843-9B8F-EB74DBC7D027}"/>
          </ac:spMkLst>
        </pc:spChg>
        <pc:spChg chg="mod">
          <ac:chgData name="Ryan, Barry" userId="6223c3cc-f54e-4d0d-ab57-2fba345d4142" providerId="ADAL" clId="{B2DABFC4-51A7-4A38-B959-F9C6B0CDE793}" dt="2020-12-03T21:29:20.977" v="121" actId="20577"/>
          <ac:spMkLst>
            <pc:docMk/>
            <pc:sldMk cId="3005388576" sldId="263"/>
            <ac:spMk id="3" creationId="{92E78C20-4875-3E4A-9A1C-354C4EE50805}"/>
          </ac:spMkLst>
        </pc:spChg>
      </pc:sldChg>
      <pc:sldChg chg="del">
        <pc:chgData name="Ryan, Barry" userId="6223c3cc-f54e-4d0d-ab57-2fba345d4142" providerId="ADAL" clId="{B2DABFC4-51A7-4A38-B959-F9C6B0CDE793}" dt="2020-12-03T21:41:31.300" v="181" actId="2696"/>
        <pc:sldMkLst>
          <pc:docMk/>
          <pc:sldMk cId="280517778" sldId="264"/>
        </pc:sldMkLst>
      </pc:sldChg>
      <pc:sldChg chg="del">
        <pc:chgData name="Ryan, Barry" userId="6223c3cc-f54e-4d0d-ab57-2fba345d4142" providerId="ADAL" clId="{B2DABFC4-51A7-4A38-B959-F9C6B0CDE793}" dt="2020-12-03T21:41:34.999" v="185" actId="2696"/>
        <pc:sldMkLst>
          <pc:docMk/>
          <pc:sldMk cId="4232195227" sldId="267"/>
        </pc:sldMkLst>
      </pc:sldChg>
      <pc:sldChg chg="addSp delSp modSp add mod ord setBg modNotes">
        <pc:chgData name="Ryan, Barry" userId="6223c3cc-f54e-4d0d-ab57-2fba345d4142" providerId="ADAL" clId="{B2DABFC4-51A7-4A38-B959-F9C6B0CDE793}" dt="2020-12-04T09:41:32.509" v="1158" actId="478"/>
        <pc:sldMkLst>
          <pc:docMk/>
          <pc:sldMk cId="1607471521" sldId="268"/>
        </pc:sldMkLst>
        <pc:spChg chg="add del mod">
          <ac:chgData name="Ryan, Barry" userId="6223c3cc-f54e-4d0d-ab57-2fba345d4142" providerId="ADAL" clId="{B2DABFC4-51A7-4A38-B959-F9C6B0CDE793}" dt="2020-12-04T09:41:32.509" v="1158" actId="478"/>
          <ac:spMkLst>
            <pc:docMk/>
            <pc:sldMk cId="1607471521" sldId="268"/>
            <ac:spMk id="2" creationId="{64F4C76A-045E-4966-B119-C827D3915B94}"/>
          </ac:spMkLst>
        </pc:spChg>
        <pc:spChg chg="del mod">
          <ac:chgData name="Ryan, Barry" userId="6223c3cc-f54e-4d0d-ab57-2fba345d4142" providerId="ADAL" clId="{B2DABFC4-51A7-4A38-B959-F9C6B0CDE793}" dt="2020-12-03T21:39:55.021" v="145" actId="478"/>
          <ac:spMkLst>
            <pc:docMk/>
            <pc:sldMk cId="1607471521" sldId="268"/>
            <ac:spMk id="2" creationId="{9418A8C2-8D06-418F-8167-09DB509E217D}"/>
          </ac:spMkLst>
        </pc:spChg>
        <pc:spChg chg="add del">
          <ac:chgData name="Ryan, Barry" userId="6223c3cc-f54e-4d0d-ab57-2fba345d4142" providerId="ADAL" clId="{B2DABFC4-51A7-4A38-B959-F9C6B0CDE793}" dt="2020-12-03T21:39:40.555" v="141" actId="26606"/>
          <ac:spMkLst>
            <pc:docMk/>
            <pc:sldMk cId="1607471521" sldId="268"/>
            <ac:spMk id="8" creationId="{71FC7D98-7B8B-402A-90FC-F027482F2142}"/>
          </ac:spMkLst>
        </pc:spChg>
        <pc:spChg chg="add del">
          <ac:chgData name="Ryan, Barry" userId="6223c3cc-f54e-4d0d-ab57-2fba345d4142" providerId="ADAL" clId="{B2DABFC4-51A7-4A38-B959-F9C6B0CDE793}" dt="2020-12-03T21:39:40.555" v="141" actId="26606"/>
          <ac:spMkLst>
            <pc:docMk/>
            <pc:sldMk cId="1607471521" sldId="268"/>
            <ac:spMk id="10" creationId="{AD7356EA-285B-4E5D-8FEC-104659A4FD2C}"/>
          </ac:spMkLst>
        </pc:spChg>
        <pc:spChg chg="add del">
          <ac:chgData name="Ryan, Barry" userId="6223c3cc-f54e-4d0d-ab57-2fba345d4142" providerId="ADAL" clId="{B2DABFC4-51A7-4A38-B959-F9C6B0CDE793}" dt="2020-12-03T21:39:42.927" v="143" actId="26606"/>
          <ac:spMkLst>
            <pc:docMk/>
            <pc:sldMk cId="1607471521" sldId="268"/>
            <ac:spMk id="12" creationId="{86295E7F-EA66-480B-B001-C8BE7CD61903}"/>
          </ac:spMkLst>
        </pc:spChg>
        <pc:spChg chg="add del">
          <ac:chgData name="Ryan, Barry" userId="6223c3cc-f54e-4d0d-ab57-2fba345d4142" providerId="ADAL" clId="{B2DABFC4-51A7-4A38-B959-F9C6B0CDE793}" dt="2020-12-03T21:41:01.570" v="178" actId="26606"/>
          <ac:spMkLst>
            <pc:docMk/>
            <pc:sldMk cId="1607471521" sldId="268"/>
            <ac:spMk id="15" creationId="{53F29798-D584-4792-9B62-3F5F5C36D619}"/>
          </ac:spMkLst>
        </pc:spChg>
        <pc:spChg chg="add del">
          <ac:chgData name="Ryan, Barry" userId="6223c3cc-f54e-4d0d-ab57-2fba345d4142" providerId="ADAL" clId="{B2DABFC4-51A7-4A38-B959-F9C6B0CDE793}" dt="2020-12-03T21:40:59.236" v="175" actId="26606"/>
          <ac:spMkLst>
            <pc:docMk/>
            <pc:sldMk cId="1607471521" sldId="268"/>
            <ac:spMk id="17" creationId="{F3060C83-F051-4F0E-ABAD-AA0DFC48B218}"/>
          </ac:spMkLst>
        </pc:spChg>
        <pc:spChg chg="add del">
          <ac:chgData name="Ryan, Barry" userId="6223c3cc-f54e-4d0d-ab57-2fba345d4142" providerId="ADAL" clId="{B2DABFC4-51A7-4A38-B959-F9C6B0CDE793}" dt="2020-12-03T21:40:59.236" v="175" actId="26606"/>
          <ac:spMkLst>
            <pc:docMk/>
            <pc:sldMk cId="1607471521" sldId="268"/>
            <ac:spMk id="18" creationId="{83C98ABE-055B-441F-B07E-44F97F083C39}"/>
          </ac:spMkLst>
        </pc:spChg>
        <pc:spChg chg="add del">
          <ac:chgData name="Ryan, Barry" userId="6223c3cc-f54e-4d0d-ab57-2fba345d4142" providerId="ADAL" clId="{B2DABFC4-51A7-4A38-B959-F9C6B0CDE793}" dt="2020-12-03T21:40:59.236" v="175" actId="26606"/>
          <ac:spMkLst>
            <pc:docMk/>
            <pc:sldMk cId="1607471521" sldId="268"/>
            <ac:spMk id="19" creationId="{29FDB030-9B49-4CED-8CCD-4D99382388AC}"/>
          </ac:spMkLst>
        </pc:spChg>
        <pc:spChg chg="add del">
          <ac:chgData name="Ryan, Barry" userId="6223c3cc-f54e-4d0d-ab57-2fba345d4142" providerId="ADAL" clId="{B2DABFC4-51A7-4A38-B959-F9C6B0CDE793}" dt="2020-12-03T21:40:53.827" v="171" actId="26606"/>
          <ac:spMkLst>
            <pc:docMk/>
            <pc:sldMk cId="1607471521" sldId="268"/>
            <ac:spMk id="20" creationId="{F3060C83-F051-4F0E-ABAD-AA0DFC48B218}"/>
          </ac:spMkLst>
        </pc:spChg>
        <pc:spChg chg="add del">
          <ac:chgData name="Ryan, Barry" userId="6223c3cc-f54e-4d0d-ab57-2fba345d4142" providerId="ADAL" clId="{B2DABFC4-51A7-4A38-B959-F9C6B0CDE793}" dt="2020-12-03T21:40:59.236" v="175" actId="26606"/>
          <ac:spMkLst>
            <pc:docMk/>
            <pc:sldMk cId="1607471521" sldId="268"/>
            <ac:spMk id="21" creationId="{3783CA14-24A1-485C-8B30-D6A5D87987AD}"/>
          </ac:spMkLst>
        </pc:spChg>
        <pc:spChg chg="add del">
          <ac:chgData name="Ryan, Barry" userId="6223c3cc-f54e-4d0d-ab57-2fba345d4142" providerId="ADAL" clId="{B2DABFC4-51A7-4A38-B959-F9C6B0CDE793}" dt="2020-12-03T21:40:53.827" v="171" actId="26606"/>
          <ac:spMkLst>
            <pc:docMk/>
            <pc:sldMk cId="1607471521" sldId="268"/>
            <ac:spMk id="22" creationId="{83C98ABE-055B-441F-B07E-44F97F083C39}"/>
          </ac:spMkLst>
        </pc:spChg>
        <pc:spChg chg="add del">
          <ac:chgData name="Ryan, Barry" userId="6223c3cc-f54e-4d0d-ab57-2fba345d4142" providerId="ADAL" clId="{B2DABFC4-51A7-4A38-B959-F9C6B0CDE793}" dt="2020-12-03T21:40:59.236" v="175" actId="26606"/>
          <ac:spMkLst>
            <pc:docMk/>
            <pc:sldMk cId="1607471521" sldId="268"/>
            <ac:spMk id="23" creationId="{9A97C86A-04D6-40F7-AE84-31AB43E6A846}"/>
          </ac:spMkLst>
        </pc:spChg>
        <pc:spChg chg="add del">
          <ac:chgData name="Ryan, Barry" userId="6223c3cc-f54e-4d0d-ab57-2fba345d4142" providerId="ADAL" clId="{B2DABFC4-51A7-4A38-B959-F9C6B0CDE793}" dt="2020-12-03T21:40:53.827" v="171" actId="26606"/>
          <ac:spMkLst>
            <pc:docMk/>
            <pc:sldMk cId="1607471521" sldId="268"/>
            <ac:spMk id="24" creationId="{29FDB030-9B49-4CED-8CCD-4D99382388AC}"/>
          </ac:spMkLst>
        </pc:spChg>
        <pc:spChg chg="add del">
          <ac:chgData name="Ryan, Barry" userId="6223c3cc-f54e-4d0d-ab57-2fba345d4142" providerId="ADAL" clId="{B2DABFC4-51A7-4A38-B959-F9C6B0CDE793}" dt="2020-12-03T21:40:59.236" v="175" actId="26606"/>
          <ac:spMkLst>
            <pc:docMk/>
            <pc:sldMk cId="1607471521" sldId="268"/>
            <ac:spMk id="25" creationId="{FF9F2414-84E8-453E-B1F3-389FDE8192D9}"/>
          </ac:spMkLst>
        </pc:spChg>
        <pc:spChg chg="add del">
          <ac:chgData name="Ryan, Barry" userId="6223c3cc-f54e-4d0d-ab57-2fba345d4142" providerId="ADAL" clId="{B2DABFC4-51A7-4A38-B959-F9C6B0CDE793}" dt="2020-12-03T21:40:53.827" v="171" actId="26606"/>
          <ac:spMkLst>
            <pc:docMk/>
            <pc:sldMk cId="1607471521" sldId="268"/>
            <ac:spMk id="26" creationId="{3783CA14-24A1-485C-8B30-D6A5D87987AD}"/>
          </ac:spMkLst>
        </pc:spChg>
        <pc:spChg chg="add del">
          <ac:chgData name="Ryan, Barry" userId="6223c3cc-f54e-4d0d-ab57-2fba345d4142" providerId="ADAL" clId="{B2DABFC4-51A7-4A38-B959-F9C6B0CDE793}" dt="2020-12-03T21:40:59.236" v="175" actId="26606"/>
          <ac:spMkLst>
            <pc:docMk/>
            <pc:sldMk cId="1607471521" sldId="268"/>
            <ac:spMk id="27" creationId="{3ECA69A1-7536-43AC-85EF-C7106179F5ED}"/>
          </ac:spMkLst>
        </pc:spChg>
        <pc:spChg chg="add del">
          <ac:chgData name="Ryan, Barry" userId="6223c3cc-f54e-4d0d-ab57-2fba345d4142" providerId="ADAL" clId="{B2DABFC4-51A7-4A38-B959-F9C6B0CDE793}" dt="2020-12-03T21:40:53.827" v="171" actId="26606"/>
          <ac:spMkLst>
            <pc:docMk/>
            <pc:sldMk cId="1607471521" sldId="268"/>
            <ac:spMk id="28" creationId="{9A97C86A-04D6-40F7-AE84-31AB43E6A846}"/>
          </ac:spMkLst>
        </pc:spChg>
        <pc:spChg chg="add del">
          <ac:chgData name="Ryan, Barry" userId="6223c3cc-f54e-4d0d-ab57-2fba345d4142" providerId="ADAL" clId="{B2DABFC4-51A7-4A38-B959-F9C6B0CDE793}" dt="2020-12-03T21:41:01.555" v="177" actId="26606"/>
          <ac:spMkLst>
            <pc:docMk/>
            <pc:sldMk cId="1607471521" sldId="268"/>
            <ac:spMk id="29" creationId="{B9FF99BD-075F-4761-A995-6FC574BD25EA}"/>
          </ac:spMkLst>
        </pc:spChg>
        <pc:spChg chg="add del">
          <ac:chgData name="Ryan, Barry" userId="6223c3cc-f54e-4d0d-ab57-2fba345d4142" providerId="ADAL" clId="{B2DABFC4-51A7-4A38-B959-F9C6B0CDE793}" dt="2020-12-03T21:40:53.827" v="171" actId="26606"/>
          <ac:spMkLst>
            <pc:docMk/>
            <pc:sldMk cId="1607471521" sldId="268"/>
            <ac:spMk id="30" creationId="{FF9F2414-84E8-453E-B1F3-389FDE8192D9}"/>
          </ac:spMkLst>
        </pc:spChg>
        <pc:spChg chg="add del">
          <ac:chgData name="Ryan, Barry" userId="6223c3cc-f54e-4d0d-ab57-2fba345d4142" providerId="ADAL" clId="{B2DABFC4-51A7-4A38-B959-F9C6B0CDE793}" dt="2020-12-03T21:41:01.555" v="177" actId="26606"/>
          <ac:spMkLst>
            <pc:docMk/>
            <pc:sldMk cId="1607471521" sldId="268"/>
            <ac:spMk id="31" creationId="{A7B21A54-9BA3-4EA9-B460-5A829ADD9051}"/>
          </ac:spMkLst>
        </pc:spChg>
        <pc:spChg chg="add del">
          <ac:chgData name="Ryan, Barry" userId="6223c3cc-f54e-4d0d-ab57-2fba345d4142" providerId="ADAL" clId="{B2DABFC4-51A7-4A38-B959-F9C6B0CDE793}" dt="2020-12-03T21:40:53.827" v="171" actId="26606"/>
          <ac:spMkLst>
            <pc:docMk/>
            <pc:sldMk cId="1607471521" sldId="268"/>
            <ac:spMk id="32" creationId="{3ECA69A1-7536-43AC-85EF-C7106179F5ED}"/>
          </ac:spMkLst>
        </pc:spChg>
        <pc:spChg chg="add del">
          <ac:chgData name="Ryan, Barry" userId="6223c3cc-f54e-4d0d-ab57-2fba345d4142" providerId="ADAL" clId="{B2DABFC4-51A7-4A38-B959-F9C6B0CDE793}" dt="2020-12-03T21:41:01.555" v="177" actId="26606"/>
          <ac:spMkLst>
            <pc:docMk/>
            <pc:sldMk cId="1607471521" sldId="268"/>
            <ac:spMk id="33" creationId="{6FA8F714-B9D8-488A-8CCA-E9948FF913A9}"/>
          </ac:spMkLst>
        </pc:spChg>
        <pc:spChg chg="add">
          <ac:chgData name="Ryan, Barry" userId="6223c3cc-f54e-4d0d-ab57-2fba345d4142" providerId="ADAL" clId="{B2DABFC4-51A7-4A38-B959-F9C6B0CDE793}" dt="2020-12-03T21:41:01.570" v="178" actId="26606"/>
          <ac:spMkLst>
            <pc:docMk/>
            <pc:sldMk cId="1607471521" sldId="268"/>
            <ac:spMk id="35" creationId="{F3060C83-F051-4F0E-ABAD-AA0DFC48B218}"/>
          </ac:spMkLst>
        </pc:spChg>
        <pc:spChg chg="add">
          <ac:chgData name="Ryan, Barry" userId="6223c3cc-f54e-4d0d-ab57-2fba345d4142" providerId="ADAL" clId="{B2DABFC4-51A7-4A38-B959-F9C6B0CDE793}" dt="2020-12-03T21:41:01.570" v="178" actId="26606"/>
          <ac:spMkLst>
            <pc:docMk/>
            <pc:sldMk cId="1607471521" sldId="268"/>
            <ac:spMk id="36" creationId="{83C98ABE-055B-441F-B07E-44F97F083C39}"/>
          </ac:spMkLst>
        </pc:spChg>
        <pc:spChg chg="add">
          <ac:chgData name="Ryan, Barry" userId="6223c3cc-f54e-4d0d-ab57-2fba345d4142" providerId="ADAL" clId="{B2DABFC4-51A7-4A38-B959-F9C6B0CDE793}" dt="2020-12-03T21:41:01.570" v="178" actId="26606"/>
          <ac:spMkLst>
            <pc:docMk/>
            <pc:sldMk cId="1607471521" sldId="268"/>
            <ac:spMk id="37" creationId="{29FDB030-9B49-4CED-8CCD-4D99382388AC}"/>
          </ac:spMkLst>
        </pc:spChg>
        <pc:spChg chg="add">
          <ac:chgData name="Ryan, Barry" userId="6223c3cc-f54e-4d0d-ab57-2fba345d4142" providerId="ADAL" clId="{B2DABFC4-51A7-4A38-B959-F9C6B0CDE793}" dt="2020-12-03T21:41:01.570" v="178" actId="26606"/>
          <ac:spMkLst>
            <pc:docMk/>
            <pc:sldMk cId="1607471521" sldId="268"/>
            <ac:spMk id="38" creationId="{3783CA14-24A1-485C-8B30-D6A5D87987AD}"/>
          </ac:spMkLst>
        </pc:spChg>
        <pc:spChg chg="add">
          <ac:chgData name="Ryan, Barry" userId="6223c3cc-f54e-4d0d-ab57-2fba345d4142" providerId="ADAL" clId="{B2DABFC4-51A7-4A38-B959-F9C6B0CDE793}" dt="2020-12-03T21:41:01.570" v="178" actId="26606"/>
          <ac:spMkLst>
            <pc:docMk/>
            <pc:sldMk cId="1607471521" sldId="268"/>
            <ac:spMk id="39" creationId="{9A97C86A-04D6-40F7-AE84-31AB43E6A846}"/>
          </ac:spMkLst>
        </pc:spChg>
        <pc:spChg chg="add">
          <ac:chgData name="Ryan, Barry" userId="6223c3cc-f54e-4d0d-ab57-2fba345d4142" providerId="ADAL" clId="{B2DABFC4-51A7-4A38-B959-F9C6B0CDE793}" dt="2020-12-03T21:41:01.570" v="178" actId="26606"/>
          <ac:spMkLst>
            <pc:docMk/>
            <pc:sldMk cId="1607471521" sldId="268"/>
            <ac:spMk id="40" creationId="{FF9F2414-84E8-453E-B1F3-389FDE8192D9}"/>
          </ac:spMkLst>
        </pc:spChg>
        <pc:spChg chg="add">
          <ac:chgData name="Ryan, Barry" userId="6223c3cc-f54e-4d0d-ab57-2fba345d4142" providerId="ADAL" clId="{B2DABFC4-51A7-4A38-B959-F9C6B0CDE793}" dt="2020-12-03T21:41:01.570" v="178" actId="26606"/>
          <ac:spMkLst>
            <pc:docMk/>
            <pc:sldMk cId="1607471521" sldId="268"/>
            <ac:spMk id="41" creationId="{3ECA69A1-7536-43AC-85EF-C7106179F5ED}"/>
          </ac:spMkLst>
        </pc:spChg>
        <pc:picChg chg="add mod">
          <ac:chgData name="Ryan, Barry" userId="6223c3cc-f54e-4d0d-ab57-2fba345d4142" providerId="ADAL" clId="{B2DABFC4-51A7-4A38-B959-F9C6B0CDE793}" dt="2020-12-03T21:41:01.570" v="178" actId="26606"/>
          <ac:picMkLst>
            <pc:docMk/>
            <pc:sldMk cId="1607471521" sldId="268"/>
            <ac:picMk id="3" creationId="{6DCA1557-2AB5-4D1B-B7A5-9DFD1C2EDE84}"/>
          </ac:picMkLst>
        </pc:picChg>
        <pc:cxnChg chg="add del">
          <ac:chgData name="Ryan, Barry" userId="6223c3cc-f54e-4d0d-ab57-2fba345d4142" providerId="ADAL" clId="{B2DABFC4-51A7-4A38-B959-F9C6B0CDE793}" dt="2020-12-03T21:39:42.927" v="143" actId="26606"/>
          <ac:cxnSpMkLst>
            <pc:docMk/>
            <pc:sldMk cId="1607471521" sldId="268"/>
            <ac:cxnSpMk id="13" creationId="{E126E481-B945-4179-BD79-05E96E9B29E1}"/>
          </ac:cxnSpMkLst>
        </pc:cxnChg>
      </pc:sldChg>
      <pc:sldChg chg="addSp delSp modSp add mod setBg setClrOvrMap modNotes">
        <pc:chgData name="Ryan, Barry" userId="6223c3cc-f54e-4d0d-ab57-2fba345d4142" providerId="ADAL" clId="{B2DABFC4-51A7-4A38-B959-F9C6B0CDE793}" dt="2020-12-04T09:03:47.857" v="1045" actId="20577"/>
        <pc:sldMkLst>
          <pc:docMk/>
          <pc:sldMk cId="670439912" sldId="269"/>
        </pc:sldMkLst>
        <pc:spChg chg="del">
          <ac:chgData name="Ryan, Barry" userId="6223c3cc-f54e-4d0d-ab57-2fba345d4142" providerId="ADAL" clId="{B2DABFC4-51A7-4A38-B959-F9C6B0CDE793}" dt="2020-12-03T21:36:47.870" v="130" actId="478"/>
          <ac:spMkLst>
            <pc:docMk/>
            <pc:sldMk cId="670439912" sldId="269"/>
            <ac:spMk id="2" creationId="{E1E9857D-DC23-4FBF-861A-22DCD8CE0D89}"/>
          </ac:spMkLst>
        </pc:spChg>
        <pc:spChg chg="add del mod">
          <ac:chgData name="Ryan, Barry" userId="6223c3cc-f54e-4d0d-ab57-2fba345d4142" providerId="ADAL" clId="{B2DABFC4-51A7-4A38-B959-F9C6B0CDE793}" dt="2020-12-03T21:39:17.129" v="138" actId="26606"/>
          <ac:spMkLst>
            <pc:docMk/>
            <pc:sldMk cId="670439912" sldId="269"/>
            <ac:spMk id="4" creationId="{225220C3-F10B-4CF3-8707-B1A4CF9394C7}"/>
          </ac:spMkLst>
        </pc:spChg>
        <pc:spChg chg="add del mod">
          <ac:chgData name="Ryan, Barry" userId="6223c3cc-f54e-4d0d-ab57-2fba345d4142" providerId="ADAL" clId="{B2DABFC4-51A7-4A38-B959-F9C6B0CDE793}" dt="2020-12-03T21:39:17.129" v="138" actId="26606"/>
          <ac:spMkLst>
            <pc:docMk/>
            <pc:sldMk cId="670439912" sldId="269"/>
            <ac:spMk id="5" creationId="{D80BB0B3-4A7B-44AC-A907-F0C36FEDF596}"/>
          </ac:spMkLst>
        </pc:spChg>
        <pc:spChg chg="add del">
          <ac:chgData name="Ryan, Barry" userId="6223c3cc-f54e-4d0d-ab57-2fba345d4142" providerId="ADAL" clId="{B2DABFC4-51A7-4A38-B959-F9C6B0CDE793}" dt="2020-12-03T21:40:44.491" v="169" actId="26606"/>
          <ac:spMkLst>
            <pc:docMk/>
            <pc:sldMk cId="670439912" sldId="269"/>
            <ac:spMk id="10" creationId="{42A4FC2C-047E-45A5-965D-8E1E3BF09BC6}"/>
          </ac:spMkLst>
        </pc:spChg>
        <pc:spChg chg="add del">
          <ac:chgData name="Ryan, Barry" userId="6223c3cc-f54e-4d0d-ab57-2fba345d4142" providerId="ADAL" clId="{B2DABFC4-51A7-4A38-B959-F9C6B0CDE793}" dt="2020-12-03T21:40:19.605" v="152" actId="26606"/>
          <ac:spMkLst>
            <pc:docMk/>
            <pc:sldMk cId="670439912" sldId="269"/>
            <ac:spMk id="12" creationId="{42A4FC2C-047E-45A5-965D-8E1E3BF09BC6}"/>
          </ac:spMkLst>
        </pc:spChg>
        <pc:spChg chg="add del">
          <ac:chgData name="Ryan, Barry" userId="6223c3cc-f54e-4d0d-ab57-2fba345d4142" providerId="ADAL" clId="{B2DABFC4-51A7-4A38-B959-F9C6B0CDE793}" dt="2020-12-03T21:40:37.792" v="164" actId="26606"/>
          <ac:spMkLst>
            <pc:docMk/>
            <pc:sldMk cId="670439912" sldId="269"/>
            <ac:spMk id="13" creationId="{42A4FC2C-047E-45A5-965D-8E1E3BF09BC6}"/>
          </ac:spMkLst>
        </pc:spChg>
        <pc:spChg chg="add del">
          <ac:chgData name="Ryan, Barry" userId="6223c3cc-f54e-4d0d-ab57-2fba345d4142" providerId="ADAL" clId="{B2DABFC4-51A7-4A38-B959-F9C6B0CDE793}" dt="2020-12-03T21:40:22.430" v="154" actId="26606"/>
          <ac:spMkLst>
            <pc:docMk/>
            <pc:sldMk cId="670439912" sldId="269"/>
            <ac:spMk id="14" creationId="{42A4FC2C-047E-45A5-965D-8E1E3BF09BC6}"/>
          </ac:spMkLst>
        </pc:spChg>
        <pc:spChg chg="add del">
          <ac:chgData name="Ryan, Barry" userId="6223c3cc-f54e-4d0d-ab57-2fba345d4142" providerId="ADAL" clId="{B2DABFC4-51A7-4A38-B959-F9C6B0CDE793}" dt="2020-12-03T21:40:13.793" v="148" actId="26606"/>
          <ac:spMkLst>
            <pc:docMk/>
            <pc:sldMk cId="670439912" sldId="269"/>
            <ac:spMk id="15" creationId="{42A4FC2C-047E-45A5-965D-8E1E3BF09BC6}"/>
          </ac:spMkLst>
        </pc:spChg>
        <pc:spChg chg="add del">
          <ac:chgData name="Ryan, Barry" userId="6223c3cc-f54e-4d0d-ab57-2fba345d4142" providerId="ADAL" clId="{B2DABFC4-51A7-4A38-B959-F9C6B0CDE793}" dt="2020-12-03T21:40:24.550" v="156" actId="26606"/>
          <ac:spMkLst>
            <pc:docMk/>
            <pc:sldMk cId="670439912" sldId="269"/>
            <ac:spMk id="16" creationId="{5D9FC6AC-4A12-4825-8ABE-0732B8EF4D16}"/>
          </ac:spMkLst>
        </pc:spChg>
        <pc:spChg chg="add del">
          <ac:chgData name="Ryan, Barry" userId="6223c3cc-f54e-4d0d-ab57-2fba345d4142" providerId="ADAL" clId="{B2DABFC4-51A7-4A38-B959-F9C6B0CDE793}" dt="2020-12-03T21:40:29.202" v="160" actId="26606"/>
          <ac:spMkLst>
            <pc:docMk/>
            <pc:sldMk cId="670439912" sldId="269"/>
            <ac:spMk id="17" creationId="{DB103EB1-B135-4526-B883-33228FC27FF1}"/>
          </ac:spMkLst>
        </pc:spChg>
        <pc:spChg chg="add del">
          <ac:chgData name="Ryan, Barry" userId="6223c3cc-f54e-4d0d-ab57-2fba345d4142" providerId="ADAL" clId="{B2DABFC4-51A7-4A38-B959-F9C6B0CDE793}" dt="2020-12-03T21:40:25.790" v="158" actId="26606"/>
          <ac:spMkLst>
            <pc:docMk/>
            <pc:sldMk cId="670439912" sldId="269"/>
            <ac:spMk id="18" creationId="{A254D376-7060-4491-9779-FC35E62F3F6F}"/>
          </ac:spMkLst>
        </pc:spChg>
        <pc:spChg chg="add del">
          <ac:chgData name="Ryan, Barry" userId="6223c3cc-f54e-4d0d-ab57-2fba345d4142" providerId="ADAL" clId="{B2DABFC4-51A7-4A38-B959-F9C6B0CDE793}" dt="2020-12-03T21:40:40.914" v="166" actId="26606"/>
          <ac:spMkLst>
            <pc:docMk/>
            <pc:sldMk cId="670439912" sldId="269"/>
            <ac:spMk id="19" creationId="{53F29798-D584-4792-9B62-3F5F5C36D619}"/>
          </ac:spMkLst>
        </pc:spChg>
        <pc:spChg chg="add del">
          <ac:chgData name="Ryan, Barry" userId="6223c3cc-f54e-4d0d-ab57-2fba345d4142" providerId="ADAL" clId="{B2DABFC4-51A7-4A38-B959-F9C6B0CDE793}" dt="2020-12-03T21:40:29.202" v="160" actId="26606"/>
          <ac:spMkLst>
            <pc:docMk/>
            <pc:sldMk cId="670439912" sldId="269"/>
            <ac:spMk id="20" creationId="{A2509F26-B5DC-4BA7-B476-4CB044237A2E}"/>
          </ac:spMkLst>
        </pc:spChg>
        <pc:spChg chg="add del">
          <ac:chgData name="Ryan, Barry" userId="6223c3cc-f54e-4d0d-ab57-2fba345d4142" providerId="ADAL" clId="{B2DABFC4-51A7-4A38-B959-F9C6B0CDE793}" dt="2020-12-03T21:40:44.486" v="168" actId="26606"/>
          <ac:spMkLst>
            <pc:docMk/>
            <pc:sldMk cId="670439912" sldId="269"/>
            <ac:spMk id="21" creationId="{42A4FC2C-047E-45A5-965D-8E1E3BF09BC6}"/>
          </ac:spMkLst>
        </pc:spChg>
        <pc:picChg chg="add mod">
          <ac:chgData name="Ryan, Barry" userId="6223c3cc-f54e-4d0d-ab57-2fba345d4142" providerId="ADAL" clId="{B2DABFC4-51A7-4A38-B959-F9C6B0CDE793}" dt="2020-12-03T21:40:44.491" v="169" actId="26606"/>
          <ac:picMkLst>
            <pc:docMk/>
            <pc:sldMk cId="670439912" sldId="269"/>
            <ac:picMk id="3" creationId="{0D8034BE-AC8F-4B56-B163-CF669DEC380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05F0F6-70F4-4CA8-8BCF-CE3486460FD2}" type="datetimeFigureOut">
              <a:rPr lang="en-IE" smtClean="0"/>
              <a:t>03/12/2020</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E59BDF-A3BD-4952-B9AD-55F07CB2EBEB}" type="slidenum">
              <a:rPr lang="en-IE" smtClean="0"/>
              <a:t>‹#›</a:t>
            </a:fld>
            <a:endParaRPr lang="en-IE"/>
          </a:p>
        </p:txBody>
      </p:sp>
    </p:spTree>
    <p:extLst>
      <p:ext uri="{BB962C8B-B14F-4D97-AF65-F5344CB8AC3E}">
        <p14:creationId xmlns:p14="http://schemas.microsoft.com/office/powerpoint/2010/main" val="4133897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Hello everyone my name is Barry Ryan I work in the vocational and training authority in Ireland (SOLAS)</a:t>
            </a:r>
          </a:p>
          <a:p>
            <a:endParaRPr lang="en-IE" dirty="0"/>
          </a:p>
          <a:p>
            <a:r>
              <a:rPr lang="en-IE" dirty="0"/>
              <a:t>My role is in Strategy and Policy development of vocational training in Ireland.</a:t>
            </a:r>
          </a:p>
          <a:p>
            <a:endParaRPr lang="en-IE" dirty="0"/>
          </a:p>
          <a:p>
            <a:r>
              <a:rPr lang="en-IE" b="1" dirty="0"/>
              <a:t>I have a brief Overview of our Vet strategy which was published earlier this year and I draw some parallels to the Osnabrück Declaration.</a:t>
            </a:r>
          </a:p>
          <a:p>
            <a:endParaRPr lang="en-IE" dirty="0"/>
          </a:p>
          <a:p>
            <a:endParaRPr lang="en-IE" dirty="0"/>
          </a:p>
        </p:txBody>
      </p:sp>
      <p:sp>
        <p:nvSpPr>
          <p:cNvPr id="4" name="Slide Number Placeholder 3"/>
          <p:cNvSpPr>
            <a:spLocks noGrp="1"/>
          </p:cNvSpPr>
          <p:nvPr>
            <p:ph type="sldNum" sz="quarter" idx="5"/>
          </p:nvPr>
        </p:nvSpPr>
        <p:spPr/>
        <p:txBody>
          <a:bodyPr/>
          <a:lstStyle/>
          <a:p>
            <a:fld id="{80E59BDF-A3BD-4952-B9AD-55F07CB2EBEB}" type="slidenum">
              <a:rPr lang="en-IE" smtClean="0"/>
              <a:t>1</a:t>
            </a:fld>
            <a:endParaRPr lang="en-IE"/>
          </a:p>
        </p:txBody>
      </p:sp>
    </p:spTree>
    <p:extLst>
      <p:ext uri="{BB962C8B-B14F-4D97-AF65-F5344CB8AC3E}">
        <p14:creationId xmlns:p14="http://schemas.microsoft.com/office/powerpoint/2010/main" val="181326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Irelands post 2020 Vision for VET involves </a:t>
            </a:r>
            <a:r>
              <a:rPr lang="en-US" b="1" dirty="0"/>
              <a:t>change</a:t>
            </a:r>
            <a:r>
              <a:rPr lang="en-US" dirty="0"/>
              <a:t>. </a:t>
            </a:r>
          </a:p>
          <a:p>
            <a:endParaRPr lang="en-US" dirty="0"/>
          </a:p>
          <a:p>
            <a:r>
              <a:rPr lang="en-US" dirty="0"/>
              <a:t>Reform is needed to meet the needs of the future world, the changing working environment, Automation, Digital transformation and the evolving needs of economy to address climate change and modern society. </a:t>
            </a:r>
          </a:p>
          <a:p>
            <a:endParaRPr lang="en-US" dirty="0"/>
          </a:p>
          <a:p>
            <a:r>
              <a:rPr lang="en-US" b="1" dirty="0"/>
              <a:t>Irish Vet is focusing on 4 main areas of change in the years ahead.</a:t>
            </a:r>
          </a:p>
          <a:p>
            <a:endParaRPr lang="en-US" dirty="0"/>
          </a:p>
          <a:p>
            <a:r>
              <a:rPr lang="en-US" dirty="0"/>
              <a:t>Vet in Ireland must:</a:t>
            </a:r>
          </a:p>
          <a:p>
            <a:pPr marL="228600" indent="-228600">
              <a:buFont typeface="+mj-lt"/>
              <a:buAutoNum type="arabicPeriod"/>
            </a:pPr>
            <a:r>
              <a:rPr lang="en-US" dirty="0"/>
              <a:t>simplify its structure and learning pathways, </a:t>
            </a:r>
          </a:p>
          <a:p>
            <a:pPr marL="228600" indent="-228600">
              <a:buFont typeface="+mj-lt"/>
              <a:buAutoNum type="arabicPeriod"/>
            </a:pPr>
            <a:r>
              <a:rPr lang="en-US" dirty="0"/>
              <a:t>facilitate easier access, </a:t>
            </a:r>
          </a:p>
          <a:p>
            <a:pPr marL="228600" indent="-228600">
              <a:buFont typeface="+mj-lt"/>
              <a:buAutoNum type="arabicPeriod"/>
            </a:pPr>
            <a:r>
              <a:rPr lang="en-US" dirty="0"/>
              <a:t>ensure a more consistent learner experience </a:t>
            </a:r>
          </a:p>
          <a:p>
            <a:pPr marL="228600" indent="-228600">
              <a:buFont typeface="+mj-lt"/>
              <a:buAutoNum type="arabicPeriod"/>
            </a:pPr>
            <a:r>
              <a:rPr lang="en-US" dirty="0"/>
              <a:t>and build a more powerful identity within communities and potential learners. </a:t>
            </a:r>
          </a:p>
          <a:p>
            <a:endParaRPr lang="en-US" dirty="0"/>
          </a:p>
          <a:p>
            <a:r>
              <a:rPr lang="en-US" b="1" dirty="0"/>
              <a:t>VET in Ireland must be reinvented - rebranding  is needed - It must become louder and prouder, with more and more people of all ages becoming aware of the opportunities to learn, develop and progress at local level. </a:t>
            </a:r>
          </a:p>
          <a:p>
            <a:endParaRPr lang="en-US" dirty="0"/>
          </a:p>
          <a:p>
            <a:r>
              <a:rPr lang="en-US" dirty="0"/>
              <a:t>There is a real opportunity to grow the VET contribution to a more collaborative and cohesive, developing tertiary education system for Ireland.</a:t>
            </a:r>
            <a:endParaRPr lang="en-IE" dirty="0"/>
          </a:p>
        </p:txBody>
      </p:sp>
      <p:sp>
        <p:nvSpPr>
          <p:cNvPr id="4" name="Slide Number Placeholder 3"/>
          <p:cNvSpPr>
            <a:spLocks noGrp="1"/>
          </p:cNvSpPr>
          <p:nvPr>
            <p:ph type="sldNum" sz="quarter" idx="5"/>
          </p:nvPr>
        </p:nvSpPr>
        <p:spPr/>
        <p:txBody>
          <a:bodyPr/>
          <a:lstStyle/>
          <a:p>
            <a:fld id="{80E59BDF-A3BD-4952-B9AD-55F07CB2EBEB}" type="slidenum">
              <a:rPr lang="en-IE" smtClean="0"/>
              <a:t>2</a:t>
            </a:fld>
            <a:endParaRPr lang="en-IE"/>
          </a:p>
        </p:txBody>
      </p:sp>
    </p:spTree>
    <p:extLst>
      <p:ext uri="{BB962C8B-B14F-4D97-AF65-F5344CB8AC3E}">
        <p14:creationId xmlns:p14="http://schemas.microsoft.com/office/powerpoint/2010/main" val="1477467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a:t>
            </a:r>
            <a:r>
              <a:rPr lang="en-US" dirty="0"/>
              <a:t>national FET system targets, incorporate </a:t>
            </a:r>
            <a:r>
              <a:rPr lang="en-US" b="1" dirty="0"/>
              <a:t>6 core benefits </a:t>
            </a:r>
            <a:r>
              <a:rPr lang="en-US" dirty="0"/>
              <a:t>that FET should be able to offer learners: </a:t>
            </a:r>
          </a:p>
          <a:p>
            <a:pPr marL="228600" indent="-228600">
              <a:buFont typeface="+mj-lt"/>
              <a:buAutoNum type="arabicPeriod"/>
            </a:pPr>
            <a:r>
              <a:rPr lang="en-US" dirty="0"/>
              <a:t>A better chance of a job; </a:t>
            </a:r>
          </a:p>
          <a:p>
            <a:pPr marL="228600" indent="-228600">
              <a:buFont typeface="+mj-lt"/>
              <a:buAutoNum type="arabicPeriod"/>
            </a:pPr>
            <a:r>
              <a:rPr lang="en-US" dirty="0"/>
              <a:t>The opportunity to progress to other education and training; </a:t>
            </a:r>
          </a:p>
          <a:p>
            <a:pPr marL="228600" indent="-228600">
              <a:buFont typeface="+mj-lt"/>
              <a:buAutoNum type="arabicPeriod"/>
            </a:pPr>
            <a:r>
              <a:rPr lang="en-US" dirty="0"/>
              <a:t>The transversal skills that will allow them to integrate and engage effectively with society; </a:t>
            </a:r>
          </a:p>
          <a:p>
            <a:pPr marL="228600" indent="-228600">
              <a:buFont typeface="+mj-lt"/>
              <a:buAutoNum type="arabicPeriod"/>
            </a:pPr>
            <a:r>
              <a:rPr lang="en-US" dirty="0"/>
              <a:t>A means of accessing education throughout a lifetime; vocational skills that are linked to regional and national critical skills requirements; </a:t>
            </a:r>
          </a:p>
          <a:p>
            <a:pPr marL="228600" indent="-228600">
              <a:buFont typeface="+mj-lt"/>
              <a:buAutoNum type="arabicPeriod"/>
            </a:pPr>
            <a:r>
              <a:rPr lang="en-US" dirty="0"/>
              <a:t>And new models of delivery which can meet their rapidly evolving needs. </a:t>
            </a:r>
          </a:p>
          <a:p>
            <a:endParaRPr lang="en-US" dirty="0"/>
          </a:p>
          <a:p>
            <a:r>
              <a:rPr lang="en-US" dirty="0"/>
              <a:t>All of these measures of learner outcomes and employer perspectives are vital to understanding the impact FET provision has for learners and the wider economy.</a:t>
            </a:r>
            <a:br>
              <a:rPr lang="en-US" dirty="0"/>
            </a:br>
            <a:endParaRPr lang="en-US" dirty="0"/>
          </a:p>
          <a:p>
            <a:r>
              <a:rPr lang="en-US" b="1" dirty="0"/>
              <a:t>However it is also important that we measure the wider benefits of learning from FET, and those which have impact, in particular, at an individual level for the learner.</a:t>
            </a:r>
          </a:p>
        </p:txBody>
      </p:sp>
      <p:sp>
        <p:nvSpPr>
          <p:cNvPr id="4" name="Slide Number Placeholder 3"/>
          <p:cNvSpPr>
            <a:spLocks noGrp="1"/>
          </p:cNvSpPr>
          <p:nvPr>
            <p:ph type="sldNum" sz="quarter" idx="5"/>
          </p:nvPr>
        </p:nvSpPr>
        <p:spPr/>
        <p:txBody>
          <a:bodyPr/>
          <a:lstStyle/>
          <a:p>
            <a:fld id="{80E59BDF-A3BD-4952-B9AD-55F07CB2EBEB}" type="slidenum">
              <a:rPr lang="en-IE" smtClean="0"/>
              <a:t>3</a:t>
            </a:fld>
            <a:endParaRPr lang="en-IE"/>
          </a:p>
        </p:txBody>
      </p:sp>
    </p:spTree>
    <p:extLst>
      <p:ext uri="{BB962C8B-B14F-4D97-AF65-F5344CB8AC3E}">
        <p14:creationId xmlns:p14="http://schemas.microsoft.com/office/powerpoint/2010/main" val="1158173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0E59BDF-A3BD-4952-B9AD-55F07CB2EBEB}" type="slidenum">
              <a:rPr lang="en-IE" smtClean="0"/>
              <a:t>4</a:t>
            </a:fld>
            <a:endParaRPr lang="en-IE"/>
          </a:p>
        </p:txBody>
      </p:sp>
    </p:spTree>
    <p:extLst>
      <p:ext uri="{BB962C8B-B14F-4D97-AF65-F5344CB8AC3E}">
        <p14:creationId xmlns:p14="http://schemas.microsoft.com/office/powerpoint/2010/main" val="42845562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4.jp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1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4.jp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17.png"/><Relationship Id="rId4"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AAC6C-205B-974B-835B-8415EF5CFE33}"/>
              </a:ext>
            </a:extLst>
          </p:cNvPr>
          <p:cNvSpPr>
            <a:spLocks noGrp="1"/>
          </p:cNvSpPr>
          <p:nvPr>
            <p:ph type="ctrTitle"/>
          </p:nvPr>
        </p:nvSpPr>
        <p:spPr>
          <a:xfrm>
            <a:off x="802517" y="1856096"/>
            <a:ext cx="4717035" cy="1572904"/>
          </a:xfrm>
        </p:spPr>
        <p:txBody>
          <a:bodyPr anchor="ctr">
            <a:noAutofit/>
          </a:bodyPr>
          <a:lstStyle>
            <a:lvl1pPr algn="l">
              <a:defRPr sz="44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EE94392D-8DDA-784A-A6F3-558193D3728D}"/>
              </a:ext>
            </a:extLst>
          </p:cNvPr>
          <p:cNvSpPr>
            <a:spLocks noGrp="1"/>
          </p:cNvSpPr>
          <p:nvPr>
            <p:ph type="subTitle" idx="1"/>
          </p:nvPr>
        </p:nvSpPr>
        <p:spPr>
          <a:xfrm>
            <a:off x="802518" y="3657114"/>
            <a:ext cx="3621206" cy="792541"/>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grpSp>
        <p:nvGrpSpPr>
          <p:cNvPr id="7" name="Group 6">
            <a:extLst>
              <a:ext uri="{FF2B5EF4-FFF2-40B4-BE49-F238E27FC236}">
                <a16:creationId xmlns:a16="http://schemas.microsoft.com/office/drawing/2014/main" id="{21D73DE0-6BDC-744E-94C3-0F68C7238FF8}"/>
              </a:ext>
            </a:extLst>
          </p:cNvPr>
          <p:cNvGrpSpPr/>
          <p:nvPr userDrawn="1"/>
        </p:nvGrpSpPr>
        <p:grpSpPr>
          <a:xfrm>
            <a:off x="5839014" y="475819"/>
            <a:ext cx="5449761" cy="5906609"/>
            <a:chOff x="5976973" y="-50902"/>
            <a:chExt cx="6086150" cy="6596346"/>
          </a:xfrm>
        </p:grpSpPr>
        <p:pic>
          <p:nvPicPr>
            <p:cNvPr id="8" name="Picture 7">
              <a:extLst>
                <a:ext uri="{FF2B5EF4-FFF2-40B4-BE49-F238E27FC236}">
                  <a16:creationId xmlns:a16="http://schemas.microsoft.com/office/drawing/2014/main" id="{4A428837-4A05-9B48-860A-27AC0CABE374}"/>
                </a:ext>
              </a:extLst>
            </p:cNvPr>
            <p:cNvPicPr>
              <a:picLocks noChangeAspect="1"/>
            </p:cNvPicPr>
            <p:nvPr userDrawn="1"/>
          </p:nvPicPr>
          <p:blipFill>
            <a:blip r:embed="rId2"/>
            <a:srcRect/>
            <a:stretch/>
          </p:blipFill>
          <p:spPr>
            <a:xfrm>
              <a:off x="7729163" y="-50902"/>
              <a:ext cx="4333960" cy="5035469"/>
            </a:xfrm>
            <a:prstGeom prst="rect">
              <a:avLst/>
            </a:prstGeom>
          </p:spPr>
        </p:pic>
        <p:pic>
          <p:nvPicPr>
            <p:cNvPr id="9" name="Picture 8">
              <a:extLst>
                <a:ext uri="{FF2B5EF4-FFF2-40B4-BE49-F238E27FC236}">
                  <a16:creationId xmlns:a16="http://schemas.microsoft.com/office/drawing/2014/main" id="{9AFFB5B8-0A1E-AB43-AD41-B94CDB7116BA}"/>
                </a:ext>
              </a:extLst>
            </p:cNvPr>
            <p:cNvPicPr>
              <a:picLocks noChangeAspect="1"/>
            </p:cNvPicPr>
            <p:nvPr userDrawn="1"/>
          </p:nvPicPr>
          <p:blipFill>
            <a:blip r:embed="rId3"/>
            <a:srcRect/>
            <a:stretch/>
          </p:blipFill>
          <p:spPr>
            <a:xfrm>
              <a:off x="7010932" y="2984634"/>
              <a:ext cx="3560810" cy="3560810"/>
            </a:xfrm>
            <a:prstGeom prst="rect">
              <a:avLst/>
            </a:prstGeom>
          </p:spPr>
        </p:pic>
        <p:pic>
          <p:nvPicPr>
            <p:cNvPr id="10" name="Picture 9" descr="A picture containing brush&#10;&#10;Description automatically generated">
              <a:extLst>
                <a:ext uri="{FF2B5EF4-FFF2-40B4-BE49-F238E27FC236}">
                  <a16:creationId xmlns:a16="http://schemas.microsoft.com/office/drawing/2014/main" id="{E4D7A760-04EB-EF4E-91B1-1F6B6C834F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976973" y="177989"/>
              <a:ext cx="3875396" cy="3875396"/>
            </a:xfrm>
            <a:prstGeom prst="rect">
              <a:avLst/>
            </a:prstGeom>
          </p:spPr>
        </p:pic>
      </p:grpSp>
      <p:pic>
        <p:nvPicPr>
          <p:cNvPr id="11" name="Picture 10" descr="A picture containing drawing&#10;&#10;Description automatically generated">
            <a:extLst>
              <a:ext uri="{FF2B5EF4-FFF2-40B4-BE49-F238E27FC236}">
                <a16:creationId xmlns:a16="http://schemas.microsoft.com/office/drawing/2014/main" id="{43AC2BDB-D626-8D43-BF39-206F174821D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17094" b="18182"/>
          <a:stretch/>
        </p:blipFill>
        <p:spPr>
          <a:xfrm>
            <a:off x="535230" y="5332841"/>
            <a:ext cx="2592351" cy="1023509"/>
          </a:xfrm>
          <a:prstGeom prst="rect">
            <a:avLst/>
          </a:prstGeom>
        </p:spPr>
      </p:pic>
    </p:spTree>
    <p:extLst>
      <p:ext uri="{BB962C8B-B14F-4D97-AF65-F5344CB8AC3E}">
        <p14:creationId xmlns:p14="http://schemas.microsoft.com/office/powerpoint/2010/main" val="1226479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1_Title and Content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BB2FF-F043-A145-B82C-B3824B1A50B1}"/>
              </a:ext>
            </a:extLst>
          </p:cNvPr>
          <p:cNvSpPr>
            <a:spLocks noGrp="1"/>
          </p:cNvSpPr>
          <p:nvPr>
            <p:ph type="title"/>
          </p:nvPr>
        </p:nvSpPr>
        <p:spPr/>
        <p:txBody>
          <a:bodyPr/>
          <a:lstStyle>
            <a:lvl1pPr>
              <a:defRPr>
                <a:solidFill>
                  <a:schemeClr val="accent3"/>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7DD77943-7AE1-104C-9672-926B8051FB01}"/>
              </a:ext>
            </a:extLst>
          </p:cNvPr>
          <p:cNvSpPr>
            <a:spLocks noGrp="1"/>
          </p:cNvSpPr>
          <p:nvPr>
            <p:ph idx="1"/>
          </p:nvPr>
        </p:nvSpPr>
        <p:spPr>
          <a:xfrm>
            <a:off x="838200" y="1825625"/>
            <a:ext cx="10515600" cy="373008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54D24D9E-6815-324D-A155-B32CD87D75C2}"/>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pic>
        <p:nvPicPr>
          <p:cNvPr id="9" name="Picture 8" descr="A picture containing drawing&#10;&#10;Description automatically generated">
            <a:extLst>
              <a:ext uri="{FF2B5EF4-FFF2-40B4-BE49-F238E27FC236}">
                <a16:creationId xmlns:a16="http://schemas.microsoft.com/office/drawing/2014/main" id="{9AAEAA24-97C5-A746-A3A9-C20E499643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pic>
        <p:nvPicPr>
          <p:cNvPr id="10" name="Picture 9" descr="A picture containing clock, drawing&#10;&#10;Description automatically generated">
            <a:extLst>
              <a:ext uri="{FF2B5EF4-FFF2-40B4-BE49-F238E27FC236}">
                <a16:creationId xmlns:a16="http://schemas.microsoft.com/office/drawing/2014/main" id="{878BFA4B-29F9-EE4B-AABB-51983AE3365B}"/>
              </a:ext>
            </a:extLst>
          </p:cNvPr>
          <p:cNvPicPr>
            <a:picLocks noChangeAspect="1"/>
          </p:cNvPicPr>
          <p:nvPr userDrawn="1"/>
        </p:nvPicPr>
        <p:blipFill>
          <a:blip r:embed="rId3">
            <a:alphaModFix amt="38000"/>
          </a:blip>
          <a:stretch>
            <a:fillRect/>
          </a:stretch>
        </p:blipFill>
        <p:spPr>
          <a:xfrm>
            <a:off x="9182100" y="750184"/>
            <a:ext cx="4343400" cy="4343400"/>
          </a:xfrm>
          <a:prstGeom prst="rect">
            <a:avLst/>
          </a:prstGeom>
        </p:spPr>
      </p:pic>
    </p:spTree>
    <p:extLst>
      <p:ext uri="{BB962C8B-B14F-4D97-AF65-F5344CB8AC3E}">
        <p14:creationId xmlns:p14="http://schemas.microsoft.com/office/powerpoint/2010/main" val="2233343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eaker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F418B-4CBC-D04F-B7D5-9D335097559D}"/>
              </a:ext>
            </a:extLst>
          </p:cNvPr>
          <p:cNvSpPr>
            <a:spLocks noGrp="1"/>
          </p:cNvSpPr>
          <p:nvPr>
            <p:ph type="title"/>
          </p:nvPr>
        </p:nvSpPr>
        <p:spPr>
          <a:xfrm>
            <a:off x="642168" y="3135594"/>
            <a:ext cx="3932237" cy="1600200"/>
          </a:xfrm>
        </p:spPr>
        <p:txBody>
          <a:bodyPr anchor="b"/>
          <a:lstStyle>
            <a:lvl1pPr>
              <a:defRPr sz="3200"/>
            </a:lvl1pPr>
          </a:lstStyle>
          <a:p>
            <a:r>
              <a:rPr lang="en-GB" dirty="0"/>
              <a:t>Click to edit Master title style</a:t>
            </a:r>
            <a:endParaRPr lang="en-US" dirty="0"/>
          </a:p>
        </p:txBody>
      </p:sp>
      <p:grpSp>
        <p:nvGrpSpPr>
          <p:cNvPr id="13" name="Group 12">
            <a:extLst>
              <a:ext uri="{FF2B5EF4-FFF2-40B4-BE49-F238E27FC236}">
                <a16:creationId xmlns:a16="http://schemas.microsoft.com/office/drawing/2014/main" id="{23C67A4D-4A18-7B47-AE54-8DE13654B1F6}"/>
              </a:ext>
            </a:extLst>
          </p:cNvPr>
          <p:cNvGrpSpPr/>
          <p:nvPr userDrawn="1"/>
        </p:nvGrpSpPr>
        <p:grpSpPr>
          <a:xfrm>
            <a:off x="5729335" y="362212"/>
            <a:ext cx="5926810" cy="5577211"/>
            <a:chOff x="5118518" y="46048"/>
            <a:chExt cx="6787521" cy="6387152"/>
          </a:xfrm>
        </p:grpSpPr>
        <p:pic>
          <p:nvPicPr>
            <p:cNvPr id="9" name="Picture 8">
              <a:extLst>
                <a:ext uri="{FF2B5EF4-FFF2-40B4-BE49-F238E27FC236}">
                  <a16:creationId xmlns:a16="http://schemas.microsoft.com/office/drawing/2014/main" id="{5D946DE0-B805-3745-B0AA-9F5365E24B69}"/>
                </a:ext>
              </a:extLst>
            </p:cNvPr>
            <p:cNvPicPr>
              <a:picLocks noChangeAspect="1"/>
            </p:cNvPicPr>
            <p:nvPr userDrawn="1"/>
          </p:nvPicPr>
          <p:blipFill>
            <a:blip r:embed="rId2"/>
            <a:srcRect/>
            <a:stretch/>
          </p:blipFill>
          <p:spPr>
            <a:xfrm>
              <a:off x="7852654" y="2379815"/>
              <a:ext cx="4053385" cy="4053385"/>
            </a:xfrm>
            <a:prstGeom prst="rect">
              <a:avLst/>
            </a:prstGeom>
          </p:spPr>
        </p:pic>
        <p:pic>
          <p:nvPicPr>
            <p:cNvPr id="10" name="Picture 9">
              <a:extLst>
                <a:ext uri="{FF2B5EF4-FFF2-40B4-BE49-F238E27FC236}">
                  <a16:creationId xmlns:a16="http://schemas.microsoft.com/office/drawing/2014/main" id="{E6FB5964-F777-594F-BCF2-7F347B605274}"/>
                </a:ext>
              </a:extLst>
            </p:cNvPr>
            <p:cNvPicPr>
              <a:picLocks noChangeAspect="1"/>
            </p:cNvPicPr>
            <p:nvPr userDrawn="1"/>
          </p:nvPicPr>
          <p:blipFill>
            <a:blip r:embed="rId3"/>
            <a:srcRect/>
            <a:stretch/>
          </p:blipFill>
          <p:spPr>
            <a:xfrm rot="10800000">
              <a:off x="5118518" y="405346"/>
              <a:ext cx="4002161" cy="4648384"/>
            </a:xfrm>
            <a:prstGeom prst="rect">
              <a:avLst/>
            </a:prstGeom>
          </p:spPr>
        </p:pic>
        <p:pic>
          <p:nvPicPr>
            <p:cNvPr id="11" name="Picture 10" descr="A close up of a logo&#10;&#10;Description automatically generated">
              <a:extLst>
                <a:ext uri="{FF2B5EF4-FFF2-40B4-BE49-F238E27FC236}">
                  <a16:creationId xmlns:a16="http://schemas.microsoft.com/office/drawing/2014/main" id="{7B1AF95C-B6A0-854C-90AE-2C535D46261A}"/>
                </a:ext>
              </a:extLst>
            </p:cNvPr>
            <p:cNvPicPr>
              <a:picLocks noChangeAspect="1"/>
            </p:cNvPicPr>
            <p:nvPr userDrawn="1"/>
          </p:nvPicPr>
          <p:blipFill>
            <a:blip r:embed="rId4"/>
            <a:stretch>
              <a:fillRect/>
            </a:stretch>
          </p:blipFill>
          <p:spPr>
            <a:xfrm>
              <a:off x="7750790" y="46048"/>
              <a:ext cx="3749724" cy="3749724"/>
            </a:xfrm>
            <a:prstGeom prst="rect">
              <a:avLst/>
            </a:prstGeom>
          </p:spPr>
        </p:pic>
      </p:grpSp>
      <p:pic>
        <p:nvPicPr>
          <p:cNvPr id="14" name="Picture 13" descr="A picture containing drawing&#10;&#10;Description automatically generated">
            <a:extLst>
              <a:ext uri="{FF2B5EF4-FFF2-40B4-BE49-F238E27FC236}">
                <a16:creationId xmlns:a16="http://schemas.microsoft.com/office/drawing/2014/main" id="{11AE7A2B-690F-CA41-8401-5D75D64C1E46}"/>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sp>
        <p:nvSpPr>
          <p:cNvPr id="15" name="Slide Number Placeholder 5">
            <a:extLst>
              <a:ext uri="{FF2B5EF4-FFF2-40B4-BE49-F238E27FC236}">
                <a16:creationId xmlns:a16="http://schemas.microsoft.com/office/drawing/2014/main" id="{220D9225-67C4-B74B-B603-DD4CD59AD061}"/>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spTree>
    <p:extLst>
      <p:ext uri="{BB962C8B-B14F-4D97-AF65-F5344CB8AC3E}">
        <p14:creationId xmlns:p14="http://schemas.microsoft.com/office/powerpoint/2010/main" val="3057444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BB2FF-F043-A145-B82C-B3824B1A50B1}"/>
              </a:ext>
            </a:extLst>
          </p:cNvPr>
          <p:cNvSpPr>
            <a:spLocks noGrp="1"/>
          </p:cNvSpPr>
          <p:nvPr>
            <p:ph type="title"/>
          </p:nvPr>
        </p:nvSpPr>
        <p:spPr/>
        <p:txBody>
          <a:bodyPr/>
          <a:lstStyle>
            <a:lvl1pPr>
              <a:defRPr>
                <a:solidFill>
                  <a:srgbClr val="FFC000"/>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7DD77943-7AE1-104C-9672-926B8051FB01}"/>
              </a:ext>
            </a:extLst>
          </p:cNvPr>
          <p:cNvSpPr>
            <a:spLocks noGrp="1"/>
          </p:cNvSpPr>
          <p:nvPr>
            <p:ph idx="1"/>
          </p:nvPr>
        </p:nvSpPr>
        <p:spPr>
          <a:xfrm>
            <a:off x="838200" y="1825625"/>
            <a:ext cx="10515600" cy="373008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54D24D9E-6815-324D-A155-B32CD87D75C2}"/>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pic>
        <p:nvPicPr>
          <p:cNvPr id="8" name="Picture 7">
            <a:extLst>
              <a:ext uri="{FF2B5EF4-FFF2-40B4-BE49-F238E27FC236}">
                <a16:creationId xmlns:a16="http://schemas.microsoft.com/office/drawing/2014/main" id="{9227F128-3916-F345-94E1-6A9DBB476776}"/>
              </a:ext>
            </a:extLst>
          </p:cNvPr>
          <p:cNvPicPr>
            <a:picLocks noChangeAspect="1"/>
          </p:cNvPicPr>
          <p:nvPr userDrawn="1"/>
        </p:nvPicPr>
        <p:blipFill>
          <a:blip r:embed="rId2">
            <a:alphaModFix amt="52000"/>
          </a:blip>
          <a:srcRect/>
          <a:stretch/>
        </p:blipFill>
        <p:spPr>
          <a:xfrm>
            <a:off x="9530561" y="-1761083"/>
            <a:ext cx="4252415" cy="4252415"/>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9AAEAA24-97C5-A746-A3A9-C20E499643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spTree>
    <p:extLst>
      <p:ext uri="{BB962C8B-B14F-4D97-AF65-F5344CB8AC3E}">
        <p14:creationId xmlns:p14="http://schemas.microsoft.com/office/powerpoint/2010/main" val="222713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reaker_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E8FD8CE-7347-AC41-B7AC-5A9AC107F122}"/>
              </a:ext>
            </a:extLst>
          </p:cNvPr>
          <p:cNvGrpSpPr/>
          <p:nvPr userDrawn="1"/>
        </p:nvGrpSpPr>
        <p:grpSpPr>
          <a:xfrm>
            <a:off x="5063475" y="-685741"/>
            <a:ext cx="8667516" cy="8645517"/>
            <a:chOff x="3937000" y="-1092200"/>
            <a:chExt cx="10007600" cy="9982200"/>
          </a:xfrm>
        </p:grpSpPr>
        <p:pic>
          <p:nvPicPr>
            <p:cNvPr id="10" name="Picture 9" descr="A close up of an object&#10;&#10;Description automatically generated">
              <a:extLst>
                <a:ext uri="{FF2B5EF4-FFF2-40B4-BE49-F238E27FC236}">
                  <a16:creationId xmlns:a16="http://schemas.microsoft.com/office/drawing/2014/main" id="{CE6E0E2C-9B54-8F49-B269-1A71C53D0FA2}"/>
                </a:ext>
              </a:extLst>
            </p:cNvPr>
            <p:cNvPicPr>
              <a:picLocks noChangeAspect="1"/>
            </p:cNvPicPr>
            <p:nvPr userDrawn="1"/>
          </p:nvPicPr>
          <p:blipFill>
            <a:blip r:embed="rId2"/>
            <a:stretch>
              <a:fillRect/>
            </a:stretch>
          </p:blipFill>
          <p:spPr>
            <a:xfrm>
              <a:off x="8788400" y="3733800"/>
              <a:ext cx="5156200" cy="51562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B943AEA3-73BC-AA4B-A9A2-8DA999745303}"/>
                </a:ext>
              </a:extLst>
            </p:cNvPr>
            <p:cNvPicPr>
              <a:picLocks noChangeAspect="1"/>
            </p:cNvPicPr>
            <p:nvPr userDrawn="1"/>
          </p:nvPicPr>
          <p:blipFill>
            <a:blip r:embed="rId3"/>
            <a:stretch>
              <a:fillRect/>
            </a:stretch>
          </p:blipFill>
          <p:spPr>
            <a:xfrm>
              <a:off x="9842718" y="-1092200"/>
              <a:ext cx="3429000" cy="3429000"/>
            </a:xfrm>
            <a:prstGeom prst="rect">
              <a:avLst/>
            </a:prstGeom>
          </p:spPr>
        </p:pic>
        <p:grpSp>
          <p:nvGrpSpPr>
            <p:cNvPr id="17" name="Group 16">
              <a:extLst>
                <a:ext uri="{FF2B5EF4-FFF2-40B4-BE49-F238E27FC236}">
                  <a16:creationId xmlns:a16="http://schemas.microsoft.com/office/drawing/2014/main" id="{351723A2-22E4-A64E-B07F-AB52C35590F3}"/>
                </a:ext>
              </a:extLst>
            </p:cNvPr>
            <p:cNvGrpSpPr/>
            <p:nvPr userDrawn="1"/>
          </p:nvGrpSpPr>
          <p:grpSpPr>
            <a:xfrm>
              <a:off x="3937000" y="-26914"/>
              <a:ext cx="6124428" cy="6124428"/>
              <a:chOff x="2667000" y="0"/>
              <a:chExt cx="6124428" cy="6124428"/>
            </a:xfrm>
          </p:grpSpPr>
          <p:pic>
            <p:nvPicPr>
              <p:cNvPr id="18" name="Picture 17" descr="A close up of a logo&#10;&#10;Description automatically generated">
                <a:extLst>
                  <a:ext uri="{FF2B5EF4-FFF2-40B4-BE49-F238E27FC236}">
                    <a16:creationId xmlns:a16="http://schemas.microsoft.com/office/drawing/2014/main" id="{187B9840-5378-F243-9512-85C7D052E7B4}"/>
                  </a:ext>
                </a:extLst>
              </p:cNvPr>
              <p:cNvPicPr>
                <a:picLocks noChangeAspect="1"/>
              </p:cNvPicPr>
              <p:nvPr userDrawn="1"/>
            </p:nvPicPr>
            <p:blipFill>
              <a:blip r:embed="rId4"/>
              <a:stretch>
                <a:fillRect/>
              </a:stretch>
            </p:blipFill>
            <p:spPr>
              <a:xfrm>
                <a:off x="2667000" y="0"/>
                <a:ext cx="6124428" cy="6124428"/>
              </a:xfrm>
              <a:prstGeom prst="rect">
                <a:avLst/>
              </a:prstGeom>
            </p:spPr>
          </p:pic>
          <p:pic>
            <p:nvPicPr>
              <p:cNvPr id="19" name="Picture 18" descr="A picture containing measure, brush&#10;&#10;Description automatically generated">
                <a:extLst>
                  <a:ext uri="{FF2B5EF4-FFF2-40B4-BE49-F238E27FC236}">
                    <a16:creationId xmlns:a16="http://schemas.microsoft.com/office/drawing/2014/main" id="{EBC3EC76-C2AB-B74C-8BED-D5417977AD80}"/>
                  </a:ext>
                </a:extLst>
              </p:cNvPr>
              <p:cNvPicPr>
                <a:picLocks noChangeAspect="1"/>
              </p:cNvPicPr>
              <p:nvPr userDrawn="1"/>
            </p:nvPicPr>
            <p:blipFill>
              <a:blip r:embed="rId5"/>
              <a:stretch>
                <a:fillRect/>
              </a:stretch>
            </p:blipFill>
            <p:spPr>
              <a:xfrm>
                <a:off x="3738344" y="1156024"/>
                <a:ext cx="3872512" cy="3872512"/>
              </a:xfrm>
              <a:prstGeom prst="rect">
                <a:avLst/>
              </a:prstGeom>
            </p:spPr>
          </p:pic>
        </p:grpSp>
      </p:grpSp>
      <p:sp>
        <p:nvSpPr>
          <p:cNvPr id="13" name="Title 1">
            <a:extLst>
              <a:ext uri="{FF2B5EF4-FFF2-40B4-BE49-F238E27FC236}">
                <a16:creationId xmlns:a16="http://schemas.microsoft.com/office/drawing/2014/main" id="{90C47C50-13AB-F14F-91FC-FC228D9BD938}"/>
              </a:ext>
            </a:extLst>
          </p:cNvPr>
          <p:cNvSpPr>
            <a:spLocks noGrp="1"/>
          </p:cNvSpPr>
          <p:nvPr>
            <p:ph type="title"/>
          </p:nvPr>
        </p:nvSpPr>
        <p:spPr>
          <a:xfrm>
            <a:off x="642168" y="3135594"/>
            <a:ext cx="3932237" cy="1600200"/>
          </a:xfrm>
        </p:spPr>
        <p:txBody>
          <a:bodyPr anchor="b"/>
          <a:lstStyle>
            <a:lvl1pPr>
              <a:defRPr sz="3200"/>
            </a:lvl1pPr>
          </a:lstStyle>
          <a:p>
            <a:r>
              <a:rPr lang="en-GB" dirty="0"/>
              <a:t>Click to edit Master title style</a:t>
            </a:r>
            <a:endParaRPr lang="en-US" dirty="0"/>
          </a:p>
        </p:txBody>
      </p:sp>
      <p:pic>
        <p:nvPicPr>
          <p:cNvPr id="14" name="Picture 13" descr="A picture containing drawing&#10;&#10;Description automatically generated">
            <a:extLst>
              <a:ext uri="{FF2B5EF4-FFF2-40B4-BE49-F238E27FC236}">
                <a16:creationId xmlns:a16="http://schemas.microsoft.com/office/drawing/2014/main" id="{505EC071-6B2D-434B-A02C-906FEB98116A}"/>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sp>
        <p:nvSpPr>
          <p:cNvPr id="15" name="Slide Number Placeholder 5">
            <a:extLst>
              <a:ext uri="{FF2B5EF4-FFF2-40B4-BE49-F238E27FC236}">
                <a16:creationId xmlns:a16="http://schemas.microsoft.com/office/drawing/2014/main" id="{D1A42C70-300A-EF45-9B1A-CD7FFB9E482B}"/>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spTree>
    <p:extLst>
      <p:ext uri="{BB962C8B-B14F-4D97-AF65-F5344CB8AC3E}">
        <p14:creationId xmlns:p14="http://schemas.microsoft.com/office/powerpoint/2010/main" val="3660652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BB2FF-F043-A145-B82C-B3824B1A50B1}"/>
              </a:ext>
            </a:extLst>
          </p:cNvPr>
          <p:cNvSpPr>
            <a:spLocks noGrp="1"/>
          </p:cNvSpPr>
          <p:nvPr>
            <p:ph type="title"/>
          </p:nvPr>
        </p:nvSpPr>
        <p:spPr/>
        <p:txBody>
          <a:bodyPr/>
          <a:lstStyle>
            <a:lvl1pPr>
              <a:defRPr>
                <a:solidFill>
                  <a:schemeClr val="accent1"/>
                </a:solidFill>
              </a:defRPr>
            </a:lvl1pPr>
          </a:lstStyle>
          <a:p>
            <a:r>
              <a:rPr lang="en-GB"/>
              <a:t>Click to edit Master title style</a:t>
            </a:r>
            <a:endParaRPr lang="en-US"/>
          </a:p>
        </p:txBody>
      </p:sp>
      <p:pic>
        <p:nvPicPr>
          <p:cNvPr id="9" name="Picture 8">
            <a:extLst>
              <a:ext uri="{FF2B5EF4-FFF2-40B4-BE49-F238E27FC236}">
                <a16:creationId xmlns:a16="http://schemas.microsoft.com/office/drawing/2014/main" id="{FF0B486D-F414-A544-A7D5-EC0FF1D26555}"/>
              </a:ext>
            </a:extLst>
          </p:cNvPr>
          <p:cNvPicPr>
            <a:picLocks noChangeAspect="1"/>
          </p:cNvPicPr>
          <p:nvPr userDrawn="1"/>
        </p:nvPicPr>
        <p:blipFill>
          <a:blip r:embed="rId2">
            <a:alphaModFix amt="59000"/>
          </a:blip>
          <a:srcRect/>
          <a:stretch/>
        </p:blipFill>
        <p:spPr>
          <a:xfrm>
            <a:off x="2513676" y="5878153"/>
            <a:ext cx="3435990" cy="3435990"/>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2C347778-604B-DD40-8065-78055027A72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sp>
        <p:nvSpPr>
          <p:cNvPr id="12" name="Content Placeholder 2">
            <a:extLst>
              <a:ext uri="{FF2B5EF4-FFF2-40B4-BE49-F238E27FC236}">
                <a16:creationId xmlns:a16="http://schemas.microsoft.com/office/drawing/2014/main" id="{BD7D1767-D152-124B-BADB-6BE2F5BEB526}"/>
              </a:ext>
            </a:extLst>
          </p:cNvPr>
          <p:cNvSpPr>
            <a:spLocks noGrp="1"/>
          </p:cNvSpPr>
          <p:nvPr>
            <p:ph idx="1"/>
          </p:nvPr>
        </p:nvSpPr>
        <p:spPr>
          <a:xfrm>
            <a:off x="838200" y="1825625"/>
            <a:ext cx="10515600" cy="373008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Slide Number Placeholder 5">
            <a:extLst>
              <a:ext uri="{FF2B5EF4-FFF2-40B4-BE49-F238E27FC236}">
                <a16:creationId xmlns:a16="http://schemas.microsoft.com/office/drawing/2014/main" id="{17DCF720-AD07-AD4E-BCF1-18ED18A0D058}"/>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spTree>
    <p:extLst>
      <p:ext uri="{BB962C8B-B14F-4D97-AF65-F5344CB8AC3E}">
        <p14:creationId xmlns:p14="http://schemas.microsoft.com/office/powerpoint/2010/main" val="3518241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_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B99F68DA-5114-414D-A033-CB3D950102A6}"/>
              </a:ext>
            </a:extLst>
          </p:cNvPr>
          <p:cNvGrpSpPr/>
          <p:nvPr userDrawn="1"/>
        </p:nvGrpSpPr>
        <p:grpSpPr>
          <a:xfrm rot="16200000">
            <a:off x="5866712" y="94482"/>
            <a:ext cx="5487777" cy="6082224"/>
            <a:chOff x="5499380" y="50003"/>
            <a:chExt cx="5985016" cy="6633324"/>
          </a:xfrm>
        </p:grpSpPr>
        <p:pic>
          <p:nvPicPr>
            <p:cNvPr id="14" name="Picture 13">
              <a:extLst>
                <a:ext uri="{FF2B5EF4-FFF2-40B4-BE49-F238E27FC236}">
                  <a16:creationId xmlns:a16="http://schemas.microsoft.com/office/drawing/2014/main" id="{8F4508C1-DF0A-0640-BF92-FE13035B97B6}"/>
                </a:ext>
              </a:extLst>
            </p:cNvPr>
            <p:cNvPicPr>
              <a:picLocks noChangeAspect="1"/>
            </p:cNvPicPr>
            <p:nvPr userDrawn="1"/>
          </p:nvPicPr>
          <p:blipFill>
            <a:blip r:embed="rId2"/>
            <a:srcRect/>
            <a:stretch/>
          </p:blipFill>
          <p:spPr>
            <a:xfrm rot="10800000">
              <a:off x="5499380" y="709683"/>
              <a:ext cx="4189863" cy="4189863"/>
            </a:xfrm>
            <a:prstGeom prst="rect">
              <a:avLst/>
            </a:prstGeom>
          </p:spPr>
        </p:pic>
        <p:pic>
          <p:nvPicPr>
            <p:cNvPr id="15" name="Picture 14">
              <a:extLst>
                <a:ext uri="{FF2B5EF4-FFF2-40B4-BE49-F238E27FC236}">
                  <a16:creationId xmlns:a16="http://schemas.microsoft.com/office/drawing/2014/main" id="{2319EA78-0A1C-294A-B57E-176D3D84DCA3}"/>
                </a:ext>
              </a:extLst>
            </p:cNvPr>
            <p:cNvPicPr>
              <a:picLocks noChangeAspect="1"/>
            </p:cNvPicPr>
            <p:nvPr userDrawn="1"/>
          </p:nvPicPr>
          <p:blipFill>
            <a:blip r:embed="rId3"/>
            <a:srcRect/>
            <a:stretch/>
          </p:blipFill>
          <p:spPr>
            <a:xfrm>
              <a:off x="7618870" y="3575051"/>
              <a:ext cx="3597073" cy="3108276"/>
            </a:xfrm>
            <a:prstGeom prst="rect">
              <a:avLst/>
            </a:prstGeom>
          </p:spPr>
        </p:pic>
        <p:pic>
          <p:nvPicPr>
            <p:cNvPr id="16" name="Picture 15" descr="A picture containing measure, brush&#10;&#10;Description automatically generated">
              <a:extLst>
                <a:ext uri="{FF2B5EF4-FFF2-40B4-BE49-F238E27FC236}">
                  <a16:creationId xmlns:a16="http://schemas.microsoft.com/office/drawing/2014/main" id="{88104CBC-0E3E-464B-BA67-4E9FA0C15745}"/>
                </a:ext>
              </a:extLst>
            </p:cNvPr>
            <p:cNvPicPr>
              <a:picLocks noChangeAspect="1"/>
            </p:cNvPicPr>
            <p:nvPr userDrawn="1"/>
          </p:nvPicPr>
          <p:blipFill>
            <a:blip r:embed="rId4"/>
            <a:stretch>
              <a:fillRect/>
            </a:stretch>
          </p:blipFill>
          <p:spPr>
            <a:xfrm>
              <a:off x="8237366" y="50003"/>
              <a:ext cx="3247030" cy="3247030"/>
            </a:xfrm>
            <a:prstGeom prst="rect">
              <a:avLst/>
            </a:prstGeom>
          </p:spPr>
        </p:pic>
      </p:grpSp>
      <p:pic>
        <p:nvPicPr>
          <p:cNvPr id="10" name="Picture 9" descr="A picture containing drawing&#10;&#10;Description automatically generated">
            <a:extLst>
              <a:ext uri="{FF2B5EF4-FFF2-40B4-BE49-F238E27FC236}">
                <a16:creationId xmlns:a16="http://schemas.microsoft.com/office/drawing/2014/main" id="{289F442B-0D8E-2B4C-A4AA-0854A7ADBC1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sp>
        <p:nvSpPr>
          <p:cNvPr id="11" name="Slide Number Placeholder 5">
            <a:extLst>
              <a:ext uri="{FF2B5EF4-FFF2-40B4-BE49-F238E27FC236}">
                <a16:creationId xmlns:a16="http://schemas.microsoft.com/office/drawing/2014/main" id="{6A8CD2AC-2283-7D4B-AEE8-C950C287EE5D}"/>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sp>
        <p:nvSpPr>
          <p:cNvPr id="17" name="Title 1">
            <a:extLst>
              <a:ext uri="{FF2B5EF4-FFF2-40B4-BE49-F238E27FC236}">
                <a16:creationId xmlns:a16="http://schemas.microsoft.com/office/drawing/2014/main" id="{A5FF27D9-65F3-B543-82C1-3E898C37D430}"/>
              </a:ext>
            </a:extLst>
          </p:cNvPr>
          <p:cNvSpPr>
            <a:spLocks noGrp="1"/>
          </p:cNvSpPr>
          <p:nvPr>
            <p:ph type="title"/>
          </p:nvPr>
        </p:nvSpPr>
        <p:spPr>
          <a:xfrm>
            <a:off x="642168" y="3135594"/>
            <a:ext cx="3932237" cy="1600200"/>
          </a:xfrm>
        </p:spPr>
        <p:txBody>
          <a:bodyPr anchor="b"/>
          <a:lstStyle>
            <a:lvl1pPr>
              <a:defRPr sz="3200"/>
            </a:lvl1pPr>
          </a:lstStyle>
          <a:p>
            <a:r>
              <a:rPr lang="en-GB" dirty="0"/>
              <a:t>Click to edit Master title style</a:t>
            </a:r>
            <a:endParaRPr lang="en-US" dirty="0"/>
          </a:p>
        </p:txBody>
      </p:sp>
    </p:spTree>
    <p:extLst>
      <p:ext uri="{BB962C8B-B14F-4D97-AF65-F5344CB8AC3E}">
        <p14:creationId xmlns:p14="http://schemas.microsoft.com/office/powerpoint/2010/main" val="568901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Content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BB2FF-F043-A145-B82C-B3824B1A50B1}"/>
              </a:ext>
            </a:extLst>
          </p:cNvPr>
          <p:cNvSpPr>
            <a:spLocks noGrp="1"/>
          </p:cNvSpPr>
          <p:nvPr>
            <p:ph type="title"/>
          </p:nvPr>
        </p:nvSpPr>
        <p:spPr/>
        <p:txBody>
          <a:bodyPr/>
          <a:lstStyle>
            <a:lvl1pPr>
              <a:defRPr>
                <a:solidFill>
                  <a:srgbClr val="BC8DC9"/>
                </a:solidFill>
              </a:defRPr>
            </a:lvl1pPr>
          </a:lstStyle>
          <a:p>
            <a:r>
              <a:rPr lang="en-GB" dirty="0"/>
              <a:t>Click to edit Master title style</a:t>
            </a:r>
            <a:endParaRPr lang="en-US" dirty="0"/>
          </a:p>
        </p:txBody>
      </p:sp>
      <p:pic>
        <p:nvPicPr>
          <p:cNvPr id="8" name="Picture 7">
            <a:extLst>
              <a:ext uri="{FF2B5EF4-FFF2-40B4-BE49-F238E27FC236}">
                <a16:creationId xmlns:a16="http://schemas.microsoft.com/office/drawing/2014/main" id="{EE559450-A6A0-A344-A2BF-B17B9E28FB53}"/>
              </a:ext>
            </a:extLst>
          </p:cNvPr>
          <p:cNvPicPr>
            <a:picLocks noChangeAspect="1"/>
          </p:cNvPicPr>
          <p:nvPr userDrawn="1"/>
        </p:nvPicPr>
        <p:blipFill>
          <a:blip r:embed="rId2">
            <a:alphaModFix amt="20000"/>
          </a:blip>
          <a:srcRect/>
          <a:stretch/>
        </p:blipFill>
        <p:spPr>
          <a:xfrm>
            <a:off x="9639300" y="2155825"/>
            <a:ext cx="3429000" cy="3429000"/>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214789C2-05B0-6E44-A34A-69635AB196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sp>
        <p:nvSpPr>
          <p:cNvPr id="11" name="Content Placeholder 2">
            <a:extLst>
              <a:ext uri="{FF2B5EF4-FFF2-40B4-BE49-F238E27FC236}">
                <a16:creationId xmlns:a16="http://schemas.microsoft.com/office/drawing/2014/main" id="{9745595D-FCF7-8B4D-B398-D2F52FC656F3}"/>
              </a:ext>
            </a:extLst>
          </p:cNvPr>
          <p:cNvSpPr>
            <a:spLocks noGrp="1"/>
          </p:cNvSpPr>
          <p:nvPr>
            <p:ph idx="1"/>
          </p:nvPr>
        </p:nvSpPr>
        <p:spPr>
          <a:xfrm>
            <a:off x="838200" y="1825625"/>
            <a:ext cx="10515600" cy="373008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Slide Number Placeholder 5">
            <a:extLst>
              <a:ext uri="{FF2B5EF4-FFF2-40B4-BE49-F238E27FC236}">
                <a16:creationId xmlns:a16="http://schemas.microsoft.com/office/drawing/2014/main" id="{CBA96963-BE20-324B-AC08-32FA79DC3DEA}"/>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spTree>
    <p:extLst>
      <p:ext uri="{BB962C8B-B14F-4D97-AF65-F5344CB8AC3E}">
        <p14:creationId xmlns:p14="http://schemas.microsoft.com/office/powerpoint/2010/main" val="1426614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_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E8FD8CE-7347-AC41-B7AC-5A9AC107F122}"/>
              </a:ext>
            </a:extLst>
          </p:cNvPr>
          <p:cNvGrpSpPr/>
          <p:nvPr userDrawn="1"/>
        </p:nvGrpSpPr>
        <p:grpSpPr>
          <a:xfrm>
            <a:off x="3642167" y="-2232876"/>
            <a:ext cx="8173701" cy="9780376"/>
            <a:chOff x="2295944" y="-2878538"/>
            <a:chExt cx="9437436" cy="11292519"/>
          </a:xfrm>
        </p:grpSpPr>
        <p:pic>
          <p:nvPicPr>
            <p:cNvPr id="10" name="Picture 9">
              <a:extLst>
                <a:ext uri="{FF2B5EF4-FFF2-40B4-BE49-F238E27FC236}">
                  <a16:creationId xmlns:a16="http://schemas.microsoft.com/office/drawing/2014/main" id="{CE6E0E2C-9B54-8F49-B269-1A71C53D0FA2}"/>
                </a:ext>
              </a:extLst>
            </p:cNvPr>
            <p:cNvPicPr>
              <a:picLocks noChangeAspect="1"/>
            </p:cNvPicPr>
            <p:nvPr userDrawn="1"/>
          </p:nvPicPr>
          <p:blipFill>
            <a:blip r:embed="rId2"/>
            <a:srcRect/>
            <a:stretch/>
          </p:blipFill>
          <p:spPr>
            <a:xfrm>
              <a:off x="2295944" y="-2878538"/>
              <a:ext cx="5156199" cy="5156201"/>
            </a:xfrm>
            <a:prstGeom prst="rect">
              <a:avLst/>
            </a:prstGeom>
          </p:spPr>
        </p:pic>
        <p:pic>
          <p:nvPicPr>
            <p:cNvPr id="11" name="Picture 10">
              <a:extLst>
                <a:ext uri="{FF2B5EF4-FFF2-40B4-BE49-F238E27FC236}">
                  <a16:creationId xmlns:a16="http://schemas.microsoft.com/office/drawing/2014/main" id="{B943AEA3-73BC-AA4B-A9A2-8DA999745303}"/>
                </a:ext>
              </a:extLst>
            </p:cNvPr>
            <p:cNvPicPr>
              <a:picLocks noChangeAspect="1"/>
            </p:cNvPicPr>
            <p:nvPr userDrawn="1"/>
          </p:nvPicPr>
          <p:blipFill>
            <a:blip r:embed="rId3"/>
            <a:srcRect/>
            <a:stretch/>
          </p:blipFill>
          <p:spPr>
            <a:xfrm>
              <a:off x="8806855" y="-57579"/>
              <a:ext cx="2926525" cy="2926525"/>
            </a:xfrm>
            <a:prstGeom prst="rect">
              <a:avLst/>
            </a:prstGeom>
          </p:spPr>
        </p:pic>
        <p:grpSp>
          <p:nvGrpSpPr>
            <p:cNvPr id="17" name="Group 16">
              <a:extLst>
                <a:ext uri="{FF2B5EF4-FFF2-40B4-BE49-F238E27FC236}">
                  <a16:creationId xmlns:a16="http://schemas.microsoft.com/office/drawing/2014/main" id="{351723A2-22E4-A64E-B07F-AB52C35590F3}"/>
                </a:ext>
              </a:extLst>
            </p:cNvPr>
            <p:cNvGrpSpPr/>
            <p:nvPr userDrawn="1"/>
          </p:nvGrpSpPr>
          <p:grpSpPr>
            <a:xfrm>
              <a:off x="4490633" y="2289553"/>
              <a:ext cx="6124429" cy="6124428"/>
              <a:chOff x="3220633" y="2316467"/>
              <a:chExt cx="6124429" cy="6124428"/>
            </a:xfrm>
          </p:grpSpPr>
          <p:pic>
            <p:nvPicPr>
              <p:cNvPr id="18" name="Picture 17">
                <a:extLst>
                  <a:ext uri="{FF2B5EF4-FFF2-40B4-BE49-F238E27FC236}">
                    <a16:creationId xmlns:a16="http://schemas.microsoft.com/office/drawing/2014/main" id="{187B9840-5378-F243-9512-85C7D052E7B4}"/>
                  </a:ext>
                </a:extLst>
              </p:cNvPr>
              <p:cNvPicPr>
                <a:picLocks noChangeAspect="1"/>
              </p:cNvPicPr>
              <p:nvPr userDrawn="1"/>
            </p:nvPicPr>
            <p:blipFill>
              <a:blip r:embed="rId4"/>
              <a:srcRect/>
              <a:stretch/>
            </p:blipFill>
            <p:spPr>
              <a:xfrm>
                <a:off x="3220633" y="2316467"/>
                <a:ext cx="6124429" cy="6124428"/>
              </a:xfrm>
              <a:prstGeom prst="rect">
                <a:avLst/>
              </a:prstGeom>
            </p:spPr>
          </p:pic>
          <p:pic>
            <p:nvPicPr>
              <p:cNvPr id="19" name="Picture 18">
                <a:extLst>
                  <a:ext uri="{FF2B5EF4-FFF2-40B4-BE49-F238E27FC236}">
                    <a16:creationId xmlns:a16="http://schemas.microsoft.com/office/drawing/2014/main" id="{EBC3EC76-C2AB-B74C-8BED-D5417977AD80}"/>
                  </a:ext>
                </a:extLst>
              </p:cNvPr>
              <p:cNvPicPr>
                <a:picLocks noChangeAspect="1"/>
              </p:cNvPicPr>
              <p:nvPr userDrawn="1"/>
            </p:nvPicPr>
            <p:blipFill>
              <a:blip r:embed="rId5"/>
              <a:srcRect/>
              <a:stretch/>
            </p:blipFill>
            <p:spPr>
              <a:xfrm>
                <a:off x="4245887" y="3442426"/>
                <a:ext cx="3872512" cy="3872512"/>
              </a:xfrm>
              <a:prstGeom prst="rect">
                <a:avLst/>
              </a:prstGeom>
            </p:spPr>
          </p:pic>
        </p:grpSp>
      </p:grpSp>
      <p:sp>
        <p:nvSpPr>
          <p:cNvPr id="13" name="Title 1">
            <a:extLst>
              <a:ext uri="{FF2B5EF4-FFF2-40B4-BE49-F238E27FC236}">
                <a16:creationId xmlns:a16="http://schemas.microsoft.com/office/drawing/2014/main" id="{90C47C50-13AB-F14F-91FC-FC228D9BD938}"/>
              </a:ext>
            </a:extLst>
          </p:cNvPr>
          <p:cNvSpPr>
            <a:spLocks noGrp="1"/>
          </p:cNvSpPr>
          <p:nvPr>
            <p:ph type="title"/>
          </p:nvPr>
        </p:nvSpPr>
        <p:spPr>
          <a:xfrm>
            <a:off x="642168" y="3135594"/>
            <a:ext cx="3932237" cy="1600200"/>
          </a:xfrm>
        </p:spPr>
        <p:txBody>
          <a:bodyPr anchor="b"/>
          <a:lstStyle>
            <a:lvl1pPr>
              <a:defRPr sz="3200"/>
            </a:lvl1pPr>
          </a:lstStyle>
          <a:p>
            <a:r>
              <a:rPr lang="en-GB" dirty="0"/>
              <a:t>Click to edit Master title style</a:t>
            </a:r>
            <a:endParaRPr lang="en-US" dirty="0"/>
          </a:p>
        </p:txBody>
      </p:sp>
      <p:pic>
        <p:nvPicPr>
          <p:cNvPr id="14" name="Picture 13" descr="A picture containing drawing&#10;&#10;Description automatically generated">
            <a:extLst>
              <a:ext uri="{FF2B5EF4-FFF2-40B4-BE49-F238E27FC236}">
                <a16:creationId xmlns:a16="http://schemas.microsoft.com/office/drawing/2014/main" id="{505EC071-6B2D-434B-A02C-906FEB98116A}"/>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sp>
        <p:nvSpPr>
          <p:cNvPr id="15" name="Slide Number Placeholder 5">
            <a:extLst>
              <a:ext uri="{FF2B5EF4-FFF2-40B4-BE49-F238E27FC236}">
                <a16:creationId xmlns:a16="http://schemas.microsoft.com/office/drawing/2014/main" id="{D1A42C70-300A-EF45-9B1A-CD7FFB9E482B}"/>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spTree>
    <p:extLst>
      <p:ext uri="{BB962C8B-B14F-4D97-AF65-F5344CB8AC3E}">
        <p14:creationId xmlns:p14="http://schemas.microsoft.com/office/powerpoint/2010/main" val="371516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Content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BB2FF-F043-A145-B82C-B3824B1A50B1}"/>
              </a:ext>
            </a:extLst>
          </p:cNvPr>
          <p:cNvSpPr>
            <a:spLocks noGrp="1"/>
          </p:cNvSpPr>
          <p:nvPr>
            <p:ph type="title"/>
          </p:nvPr>
        </p:nvSpPr>
        <p:spPr/>
        <p:txBody>
          <a:bodyPr/>
          <a:lstStyle>
            <a:lvl1pPr>
              <a:defRPr>
                <a:solidFill>
                  <a:srgbClr val="86B053"/>
                </a:solidFill>
              </a:defRPr>
            </a:lvl1pPr>
          </a:lstStyle>
          <a:p>
            <a:r>
              <a:rPr lang="en-GB" dirty="0"/>
              <a:t>Click to edit Master title style</a:t>
            </a:r>
            <a:endParaRPr lang="en-US" dirty="0"/>
          </a:p>
        </p:txBody>
      </p:sp>
      <p:pic>
        <p:nvPicPr>
          <p:cNvPr id="8" name="Picture 7">
            <a:extLst>
              <a:ext uri="{FF2B5EF4-FFF2-40B4-BE49-F238E27FC236}">
                <a16:creationId xmlns:a16="http://schemas.microsoft.com/office/drawing/2014/main" id="{EE559450-A6A0-A344-A2BF-B17B9E28FB53}"/>
              </a:ext>
            </a:extLst>
          </p:cNvPr>
          <p:cNvPicPr>
            <a:picLocks noChangeAspect="1"/>
          </p:cNvPicPr>
          <p:nvPr userDrawn="1"/>
        </p:nvPicPr>
        <p:blipFill>
          <a:blip r:embed="rId2">
            <a:alphaModFix amt="25000"/>
          </a:blip>
          <a:srcRect/>
          <a:stretch/>
        </p:blipFill>
        <p:spPr>
          <a:xfrm>
            <a:off x="6096000" y="4492691"/>
            <a:ext cx="4229100" cy="4229100"/>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214789C2-05B0-6E44-A34A-69635AB196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sp>
        <p:nvSpPr>
          <p:cNvPr id="11" name="Content Placeholder 2">
            <a:extLst>
              <a:ext uri="{FF2B5EF4-FFF2-40B4-BE49-F238E27FC236}">
                <a16:creationId xmlns:a16="http://schemas.microsoft.com/office/drawing/2014/main" id="{9745595D-FCF7-8B4D-B398-D2F52FC656F3}"/>
              </a:ext>
            </a:extLst>
          </p:cNvPr>
          <p:cNvSpPr>
            <a:spLocks noGrp="1"/>
          </p:cNvSpPr>
          <p:nvPr>
            <p:ph idx="1"/>
          </p:nvPr>
        </p:nvSpPr>
        <p:spPr>
          <a:xfrm>
            <a:off x="838200" y="1825625"/>
            <a:ext cx="10515600" cy="373008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Slide Number Placeholder 5">
            <a:extLst>
              <a:ext uri="{FF2B5EF4-FFF2-40B4-BE49-F238E27FC236}">
                <a16:creationId xmlns:a16="http://schemas.microsoft.com/office/drawing/2014/main" id="{CBA96963-BE20-324B-AC08-32FA79DC3DEA}"/>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spTree>
    <p:extLst>
      <p:ext uri="{BB962C8B-B14F-4D97-AF65-F5344CB8AC3E}">
        <p14:creationId xmlns:p14="http://schemas.microsoft.com/office/powerpoint/2010/main" val="2097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14B61-F783-8C42-AEBC-49DC9884D9FD}"/>
              </a:ext>
            </a:extLst>
          </p:cNvPr>
          <p:cNvSpPr>
            <a:spLocks noGrp="1"/>
          </p:cNvSpPr>
          <p:nvPr>
            <p:ph type="title"/>
          </p:nvPr>
        </p:nvSpPr>
        <p:spPr/>
        <p:txBody>
          <a:bodyPr/>
          <a:lstStyle/>
          <a:p>
            <a:r>
              <a:rPr lang="en-GB"/>
              <a:t>Click to edit Master title style</a:t>
            </a:r>
            <a:endParaRPr lang="en-US"/>
          </a:p>
        </p:txBody>
      </p:sp>
      <p:sp>
        <p:nvSpPr>
          <p:cNvPr id="5" name="Slide Number Placeholder 4">
            <a:extLst>
              <a:ext uri="{FF2B5EF4-FFF2-40B4-BE49-F238E27FC236}">
                <a16:creationId xmlns:a16="http://schemas.microsoft.com/office/drawing/2014/main" id="{6D0FF5A6-0839-5946-9D46-0997BC966F91}"/>
              </a:ext>
            </a:extLst>
          </p:cNvPr>
          <p:cNvSpPr>
            <a:spLocks noGrp="1"/>
          </p:cNvSpPr>
          <p:nvPr>
            <p:ph type="sldNum" sz="quarter" idx="12"/>
          </p:nvPr>
        </p:nvSpPr>
        <p:spPr>
          <a:xfrm>
            <a:off x="8610600" y="6207191"/>
            <a:ext cx="2743200" cy="365125"/>
          </a:xfrm>
        </p:spPr>
        <p:txBody>
          <a:bodyPr/>
          <a:lstStyle/>
          <a:p>
            <a:fld id="{CC9DAAB3-556D-DF48-B564-4B3D9499F2A5}" type="slidenum">
              <a:rPr lang="en-US" smtClean="0"/>
              <a:t>‹#›</a:t>
            </a:fld>
            <a:endParaRPr lang="en-US"/>
          </a:p>
        </p:txBody>
      </p:sp>
      <p:pic>
        <p:nvPicPr>
          <p:cNvPr id="7" name="Picture 6" descr="A picture containing clock, drawing&#10;&#10;Description automatically generated">
            <a:extLst>
              <a:ext uri="{FF2B5EF4-FFF2-40B4-BE49-F238E27FC236}">
                <a16:creationId xmlns:a16="http://schemas.microsoft.com/office/drawing/2014/main" id="{B3BDDC11-28CA-7D42-A400-80CDBD039E24}"/>
              </a:ext>
            </a:extLst>
          </p:cNvPr>
          <p:cNvPicPr>
            <a:picLocks noChangeAspect="1"/>
          </p:cNvPicPr>
          <p:nvPr userDrawn="1"/>
        </p:nvPicPr>
        <p:blipFill>
          <a:blip r:embed="rId2">
            <a:alphaModFix amt="38000"/>
          </a:blip>
          <a:stretch>
            <a:fillRect/>
          </a:stretch>
        </p:blipFill>
        <p:spPr>
          <a:xfrm>
            <a:off x="9182100" y="750184"/>
            <a:ext cx="4343400" cy="4343400"/>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6E4F31DF-C909-EA41-96FC-CD03A8AAC8C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7094" b="18182"/>
          <a:stretch/>
        </p:blipFill>
        <p:spPr>
          <a:xfrm>
            <a:off x="535231" y="5878153"/>
            <a:ext cx="1666782" cy="658077"/>
          </a:xfrm>
          <a:prstGeom prst="rect">
            <a:avLst/>
          </a:prstGeom>
        </p:spPr>
      </p:pic>
    </p:spTree>
    <p:extLst>
      <p:ext uri="{BB962C8B-B14F-4D97-AF65-F5344CB8AC3E}">
        <p14:creationId xmlns:p14="http://schemas.microsoft.com/office/powerpoint/2010/main" val="336592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B76E415-F2D9-6C4D-9EDC-7849514ADC38}"/>
              </a:ext>
            </a:extLst>
          </p:cNvPr>
          <p:cNvPicPr>
            <a:picLocks noChangeAspect="1"/>
          </p:cNvPicPr>
          <p:nvPr userDrawn="1"/>
        </p:nvPicPr>
        <p:blipFill>
          <a:blip r:embed="rId2"/>
          <a:srcRect/>
          <a:stretch/>
        </p:blipFill>
        <p:spPr>
          <a:xfrm>
            <a:off x="5919030" y="1358765"/>
            <a:ext cx="4538848" cy="4538848"/>
          </a:xfrm>
          <a:prstGeom prst="rect">
            <a:avLst/>
          </a:prstGeom>
        </p:spPr>
      </p:pic>
      <p:pic>
        <p:nvPicPr>
          <p:cNvPr id="14" name="Picture 13">
            <a:extLst>
              <a:ext uri="{FF2B5EF4-FFF2-40B4-BE49-F238E27FC236}">
                <a16:creationId xmlns:a16="http://schemas.microsoft.com/office/drawing/2014/main" id="{A7B3F226-99CC-4A40-8D58-77B477B964C5}"/>
              </a:ext>
            </a:extLst>
          </p:cNvPr>
          <p:cNvPicPr>
            <a:picLocks noChangeAspect="1"/>
          </p:cNvPicPr>
          <p:nvPr userDrawn="1"/>
        </p:nvPicPr>
        <p:blipFill>
          <a:blip r:embed="rId3"/>
          <a:srcRect/>
          <a:stretch/>
        </p:blipFill>
        <p:spPr>
          <a:xfrm>
            <a:off x="9209488" y="5051685"/>
            <a:ext cx="4288624" cy="4288624"/>
          </a:xfrm>
          <a:prstGeom prst="rect">
            <a:avLst/>
          </a:prstGeom>
        </p:spPr>
      </p:pic>
      <p:sp>
        <p:nvSpPr>
          <p:cNvPr id="7" name="Title 1">
            <a:extLst>
              <a:ext uri="{FF2B5EF4-FFF2-40B4-BE49-F238E27FC236}">
                <a16:creationId xmlns:a16="http://schemas.microsoft.com/office/drawing/2014/main" id="{71A06882-DF40-4B48-8FB4-557B0C642497}"/>
              </a:ext>
            </a:extLst>
          </p:cNvPr>
          <p:cNvSpPr>
            <a:spLocks noGrp="1"/>
          </p:cNvSpPr>
          <p:nvPr userDrawn="1">
            <p:ph type="ctrTitle"/>
          </p:nvPr>
        </p:nvSpPr>
        <p:spPr>
          <a:xfrm>
            <a:off x="802517" y="1856096"/>
            <a:ext cx="4717035" cy="1572904"/>
          </a:xfrm>
        </p:spPr>
        <p:txBody>
          <a:bodyPr anchor="ctr">
            <a:noAutofit/>
          </a:bodyPr>
          <a:lstStyle>
            <a:lvl1pPr algn="l">
              <a:defRPr sz="4400"/>
            </a:lvl1pPr>
          </a:lstStyle>
          <a:p>
            <a:r>
              <a:rPr lang="en-GB" dirty="0"/>
              <a:t>Click to edit Master title style</a:t>
            </a:r>
            <a:endParaRPr lang="en-US" dirty="0"/>
          </a:p>
        </p:txBody>
      </p:sp>
      <p:pic>
        <p:nvPicPr>
          <p:cNvPr id="9" name="Picture 8" descr="A picture containing drawing&#10;&#10;Description automatically generated">
            <a:extLst>
              <a:ext uri="{FF2B5EF4-FFF2-40B4-BE49-F238E27FC236}">
                <a16:creationId xmlns:a16="http://schemas.microsoft.com/office/drawing/2014/main" id="{A139F777-21A7-E443-B6E2-BF996C922A58}"/>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17094" b="18182"/>
          <a:stretch/>
        </p:blipFill>
        <p:spPr>
          <a:xfrm>
            <a:off x="535230" y="5332841"/>
            <a:ext cx="2592351" cy="1023509"/>
          </a:xfrm>
          <a:prstGeom prst="rect">
            <a:avLst/>
          </a:prstGeom>
        </p:spPr>
      </p:pic>
      <p:pic>
        <p:nvPicPr>
          <p:cNvPr id="11" name="Picture 10">
            <a:extLst>
              <a:ext uri="{FF2B5EF4-FFF2-40B4-BE49-F238E27FC236}">
                <a16:creationId xmlns:a16="http://schemas.microsoft.com/office/drawing/2014/main" id="{71E0C485-B874-C043-BC3D-A364D29D4EAF}"/>
              </a:ext>
            </a:extLst>
          </p:cNvPr>
          <p:cNvPicPr>
            <a:picLocks noChangeAspect="1"/>
          </p:cNvPicPr>
          <p:nvPr userDrawn="1"/>
        </p:nvPicPr>
        <p:blipFill>
          <a:blip r:embed="rId5"/>
          <a:srcRect/>
          <a:stretch/>
        </p:blipFill>
        <p:spPr>
          <a:xfrm>
            <a:off x="6921132" y="2288183"/>
            <a:ext cx="2534644" cy="2534644"/>
          </a:xfrm>
          <a:prstGeom prst="rect">
            <a:avLst/>
          </a:prstGeom>
        </p:spPr>
      </p:pic>
      <p:pic>
        <p:nvPicPr>
          <p:cNvPr id="13" name="Picture 12">
            <a:extLst>
              <a:ext uri="{FF2B5EF4-FFF2-40B4-BE49-F238E27FC236}">
                <a16:creationId xmlns:a16="http://schemas.microsoft.com/office/drawing/2014/main" id="{E96F1A88-AF54-854F-A020-8D8F44D8E5FC}"/>
              </a:ext>
            </a:extLst>
          </p:cNvPr>
          <p:cNvPicPr>
            <a:picLocks noChangeAspect="1"/>
          </p:cNvPicPr>
          <p:nvPr userDrawn="1"/>
        </p:nvPicPr>
        <p:blipFill>
          <a:blip r:embed="rId6"/>
          <a:srcRect/>
          <a:stretch/>
        </p:blipFill>
        <p:spPr>
          <a:xfrm>
            <a:off x="9770388" y="-2008375"/>
            <a:ext cx="5304326" cy="5304326"/>
          </a:xfrm>
          <a:prstGeom prst="rect">
            <a:avLst/>
          </a:prstGeom>
        </p:spPr>
      </p:pic>
    </p:spTree>
    <p:extLst>
      <p:ext uri="{BB962C8B-B14F-4D97-AF65-F5344CB8AC3E}">
        <p14:creationId xmlns:p14="http://schemas.microsoft.com/office/powerpoint/2010/main" val="3644273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D9130A-73FB-D444-9A62-A392F4F171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EABAD38-9C0A-674B-AA9B-45AD324AF8A4}"/>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6D51EDFD-A034-0247-933D-68B0D960D7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9DAAB3-556D-DF48-B564-4B3D9499F2A5}" type="slidenum">
              <a:rPr lang="en-US" smtClean="0"/>
              <a:t>‹#›</a:t>
            </a:fld>
            <a:endParaRPr lang="en-US"/>
          </a:p>
        </p:txBody>
      </p:sp>
    </p:spTree>
    <p:extLst>
      <p:ext uri="{BB962C8B-B14F-4D97-AF65-F5344CB8AC3E}">
        <p14:creationId xmlns:p14="http://schemas.microsoft.com/office/powerpoint/2010/main" val="102584934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57" r:id="rId3"/>
    <p:sldLayoutId id="2147483650" r:id="rId4"/>
    <p:sldLayoutId id="2147483663" r:id="rId5"/>
    <p:sldLayoutId id="2147483660" r:id="rId6"/>
    <p:sldLayoutId id="2147483662" r:id="rId7"/>
    <p:sldLayoutId id="2147483661" r:id="rId8"/>
    <p:sldLayoutId id="2147483664" r:id="rId9"/>
    <p:sldLayoutId id="2147483665" r:id="rId10"/>
    <p:sldLayoutId id="2147483654" r:id="rId11"/>
    <p:sldLayoutId id="2147483655" r:id="rId12"/>
  </p:sldLayoutIdLst>
  <p:txStyles>
    <p:titleStyle>
      <a:lvl1pPr algn="l" defTabSz="914400" rtl="0" eaLnBrk="1" latinLnBrk="0" hangingPunct="1">
        <a:lnSpc>
          <a:spcPct val="90000"/>
        </a:lnSpc>
        <a:spcBef>
          <a:spcPct val="0"/>
        </a:spcBef>
        <a:buNone/>
        <a:defRPr sz="3800" b="1" i="0" kern="1200">
          <a:solidFill>
            <a:schemeClr val="tx1">
              <a:lumMod val="50000"/>
              <a:lumOff val="50000"/>
            </a:schemeClr>
          </a:solidFill>
          <a:latin typeface="Raleway SemiBold" panose="020B05030301010600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image" Target="../media/image2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EC697-ECC7-3D40-A1B7-99EAD9F066CF}"/>
              </a:ext>
            </a:extLst>
          </p:cNvPr>
          <p:cNvSpPr>
            <a:spLocks noGrp="1"/>
          </p:cNvSpPr>
          <p:nvPr>
            <p:ph type="ctrTitle"/>
          </p:nvPr>
        </p:nvSpPr>
        <p:spPr>
          <a:xfrm>
            <a:off x="636262" y="1263814"/>
            <a:ext cx="4717035" cy="1572904"/>
          </a:xfrm>
        </p:spPr>
        <p:txBody>
          <a:bodyPr/>
          <a:lstStyle/>
          <a:p>
            <a:r>
              <a:rPr lang="en-US" dirty="0"/>
              <a:t>Post-2020 vision and priorities for VET in Ireland </a:t>
            </a:r>
            <a:br>
              <a:rPr lang="en-US" dirty="0"/>
            </a:br>
            <a:br>
              <a:rPr lang="en-US" dirty="0"/>
            </a:br>
            <a:r>
              <a:rPr lang="en-US" sz="2400" b="0" dirty="0">
                <a:latin typeface="Raleway" panose="020B0503030101060003" pitchFamily="34" charset="0"/>
              </a:rPr>
              <a:t>Barry Ryan</a:t>
            </a:r>
          </a:p>
        </p:txBody>
      </p:sp>
      <p:sp>
        <p:nvSpPr>
          <p:cNvPr id="3" name="Subtitle 2">
            <a:extLst>
              <a:ext uri="{FF2B5EF4-FFF2-40B4-BE49-F238E27FC236}">
                <a16:creationId xmlns:a16="http://schemas.microsoft.com/office/drawing/2014/main" id="{2B9E5EAD-9084-E743-9876-5CCD6BCC30A9}"/>
              </a:ext>
            </a:extLst>
          </p:cNvPr>
          <p:cNvSpPr>
            <a:spLocks noGrp="1"/>
          </p:cNvSpPr>
          <p:nvPr>
            <p:ph type="subTitle" idx="1"/>
          </p:nvPr>
        </p:nvSpPr>
        <p:spPr>
          <a:xfrm>
            <a:off x="636262" y="3542814"/>
            <a:ext cx="3621206" cy="792541"/>
          </a:xfrm>
        </p:spPr>
        <p:txBody>
          <a:bodyPr/>
          <a:lstStyle/>
          <a:p>
            <a:r>
              <a:rPr lang="en-US" dirty="0"/>
              <a:t>4</a:t>
            </a:r>
            <a:r>
              <a:rPr lang="en-US" baseline="30000" dirty="0"/>
              <a:t>th</a:t>
            </a:r>
            <a:r>
              <a:rPr lang="en-US" dirty="0"/>
              <a:t> December 2020</a:t>
            </a:r>
          </a:p>
        </p:txBody>
      </p:sp>
    </p:spTree>
    <p:extLst>
      <p:ext uri="{BB962C8B-B14F-4D97-AF65-F5344CB8AC3E}">
        <p14:creationId xmlns:p14="http://schemas.microsoft.com/office/powerpoint/2010/main" val="253062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1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2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2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2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2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Isosceles Triangle 2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DCA1557-2AB5-4D1B-B7A5-9DFD1C2EDE84}"/>
              </a:ext>
            </a:extLst>
          </p:cNvPr>
          <p:cNvPicPr>
            <a:picLocks noChangeAspect="1"/>
          </p:cNvPicPr>
          <p:nvPr/>
        </p:nvPicPr>
        <p:blipFill rotWithShape="1">
          <a:blip r:embed="rId3"/>
          <a:srcRect t="4332" r="-1" b="-1"/>
          <a:stretch/>
        </p:blipFill>
        <p:spPr>
          <a:xfrm>
            <a:off x="643467" y="1120774"/>
            <a:ext cx="10905066" cy="4616451"/>
          </a:xfrm>
          <a:prstGeom prst="rect">
            <a:avLst/>
          </a:prstGeom>
          <a:ln>
            <a:noFill/>
          </a:ln>
        </p:spPr>
      </p:pic>
      <p:sp>
        <p:nvSpPr>
          <p:cNvPr id="41" name="Isosceles Triangle 3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47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0D8034BE-AC8F-4B56-B163-CF669DEC3809}"/>
              </a:ext>
            </a:extLst>
          </p:cNvPr>
          <p:cNvPicPr>
            <a:picLocks noGrp="1" noChangeAspect="1"/>
          </p:cNvPicPr>
          <p:nvPr>
            <p:ph idx="1"/>
          </p:nvPr>
        </p:nvPicPr>
        <p:blipFill rotWithShape="1">
          <a:blip r:embed="rId3"/>
          <a:srcRect r="-1" b="7219"/>
          <a:stretch/>
        </p:blipFill>
        <p:spPr>
          <a:xfrm>
            <a:off x="321733" y="321733"/>
            <a:ext cx="11548534" cy="6214534"/>
          </a:xfrm>
          <a:prstGeom prst="rect">
            <a:avLst/>
          </a:prstGeom>
        </p:spPr>
      </p:pic>
    </p:spTree>
    <p:extLst>
      <p:ext uri="{BB962C8B-B14F-4D97-AF65-F5344CB8AC3E}">
        <p14:creationId xmlns:p14="http://schemas.microsoft.com/office/powerpoint/2010/main" val="6704399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ECB2-1D6C-0843-9B8F-EB74DBC7D027}"/>
              </a:ext>
            </a:extLst>
          </p:cNvPr>
          <p:cNvSpPr>
            <a:spLocks noGrp="1"/>
          </p:cNvSpPr>
          <p:nvPr>
            <p:ph type="title"/>
          </p:nvPr>
        </p:nvSpPr>
        <p:spPr>
          <a:xfrm>
            <a:off x="589907" y="329385"/>
            <a:ext cx="10515600" cy="1325563"/>
          </a:xfrm>
        </p:spPr>
        <p:txBody>
          <a:bodyPr/>
          <a:lstStyle/>
          <a:p>
            <a:r>
              <a:rPr lang="en-US" dirty="0"/>
              <a:t>The FET College of the Future</a:t>
            </a:r>
          </a:p>
        </p:txBody>
      </p:sp>
      <p:sp>
        <p:nvSpPr>
          <p:cNvPr id="3" name="Content Placeholder 2">
            <a:extLst>
              <a:ext uri="{FF2B5EF4-FFF2-40B4-BE49-F238E27FC236}">
                <a16:creationId xmlns:a16="http://schemas.microsoft.com/office/drawing/2014/main" id="{92E78C20-4875-3E4A-9A1C-354C4EE50805}"/>
              </a:ext>
            </a:extLst>
          </p:cNvPr>
          <p:cNvSpPr>
            <a:spLocks noGrp="1"/>
          </p:cNvSpPr>
          <p:nvPr>
            <p:ph idx="1"/>
          </p:nvPr>
        </p:nvSpPr>
        <p:spPr>
          <a:xfrm>
            <a:off x="581695" y="1472334"/>
            <a:ext cx="10737273" cy="959139"/>
          </a:xfrm>
        </p:spPr>
        <p:txBody>
          <a:bodyPr/>
          <a:lstStyle/>
          <a:p>
            <a:pPr marL="0" indent="0">
              <a:lnSpc>
                <a:spcPct val="150000"/>
              </a:lnSpc>
              <a:buNone/>
            </a:pPr>
            <a:r>
              <a:rPr lang="en-US" sz="1400" dirty="0"/>
              <a:t>The key to successful development in relation to skills, pathways, and inclusion of VET for the future will be the evolution of FET facilities and provision into a distinct integrated college of Further Education and Training that can serve as a beacon of community-based learning excellence which will highlight the value of further education and lifelong education in Ireland.</a:t>
            </a:r>
          </a:p>
          <a:p>
            <a:pPr marL="0" indent="0">
              <a:lnSpc>
                <a:spcPct val="150000"/>
              </a:lnSpc>
              <a:buNone/>
            </a:pPr>
            <a:r>
              <a:rPr lang="en-US" sz="1400" dirty="0"/>
              <a:t> We believe the VET college of the future should have the following characteristics</a:t>
            </a:r>
            <a:r>
              <a:rPr lang="en-US" sz="1600" dirty="0"/>
              <a:t>:</a:t>
            </a:r>
          </a:p>
        </p:txBody>
      </p:sp>
      <p:pic>
        <p:nvPicPr>
          <p:cNvPr id="4" name="Picture 3">
            <a:extLst>
              <a:ext uri="{FF2B5EF4-FFF2-40B4-BE49-F238E27FC236}">
                <a16:creationId xmlns:a16="http://schemas.microsoft.com/office/drawing/2014/main" id="{D9A409AF-84EC-4B91-943F-D5B57400D11E}"/>
              </a:ext>
            </a:extLst>
          </p:cNvPr>
          <p:cNvPicPr>
            <a:picLocks noChangeAspect="1"/>
          </p:cNvPicPr>
          <p:nvPr/>
        </p:nvPicPr>
        <p:blipFill>
          <a:blip r:embed="rId3"/>
          <a:stretch>
            <a:fillRect/>
          </a:stretch>
        </p:blipFill>
        <p:spPr>
          <a:xfrm>
            <a:off x="46274" y="2919831"/>
            <a:ext cx="4964269" cy="3013378"/>
          </a:xfrm>
          <a:prstGeom prst="rect">
            <a:avLst/>
          </a:prstGeom>
        </p:spPr>
      </p:pic>
      <p:pic>
        <p:nvPicPr>
          <p:cNvPr id="6" name="Picture 5">
            <a:extLst>
              <a:ext uri="{FF2B5EF4-FFF2-40B4-BE49-F238E27FC236}">
                <a16:creationId xmlns:a16="http://schemas.microsoft.com/office/drawing/2014/main" id="{5DA81576-9D41-427C-850A-DF8EB6311D50}"/>
              </a:ext>
            </a:extLst>
          </p:cNvPr>
          <p:cNvPicPr>
            <a:picLocks noChangeAspect="1"/>
          </p:cNvPicPr>
          <p:nvPr/>
        </p:nvPicPr>
        <p:blipFill>
          <a:blip r:embed="rId4"/>
          <a:stretch>
            <a:fillRect/>
          </a:stretch>
        </p:blipFill>
        <p:spPr>
          <a:xfrm>
            <a:off x="2434889" y="3011164"/>
            <a:ext cx="7467321" cy="2851494"/>
          </a:xfrm>
          <a:prstGeom prst="rect">
            <a:avLst/>
          </a:prstGeom>
        </p:spPr>
      </p:pic>
      <p:pic>
        <p:nvPicPr>
          <p:cNvPr id="5" name="Picture 4">
            <a:extLst>
              <a:ext uri="{FF2B5EF4-FFF2-40B4-BE49-F238E27FC236}">
                <a16:creationId xmlns:a16="http://schemas.microsoft.com/office/drawing/2014/main" id="{04AD3EF7-43B3-4DB7-833E-734843F0CDF9}"/>
              </a:ext>
            </a:extLst>
          </p:cNvPr>
          <p:cNvPicPr>
            <a:picLocks noChangeAspect="1"/>
          </p:cNvPicPr>
          <p:nvPr/>
        </p:nvPicPr>
        <p:blipFill>
          <a:blip r:embed="rId5"/>
          <a:stretch>
            <a:fillRect/>
          </a:stretch>
        </p:blipFill>
        <p:spPr>
          <a:xfrm>
            <a:off x="9772820" y="3014339"/>
            <a:ext cx="2471135" cy="2851494"/>
          </a:xfrm>
          <a:prstGeom prst="rect">
            <a:avLst/>
          </a:prstGeom>
        </p:spPr>
      </p:pic>
    </p:spTree>
    <p:extLst>
      <p:ext uri="{BB962C8B-B14F-4D97-AF65-F5344CB8AC3E}">
        <p14:creationId xmlns:p14="http://schemas.microsoft.com/office/powerpoint/2010/main" val="3005388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SOLAS">
      <a:dk1>
        <a:srgbClr val="000000"/>
      </a:dk1>
      <a:lt1>
        <a:srgbClr val="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2D33CDB86334F4B9A117B56A6149273" ma:contentTypeVersion="9" ma:contentTypeDescription="Create a new document." ma:contentTypeScope="" ma:versionID="0de77da0cbfc8293aef80d85e3bef750">
  <xsd:schema xmlns:xsd="http://www.w3.org/2001/XMLSchema" xmlns:xs="http://www.w3.org/2001/XMLSchema" xmlns:p="http://schemas.microsoft.com/office/2006/metadata/properties" xmlns:ns3="e4b194e1-e278-4713-a6a9-fbe662ef7124" targetNamespace="http://schemas.microsoft.com/office/2006/metadata/properties" ma:root="true" ma:fieldsID="f74bf8aed28e4ddb288a776842a94132" ns3:_="">
    <xsd:import namespace="e4b194e1-e278-4713-a6a9-fbe662ef712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b194e1-e278-4713-a6a9-fbe662ef71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B2C430-113C-46A7-BE89-3474921286A6}">
  <ds:schemaRefs>
    <ds:schemaRef ds:uri="http://schemas.microsoft.com/sharepoint/v3/contenttype/forms"/>
  </ds:schemaRefs>
</ds:datastoreItem>
</file>

<file path=customXml/itemProps2.xml><?xml version="1.0" encoding="utf-8"?>
<ds:datastoreItem xmlns:ds="http://schemas.openxmlformats.org/officeDocument/2006/customXml" ds:itemID="{444CA672-694B-4507-A65D-E1E079B1FD5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14886D2-AC86-4B3F-AC76-2337211C24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b194e1-e278-4713-a6a9-fbe662ef71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715</TotalTime>
  <Words>465</Words>
  <Application>Microsoft Office PowerPoint</Application>
  <PresentationFormat>Widescreen</PresentationFormat>
  <Paragraphs>38</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Raleway</vt:lpstr>
      <vt:lpstr>Raleway SemiBold</vt:lpstr>
      <vt:lpstr>Office Theme</vt:lpstr>
      <vt:lpstr>Post-2020 vision and priorities for VET in Ireland   Barry Ryan</vt:lpstr>
      <vt:lpstr>PowerPoint Presentation</vt:lpstr>
      <vt:lpstr>PowerPoint Presentation</vt:lpstr>
      <vt:lpstr>The FET College of the Future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Post-2020 vision and priorities for VET in Ireland   Barry Ryan</dc:title>
  <dc:creator>Ryan, Barry</dc:creator>
  <cp:lastModifiedBy>Ryan, Barry</cp:lastModifiedBy>
  <cp:revision>1</cp:revision>
  <dcterms:created xsi:type="dcterms:W3CDTF">2020-12-03T21:40:44Z</dcterms:created>
  <dcterms:modified xsi:type="dcterms:W3CDTF">2020-12-04T09:41:43Z</dcterms:modified>
</cp:coreProperties>
</file>