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694" r:id="rId2"/>
    <p:sldMasterId id="2147483707" r:id="rId3"/>
    <p:sldMasterId id="2147483737" r:id="rId4"/>
    <p:sldMasterId id="2147483770" r:id="rId5"/>
    <p:sldMasterId id="2147483812" r:id="rId6"/>
    <p:sldMasterId id="2147483840" r:id="rId7"/>
    <p:sldMasterId id="2147483880" r:id="rId8"/>
    <p:sldMasterId id="2147483903" r:id="rId9"/>
  </p:sldMasterIdLst>
  <p:notesMasterIdLst>
    <p:notesMasterId r:id="rId24"/>
  </p:notesMasterIdLst>
  <p:handoutMasterIdLst>
    <p:handoutMasterId r:id="rId25"/>
  </p:handoutMasterIdLst>
  <p:sldIdLst>
    <p:sldId id="425" r:id="rId10"/>
    <p:sldId id="588" r:id="rId11"/>
    <p:sldId id="589" r:id="rId12"/>
    <p:sldId id="587" r:id="rId13"/>
    <p:sldId id="586" r:id="rId14"/>
    <p:sldId id="590" r:id="rId15"/>
    <p:sldId id="591" r:id="rId16"/>
    <p:sldId id="593" r:id="rId17"/>
    <p:sldId id="594" r:id="rId18"/>
    <p:sldId id="596" r:id="rId19"/>
    <p:sldId id="597" r:id="rId20"/>
    <p:sldId id="598" r:id="rId21"/>
    <p:sldId id="467" r:id="rId22"/>
    <p:sldId id="585" r:id="rId23"/>
  </p:sldIdLst>
  <p:sldSz cx="9144000" cy="6858000" type="screen4x3"/>
  <p:notesSz cx="6718300" cy="985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66"/>
    <a:srgbClr val="EDF6F9"/>
    <a:srgbClr val="FFFFFF"/>
    <a:srgbClr val="FDFDFD"/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A129BB-FBA6-4F8D-AF5B-4C22195F815E}" v="2" dt="2024-04-08T08:01:50.8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7" autoAdjust="0"/>
    <p:restoredTop sz="84706" autoAdjust="0"/>
  </p:normalViewPr>
  <p:slideViewPr>
    <p:cSldViewPr>
      <p:cViewPr varScale="1">
        <p:scale>
          <a:sx n="93" d="100"/>
          <a:sy n="93" d="100"/>
        </p:scale>
        <p:origin x="226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996" cy="493233"/>
          </a:xfrm>
          <a:prstGeom prst="rect">
            <a:avLst/>
          </a:prstGeom>
        </p:spPr>
        <p:txBody>
          <a:bodyPr vert="horz" lIns="90599" tIns="45299" rIns="90599" bIns="4529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4736" y="0"/>
            <a:ext cx="2911996" cy="493233"/>
          </a:xfrm>
          <a:prstGeom prst="rect">
            <a:avLst/>
          </a:prstGeom>
        </p:spPr>
        <p:txBody>
          <a:bodyPr vert="horz" lIns="90599" tIns="45299" rIns="90599" bIns="45299" rtlCol="0"/>
          <a:lstStyle>
            <a:lvl1pPr algn="r">
              <a:defRPr sz="1200"/>
            </a:lvl1pPr>
          </a:lstStyle>
          <a:p>
            <a:fld id="{0BAE1C82-30CA-4F03-8B08-10B6B5EFB4E9}" type="datetimeFigureOut">
              <a:rPr lang="en-GB" smtClean="0"/>
              <a:t>15/04/2024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60392"/>
            <a:ext cx="2911996" cy="493233"/>
          </a:xfrm>
          <a:prstGeom prst="rect">
            <a:avLst/>
          </a:prstGeom>
        </p:spPr>
        <p:txBody>
          <a:bodyPr vert="horz" lIns="90599" tIns="45299" rIns="90599" bIns="4529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4736" y="9360392"/>
            <a:ext cx="2911996" cy="493233"/>
          </a:xfrm>
          <a:prstGeom prst="rect">
            <a:avLst/>
          </a:prstGeom>
        </p:spPr>
        <p:txBody>
          <a:bodyPr vert="horz" lIns="90599" tIns="45299" rIns="90599" bIns="45299" rtlCol="0" anchor="b"/>
          <a:lstStyle>
            <a:lvl1pPr algn="r">
              <a:defRPr sz="1200"/>
            </a:lvl1pPr>
          </a:lstStyle>
          <a:p>
            <a:fld id="{C5BCCA47-C3BB-4D43-B86A-48571B0E2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920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1263" cy="492760"/>
          </a:xfrm>
          <a:prstGeom prst="rect">
            <a:avLst/>
          </a:prstGeom>
        </p:spPr>
        <p:txBody>
          <a:bodyPr vert="horz" lIns="90590" tIns="45294" rIns="90590" bIns="4529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5484" y="1"/>
            <a:ext cx="2911263" cy="492760"/>
          </a:xfrm>
          <a:prstGeom prst="rect">
            <a:avLst/>
          </a:prstGeom>
        </p:spPr>
        <p:txBody>
          <a:bodyPr vert="horz" lIns="90590" tIns="45294" rIns="90590" bIns="45294" rtlCol="0"/>
          <a:lstStyle>
            <a:lvl1pPr algn="r">
              <a:defRPr sz="1200"/>
            </a:lvl1pPr>
          </a:lstStyle>
          <a:p>
            <a:fld id="{95C62F99-9CC9-4D0C-B7B2-C7788C0B4444}" type="datetimeFigureOut">
              <a:rPr lang="en-GB" smtClean="0"/>
              <a:pPr/>
              <a:t>15/04/2024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9775"/>
            <a:ext cx="4924425" cy="3694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90" tIns="45294" rIns="90590" bIns="4529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1830" y="4681221"/>
            <a:ext cx="5374640" cy="4434840"/>
          </a:xfrm>
          <a:prstGeom prst="rect">
            <a:avLst/>
          </a:prstGeom>
        </p:spPr>
        <p:txBody>
          <a:bodyPr vert="horz" lIns="90590" tIns="45294" rIns="90590" bIns="4529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360731"/>
            <a:ext cx="2911263" cy="492760"/>
          </a:xfrm>
          <a:prstGeom prst="rect">
            <a:avLst/>
          </a:prstGeom>
        </p:spPr>
        <p:txBody>
          <a:bodyPr vert="horz" lIns="90590" tIns="45294" rIns="90590" bIns="4529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5484" y="9360731"/>
            <a:ext cx="2911263" cy="492760"/>
          </a:xfrm>
          <a:prstGeom prst="rect">
            <a:avLst/>
          </a:prstGeom>
        </p:spPr>
        <p:txBody>
          <a:bodyPr vert="horz" lIns="90590" tIns="45294" rIns="90590" bIns="45294" rtlCol="0" anchor="b"/>
          <a:lstStyle>
            <a:lvl1pPr algn="r">
              <a:defRPr sz="1200"/>
            </a:lvl1pPr>
          </a:lstStyle>
          <a:p>
            <a:fld id="{E0A640E4-6964-4B0B-BE87-B1647EDCB6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29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74CD31-9D0C-4773-AC44-DAE85DD79AD8}" type="slidenum">
              <a:rPr lang="en-GB"/>
              <a:pPr/>
              <a:t>1</a:t>
            </a:fld>
            <a:endParaRPr lang="en-GB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0094" indent="-170094">
              <a:buFont typeface="Arial" pitchFamily="34" charset="0"/>
              <a:buChar char="•"/>
            </a:pPr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640E4-6964-4B0B-BE87-B1647EDCB6E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253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640E4-6964-4B0B-BE87-B1647EDCB6EB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798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640E4-6964-4B0B-BE87-B1647EDCB6E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628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640E4-6964-4B0B-BE87-B1647EDCB6EB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951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CC4B38EA-4774-9898-62DD-C1ABCEE29B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C0D493D9-C748-EF5F-F9A1-9D755BAF23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Thanks to Jens this is also available in Norwegian</a:t>
            </a: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9B159A92-52D5-6E96-6031-06012E23C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15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08025" indent="-271463" defTabSz="8715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89025" indent="-217488" defTabSz="8715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25588" indent="-217488" defTabSz="8715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62150" indent="-217488" defTabSz="8715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19350" indent="-217488" defTabSz="871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876550" indent="-217488" defTabSz="871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33750" indent="-217488" defTabSz="871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90950" indent="-217488" defTabSz="871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6ED2FA-1283-41CE-9A6E-A6A87EE9F787}" type="slidenum">
              <a:rPr lang="en-GB" altLang="en-US" smtClean="0">
                <a:latin typeface="Arial" panose="020B0604020202020204" pitchFamily="34" charset="0"/>
                <a:ea typeface="ＭＳ Ｐゴシック" panose="020B0600070205080204" pitchFamily="34" charset="-128"/>
              </a:rPr>
              <a:pPr>
                <a:spcBef>
                  <a:spcPct val="0"/>
                </a:spcBef>
              </a:pPr>
              <a:t>14</a:t>
            </a:fld>
            <a:endParaRPr lang="en-GB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3362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/>
              <a:t>15/04/2024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3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360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3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66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51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4837F-C141-4BE4-9E83-E2C3045201B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041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02FB1-F7E4-4145-AA31-4C343E07E3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8547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779E2-A508-4FA0-BC00-108073BDE6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7734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EE8B9-0403-440A-9FDD-9237F7E2D2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82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669A0-7139-4E89-9885-C95C0206CEF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0898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4208B-64BF-4285-BBB8-18C41BC717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8957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4B84E-73AB-4402-8FE7-A9BFF06407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110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4712A-E437-4F4F-A6A5-BD6D3CC08E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5847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CF9CC-8A41-4B4E-B74A-809E03E2D1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3331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47BB1-9DA1-4FEB-8EE4-C6F8078641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6199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1C59D-9181-46C7-8320-F5A309732E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1535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2" name="Rectangle 11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1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179512" y="597465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4" name="Right Triangle 23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56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8" name="Rectangle 7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7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79512" y="638132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0" name="Right Triangle 19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714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45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701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79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8" name="Rectangle 7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7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179512" y="638132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3" name="Right Triangle 52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17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247650" y="658813"/>
            <a:ext cx="8683625" cy="402291"/>
          </a:xfrm>
          <a:prstGeom prst="rect">
            <a:avLst/>
          </a:prstGeom>
        </p:spPr>
        <p:txBody>
          <a:bodyPr vert="horz" lIns="0" tIns="46800" rIns="0" bIns="46800" rtlCol="0" anchor="t" anchorCtr="0">
            <a:noAutofit/>
          </a:bodyPr>
          <a:lstStyle>
            <a:lvl1pPr marL="0" indent="0">
              <a:buNone/>
              <a:defRPr lang="de-DE" sz="2000" b="0" smtClean="0">
                <a:solidFill>
                  <a:schemeClr val="tx1"/>
                </a:solidFill>
                <a:ea typeface="+mj-ea"/>
              </a:defRPr>
            </a:lvl1pPr>
            <a:lvl2pPr marL="0" indent="0">
              <a:buNone/>
              <a:defRPr lang="de-DE" sz="2000" b="0" smtClean="0"/>
            </a:lvl2pPr>
            <a:lvl3pPr marL="0" indent="0">
              <a:buNone/>
              <a:defRPr lang="de-DE" sz="2000" b="0" smtClean="0"/>
            </a:lvl3pPr>
            <a:lvl4pPr marL="0" indent="0">
              <a:buNone/>
              <a:defRPr lang="de-DE" sz="2000" b="0" smtClean="0"/>
            </a:lvl4pPr>
            <a:lvl5pPr marL="0" indent="0">
              <a:buNone/>
              <a:defRPr lang="de-DE" sz="2000" b="0"/>
            </a:lvl5pPr>
          </a:lstStyle>
          <a:p>
            <a:pPr lvl="0">
              <a:spcBef>
                <a:spcPct val="0"/>
              </a:spcBef>
            </a:pPr>
            <a:r>
              <a:rPr lang="de-DE" dirty="0"/>
              <a:t>Textmasterformat bearbeiten</a:t>
            </a:r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3" name="Rectangle 12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4" name="Group 13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2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107504" y="566124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5" name="Right Triangle 24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76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0" name="Rectangle 9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1" name="Group 10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9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146063" y="5373216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2" name="Right Triangle 21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0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2" name="Rectangle 11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1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179512" y="597465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4" name="Right Triangle 23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1684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8" name="Rectangle 7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7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79512" y="638132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0" name="Right Triangle 19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9033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6533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1244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91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247650" y="658813"/>
            <a:ext cx="8683625" cy="402291"/>
          </a:xfrm>
          <a:prstGeom prst="rect">
            <a:avLst/>
          </a:prstGeom>
        </p:spPr>
        <p:txBody>
          <a:bodyPr vert="horz" lIns="0" tIns="46800" rIns="0" bIns="46800" rtlCol="0" anchor="t" anchorCtr="0">
            <a:noAutofit/>
          </a:bodyPr>
          <a:lstStyle>
            <a:lvl1pPr marL="0" indent="0">
              <a:buNone/>
              <a:defRPr lang="de-DE" sz="2000" b="0" smtClean="0">
                <a:solidFill>
                  <a:schemeClr val="tx1"/>
                </a:solidFill>
                <a:ea typeface="+mj-ea"/>
              </a:defRPr>
            </a:lvl1pPr>
            <a:lvl2pPr marL="0" indent="0">
              <a:buNone/>
              <a:defRPr lang="de-DE" sz="2000" b="0" smtClean="0"/>
            </a:lvl2pPr>
            <a:lvl3pPr marL="0" indent="0">
              <a:buNone/>
              <a:defRPr lang="de-DE" sz="2000" b="0" smtClean="0"/>
            </a:lvl3pPr>
            <a:lvl4pPr marL="0" indent="0">
              <a:buNone/>
              <a:defRPr lang="de-DE" sz="2000" b="0" smtClean="0"/>
            </a:lvl4pPr>
            <a:lvl5pPr marL="0" indent="0">
              <a:buNone/>
              <a:defRPr lang="de-DE" sz="2000" b="0"/>
            </a:lvl5pPr>
          </a:lstStyle>
          <a:p>
            <a:pPr lvl="0">
              <a:spcBef>
                <a:spcPct val="0"/>
              </a:spcBef>
            </a:pPr>
            <a:r>
              <a:rPr lang="de-DE" dirty="0"/>
              <a:t>Textmasterformat bearbeiten</a:t>
            </a:r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3" name="Rectangle 12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4" name="Group 13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2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107504" y="566124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5" name="Right Triangle 24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314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0" name="Rectangle 9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1" name="Group 10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9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146063" y="5373216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2" name="Right Triangle 21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12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4837F-C141-4BE4-9E83-E2C3045201B8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4905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02FB1-F7E4-4145-AA31-4C343E07E38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9451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779E2-A508-4FA0-BC00-108073BDE67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294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EE8B9-0403-440A-9FDD-9237F7E2D2F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632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669A0-7139-4E89-9885-C95C0206CEF7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6271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4208B-64BF-4285-BBB8-18C41BC717A6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665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4B84E-73AB-4402-8FE7-A9BFF064076E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5955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4712A-E437-4F4F-A6A5-BD6D3CC08EC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188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CF9CC-8A41-4B4E-B74A-809E03E2D11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157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47BB1-9DA1-4FEB-8EE4-C6F807864139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001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1C59D-9181-46C7-8320-F5A309732E7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4570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1"/>
          <p:cNvSpPr>
            <a:spLocks noChangeArrowheads="1"/>
          </p:cNvSpPr>
          <p:nvPr userDrawn="1"/>
        </p:nvSpPr>
        <p:spPr bwMode="auto">
          <a:xfrm>
            <a:off x="2843213" y="6092825"/>
            <a:ext cx="2062162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/>
            <a:fld id="{5FC21366-EDEA-4EA5-BF67-2533CCE43FD7}" type="slidenum">
              <a:rPr lang="en-GB" sz="1200">
                <a:solidFill>
                  <a:prstClr val="white"/>
                </a:solidFill>
              </a:rPr>
              <a:pPr marL="342900" indent="-342900" algn="ctr"/>
              <a:t>‹#›</a:t>
            </a:fld>
            <a:endParaRPr lang="en-GB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3043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2843213" y="6092825"/>
            <a:ext cx="2062162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/>
            <a:fld id="{5FC21366-EDEA-4EA5-BF67-2533CCE43FD7}" type="slidenum">
              <a:rPr lang="en-GB" sz="1200">
                <a:solidFill>
                  <a:prstClr val="white"/>
                </a:solidFill>
              </a:rPr>
              <a:pPr marL="342900" indent="-342900" algn="ctr"/>
              <a:t>‹#›</a:t>
            </a:fld>
            <a:endParaRPr lang="en-GB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7765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3296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247650" y="658813"/>
            <a:ext cx="8683625" cy="402291"/>
          </a:xfrm>
          <a:prstGeom prst="rect">
            <a:avLst/>
          </a:prstGeom>
        </p:spPr>
        <p:txBody>
          <a:bodyPr vert="horz" lIns="0" tIns="46800" rIns="0" bIns="46800" rtlCol="0" anchor="t" anchorCtr="0">
            <a:noAutofit/>
          </a:bodyPr>
          <a:lstStyle>
            <a:lvl1pPr marL="0" indent="0">
              <a:buNone/>
              <a:defRPr lang="de-DE" sz="2000" b="0" smtClean="0">
                <a:solidFill>
                  <a:schemeClr val="tx1"/>
                </a:solidFill>
                <a:ea typeface="+mj-ea"/>
              </a:defRPr>
            </a:lvl1pPr>
            <a:lvl2pPr marL="0" indent="0">
              <a:buNone/>
              <a:defRPr lang="de-DE" sz="2000" b="0" smtClean="0"/>
            </a:lvl2pPr>
            <a:lvl3pPr marL="0" indent="0">
              <a:buNone/>
              <a:defRPr lang="de-DE" sz="2000" b="0" smtClean="0"/>
            </a:lvl3pPr>
            <a:lvl4pPr marL="0" indent="0">
              <a:buNone/>
              <a:defRPr lang="de-DE" sz="2000" b="0" smtClean="0"/>
            </a:lvl4pPr>
            <a:lvl5pPr marL="0" indent="0">
              <a:buNone/>
              <a:defRPr lang="de-DE" sz="2000" b="0"/>
            </a:lvl5pPr>
          </a:lstStyle>
          <a:p>
            <a:pPr lvl="0">
              <a:spcBef>
                <a:spcPct val="0"/>
              </a:spcBef>
            </a:pPr>
            <a:r>
              <a:rPr lang="de-DE" dirty="0"/>
              <a:t>Textmasterformat bearbeiten</a:t>
            </a:r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7"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61"/>
          <a:stretch/>
        </p:blipFill>
        <p:spPr>
          <a:xfrm>
            <a:off x="0" y="6505574"/>
            <a:ext cx="91440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16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612236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1149181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pic>
        <p:nvPicPr>
          <p:cNvPr id="8" name="Picture 4" descr="PPT_SECNDPG_09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60"/>
          <a:stretch/>
        </p:blipFill>
        <p:spPr bwMode="auto">
          <a:xfrm>
            <a:off x="0" y="0"/>
            <a:ext cx="9144000" cy="606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PPT_SECNDPG_09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60"/>
          <a:stretch/>
        </p:blipFill>
        <p:spPr bwMode="auto">
          <a:xfrm>
            <a:off x="0" y="0"/>
            <a:ext cx="9144000" cy="606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PT_SECNDPG_09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60"/>
          <a:stretch/>
        </p:blipFill>
        <p:spPr bwMode="auto">
          <a:xfrm>
            <a:off x="0" y="0"/>
            <a:ext cx="9144000" cy="606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50" y="3253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1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50" y="3253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1100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1610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31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ABC9B-9005-498D-8BB1-90979444E5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2E0DE-7184-4C80-81C2-071BF3268C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973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/Cov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 userDrawn="1"/>
        </p:nvSpPr>
        <p:spPr bwMode="gray">
          <a:xfrm>
            <a:off x="1" y="0"/>
            <a:ext cx="9142535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1662" dirty="0">
              <a:solidFill>
                <a:srgbClr val="FFFFFF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" y="4643447"/>
            <a:ext cx="6945940" cy="952283"/>
          </a:xfrm>
          <a:noFill/>
        </p:spPr>
        <p:txBody>
          <a:bodyPr lIns="216000" rIns="360000" bIns="0" anchor="b" anchorCtr="0"/>
          <a:lstStyle>
            <a:lvl1pPr>
              <a:defRPr sz="2585" i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main title Arial Bold size 28</a:t>
            </a:r>
            <a:endParaRPr lang="en-GB" dirty="0"/>
          </a:p>
        </p:txBody>
      </p:sp>
      <p:cxnSp>
        <p:nvCxnSpPr>
          <p:cNvPr id="26" name="Straight Connector 25"/>
          <p:cNvCxnSpPr/>
          <p:nvPr/>
        </p:nvCxnSpPr>
        <p:spPr bwMode="gray">
          <a:xfrm>
            <a:off x="0" y="463732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 Placeholder 29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" y="5655366"/>
            <a:ext cx="5950928" cy="616226"/>
          </a:xfrm>
        </p:spPr>
        <p:txBody>
          <a:bodyPr lIns="216000" rIns="720000"/>
          <a:lstStyle>
            <a:lvl1pPr>
              <a:buNone/>
              <a:defRPr sz="1846" b="1">
                <a:solidFill>
                  <a:schemeClr val="tx2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Subtitle Arial Bold size 20</a:t>
            </a:r>
          </a:p>
        </p:txBody>
      </p:sp>
      <p:sp>
        <p:nvSpPr>
          <p:cNvPr id="32" name="TextBox 31"/>
          <p:cNvSpPr txBox="1"/>
          <p:nvPr/>
        </p:nvSpPr>
        <p:spPr bwMode="gray">
          <a:xfrm>
            <a:off x="6682168" y="4691383"/>
            <a:ext cx="2461832" cy="642918"/>
          </a:xfrm>
          <a:prstGeom prst="rect">
            <a:avLst/>
          </a:prstGeom>
          <a:noFill/>
        </p:spPr>
        <p:txBody>
          <a:bodyPr wrap="square" lIns="0" tIns="33231" rIns="232615" bIns="0" rtlCol="0" anchor="t" anchorCtr="0">
            <a:noAutofit/>
          </a:bodyPr>
          <a:lstStyle/>
          <a:p>
            <a:pPr algn="r">
              <a:spcBef>
                <a:spcPct val="20000"/>
              </a:spcBef>
            </a:pPr>
            <a:r>
              <a:rPr lang="en-US" sz="646" dirty="0">
                <a:solidFill>
                  <a:srgbClr val="FFFFFF"/>
                </a:solidFill>
              </a:rPr>
              <a:t>Version 1 | Confidential   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7605367" y="5794517"/>
            <a:ext cx="1311498" cy="237987"/>
          </a:xfrm>
        </p:spPr>
        <p:txBody>
          <a:bodyPr anchor="b" anchorCtr="0"/>
          <a:lstStyle>
            <a:lvl1pPr algn="r">
              <a:buNone/>
              <a:defRPr sz="923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17/07/2014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" y="0"/>
            <a:ext cx="9136674" cy="4622800"/>
          </a:xfrm>
        </p:spPr>
        <p:txBody>
          <a:bodyPr lIns="1224000" tIns="0" anchor="ctr" anchorCtr="0"/>
          <a:lstStyle>
            <a:lvl1pPr>
              <a:buNone/>
              <a:defRPr>
                <a:sym typeface="Wingdings" pitchFamily="2" charset="2"/>
              </a:defRPr>
            </a:lvl1pPr>
          </a:lstStyle>
          <a:p>
            <a:r>
              <a:rPr lang="en-GB" dirty="0"/>
              <a:t>Click here to insert cover image 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0" y="463732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1" name="Group 30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6" name="Freeform 35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8" name="Freeform 3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9" name="Freeform 3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0" name="Freeform 3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pic>
        <p:nvPicPr>
          <p:cNvPr id="44" name="Picture 43" descr="Ipsos SRI Logo -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228736" y="6453333"/>
            <a:ext cx="1077035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0051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 lIns="0" tIns="0" rIns="0" bIns="0"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40" y="1125539"/>
            <a:ext cx="5758962" cy="5086350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1" hasCustomPrompt="1"/>
          </p:nvPr>
        </p:nvSpPr>
        <p:spPr bwMode="gray">
          <a:xfrm>
            <a:off x="6169271" y="1125539"/>
            <a:ext cx="2790092" cy="5086350"/>
          </a:xfrm>
        </p:spPr>
        <p:txBody>
          <a:bodyPr/>
          <a:lstStyle>
            <a:lvl1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5339780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Content (Base &amp; Sour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 Arial Bold size 24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27136" y="6039172"/>
            <a:ext cx="5769219" cy="342578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72204" y="6039750"/>
            <a:ext cx="2787162" cy="342000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cxnSp>
        <p:nvCxnSpPr>
          <p:cNvPr id="14" name="Straight Connector 13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40" y="1125540"/>
            <a:ext cx="5758962" cy="4895849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8" name="Content Placeholder 14"/>
          <p:cNvSpPr>
            <a:spLocks noGrp="1"/>
          </p:cNvSpPr>
          <p:nvPr>
            <p:ph sz="quarter" idx="11" hasCustomPrompt="1"/>
          </p:nvPr>
        </p:nvSpPr>
        <p:spPr bwMode="gray">
          <a:xfrm>
            <a:off x="6169271" y="1125540"/>
            <a:ext cx="2790092" cy="4895849"/>
          </a:xfrm>
        </p:spPr>
        <p:txBody>
          <a:bodyPr/>
          <a:lstStyle>
            <a:lvl1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 bwMode="gray">
          <a:xfrm>
            <a:off x="234467" y="6039172"/>
            <a:ext cx="8736623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71031607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Content (Quest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961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40" y="1484314"/>
            <a:ext cx="5758962" cy="4727576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1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6169271" y="1484314"/>
            <a:ext cx="2790092" cy="4727576"/>
          </a:xfrm>
        </p:spPr>
        <p:txBody>
          <a:bodyPr/>
          <a:lstStyle>
            <a:lvl1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598666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Content (Question, Base &amp; Sour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40" y="1484317"/>
            <a:ext cx="5758962" cy="4537075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9" name="Content Placeholder 14"/>
          <p:cNvSpPr>
            <a:spLocks noGrp="1"/>
          </p:cNvSpPr>
          <p:nvPr>
            <p:ph sz="quarter" idx="14" hasCustomPrompt="1"/>
          </p:nvPr>
        </p:nvSpPr>
        <p:spPr bwMode="gray">
          <a:xfrm>
            <a:off x="6169271" y="1484317"/>
            <a:ext cx="2790092" cy="4537075"/>
          </a:xfrm>
        </p:spPr>
        <p:txBody>
          <a:bodyPr/>
          <a:lstStyle>
            <a:lvl1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27136" y="6039172"/>
            <a:ext cx="5769219" cy="342578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72204" y="6039750"/>
            <a:ext cx="2787162" cy="342000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cxnSp>
        <p:nvCxnSpPr>
          <p:cNvPr id="22" name="Straight Connector 21"/>
          <p:cNvCxnSpPr/>
          <p:nvPr userDrawn="1"/>
        </p:nvCxnSpPr>
        <p:spPr bwMode="gray">
          <a:xfrm>
            <a:off x="234467" y="6039172"/>
            <a:ext cx="8736623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56047499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2 Column Content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cxnSp>
        <p:nvCxnSpPr>
          <p:cNvPr id="27" name="Straight Connector 26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30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5" y="1125539"/>
            <a:ext cx="4253538" cy="5086350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2" name="Content Placeholder 14"/>
          <p:cNvSpPr>
            <a:spLocks noGrp="1"/>
          </p:cNvSpPr>
          <p:nvPr>
            <p:ph sz="quarter" idx="11" hasCustomPrompt="1"/>
          </p:nvPr>
        </p:nvSpPr>
        <p:spPr bwMode="gray">
          <a:xfrm>
            <a:off x="4705823" y="1125539"/>
            <a:ext cx="4253538" cy="5086350"/>
          </a:xfrm>
        </p:spPr>
        <p:txBody>
          <a:bodyPr/>
          <a:lstStyle>
            <a:lvl1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778802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2 Column Content (Base &amp; Source)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cxnSp>
        <p:nvCxnSpPr>
          <p:cNvPr id="43" name="Straight Connector 42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30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5" y="1125540"/>
            <a:ext cx="4253538" cy="4895849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5" name="Content Placeholder 14"/>
          <p:cNvSpPr>
            <a:spLocks noGrp="1"/>
          </p:cNvSpPr>
          <p:nvPr>
            <p:ph sz="quarter" idx="11" hasCustomPrompt="1"/>
          </p:nvPr>
        </p:nvSpPr>
        <p:spPr bwMode="gray">
          <a:xfrm>
            <a:off x="4705823" y="1125540"/>
            <a:ext cx="4253538" cy="4895849"/>
          </a:xfrm>
        </p:spPr>
        <p:txBody>
          <a:bodyPr/>
          <a:lstStyle>
            <a:lvl1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46" name="Text Placehold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27135" y="6039172"/>
            <a:ext cx="4253538" cy="342578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48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05823" y="6039172"/>
            <a:ext cx="4253538" cy="342578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cxnSp>
        <p:nvCxnSpPr>
          <p:cNvPr id="49" name="Straight Connector 48"/>
          <p:cNvCxnSpPr/>
          <p:nvPr userDrawn="1"/>
        </p:nvCxnSpPr>
        <p:spPr bwMode="gray">
          <a:xfrm>
            <a:off x="234462" y="6039172"/>
            <a:ext cx="4253538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 userDrawn="1"/>
        </p:nvCxnSpPr>
        <p:spPr bwMode="gray">
          <a:xfrm>
            <a:off x="4705823" y="6039172"/>
            <a:ext cx="4253538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79756507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2 Column Content (Question)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26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cxnSp>
        <p:nvCxnSpPr>
          <p:cNvPr id="27" name="Straight Connector 26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30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5" y="1484314"/>
            <a:ext cx="4253538" cy="4727576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2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4705823" y="1484314"/>
            <a:ext cx="4253538" cy="4727576"/>
          </a:xfrm>
        </p:spPr>
        <p:txBody>
          <a:bodyPr/>
          <a:lstStyle>
            <a:lvl1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16977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2 Column Content (Question, Base &amp; Source)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43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cxnSp>
        <p:nvCxnSpPr>
          <p:cNvPr id="44" name="Straight Connector 43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47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5" y="1484317"/>
            <a:ext cx="4253538" cy="4537075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8" name="Content Placeholder 14"/>
          <p:cNvSpPr>
            <a:spLocks noGrp="1"/>
          </p:cNvSpPr>
          <p:nvPr>
            <p:ph sz="quarter" idx="20" hasCustomPrompt="1"/>
          </p:nvPr>
        </p:nvSpPr>
        <p:spPr bwMode="gray">
          <a:xfrm>
            <a:off x="4705823" y="1484317"/>
            <a:ext cx="4253538" cy="4537075"/>
          </a:xfrm>
        </p:spPr>
        <p:txBody>
          <a:bodyPr/>
          <a:lstStyle>
            <a:lvl1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49" name="Text Placehold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27135" y="6039172"/>
            <a:ext cx="4253538" cy="342578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50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05823" y="6039172"/>
            <a:ext cx="4253538" cy="342578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cxnSp>
        <p:nvCxnSpPr>
          <p:cNvPr id="52" name="Straight Connector 51"/>
          <p:cNvCxnSpPr/>
          <p:nvPr userDrawn="1"/>
        </p:nvCxnSpPr>
        <p:spPr bwMode="gray">
          <a:xfrm>
            <a:off x="234462" y="6039172"/>
            <a:ext cx="4253538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 userDrawn="1"/>
        </p:nvCxnSpPr>
        <p:spPr bwMode="gray">
          <a:xfrm>
            <a:off x="4705823" y="6039172"/>
            <a:ext cx="4253538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02857565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3 Column Content (Question)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sp>
        <p:nvSpPr>
          <p:cNvPr id="38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38" y="1484316"/>
            <a:ext cx="2791556" cy="47275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27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cxnSp>
        <p:nvCxnSpPr>
          <p:cNvPr id="28" name="Straight Connector 27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30" name="Content Placeholder 12"/>
          <p:cNvSpPr>
            <a:spLocks noGrp="1"/>
          </p:cNvSpPr>
          <p:nvPr>
            <p:ph sz="quarter" idx="16" hasCustomPrompt="1"/>
          </p:nvPr>
        </p:nvSpPr>
        <p:spPr bwMode="gray">
          <a:xfrm>
            <a:off x="3176223" y="1484316"/>
            <a:ext cx="2791556" cy="47275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4" name="Content Placeholder 12"/>
          <p:cNvSpPr>
            <a:spLocks noGrp="1"/>
          </p:cNvSpPr>
          <p:nvPr>
            <p:ph sz="quarter" idx="17" hasCustomPrompt="1"/>
          </p:nvPr>
        </p:nvSpPr>
        <p:spPr bwMode="gray">
          <a:xfrm>
            <a:off x="6167807" y="1484316"/>
            <a:ext cx="2791556" cy="47275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146744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3 Column Content (Question, Base &amp; Source)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27" name="Text Placeholder 8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227136" y="6032500"/>
            <a:ext cx="2791384" cy="349251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 sz="738">
                <a:solidFill>
                  <a:schemeClr val="tx1"/>
                </a:solidFill>
              </a:defRPr>
            </a:lvl1pPr>
          </a:lstStyle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Base</a:t>
            </a:r>
          </a:p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Source</a:t>
            </a:r>
          </a:p>
        </p:txBody>
      </p:sp>
      <p:sp>
        <p:nvSpPr>
          <p:cNvPr id="49" name="Text Placeholder 8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3176223" y="6032500"/>
            <a:ext cx="2791384" cy="349251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 sz="738">
                <a:solidFill>
                  <a:schemeClr val="tx1"/>
                </a:solidFill>
              </a:defRPr>
            </a:lvl1pPr>
          </a:lstStyle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Base</a:t>
            </a:r>
          </a:p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Source</a:t>
            </a:r>
          </a:p>
        </p:txBody>
      </p:sp>
      <p:sp>
        <p:nvSpPr>
          <p:cNvPr id="51" name="Text Placeholder 8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167806" y="6032500"/>
            <a:ext cx="2791384" cy="349251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 sz="738">
                <a:solidFill>
                  <a:schemeClr val="tx1"/>
                </a:solidFill>
              </a:defRPr>
            </a:lvl1pPr>
          </a:lstStyle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Base</a:t>
            </a:r>
          </a:p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Source</a:t>
            </a:r>
          </a:p>
        </p:txBody>
      </p:sp>
      <p:sp>
        <p:nvSpPr>
          <p:cNvPr id="42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cxnSp>
        <p:nvCxnSpPr>
          <p:cNvPr id="43" name="Straight Connector 42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46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35" y="1484317"/>
            <a:ext cx="2791556" cy="45370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7" name="Content Placeholder 12"/>
          <p:cNvSpPr>
            <a:spLocks noGrp="1"/>
          </p:cNvSpPr>
          <p:nvPr>
            <p:ph sz="quarter" idx="16" hasCustomPrompt="1"/>
          </p:nvPr>
        </p:nvSpPr>
        <p:spPr bwMode="gray">
          <a:xfrm>
            <a:off x="3176223" y="1484317"/>
            <a:ext cx="2791556" cy="45370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8" name="Content Placeholder 12"/>
          <p:cNvSpPr>
            <a:spLocks noGrp="1"/>
          </p:cNvSpPr>
          <p:nvPr>
            <p:ph sz="quarter" idx="17" hasCustomPrompt="1"/>
          </p:nvPr>
        </p:nvSpPr>
        <p:spPr bwMode="gray">
          <a:xfrm>
            <a:off x="6167807" y="1484317"/>
            <a:ext cx="2791556" cy="45370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cxnSp>
        <p:nvCxnSpPr>
          <p:cNvPr id="54" name="Straight Connector 53"/>
          <p:cNvCxnSpPr/>
          <p:nvPr userDrawn="1"/>
        </p:nvCxnSpPr>
        <p:spPr bwMode="gray">
          <a:xfrm>
            <a:off x="227136" y="6039172"/>
            <a:ext cx="2791384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/>
          <p:nvPr userDrawn="1"/>
        </p:nvCxnSpPr>
        <p:spPr bwMode="gray">
          <a:xfrm>
            <a:off x="3176223" y="6039172"/>
            <a:ext cx="2791384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/>
          <p:nvPr userDrawn="1"/>
        </p:nvCxnSpPr>
        <p:spPr bwMode="gray">
          <a:xfrm>
            <a:off x="6167806" y="6039172"/>
            <a:ext cx="2791384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36829895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 - Title and Full 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 lIns="0" tIns="0" rIns="0" bIns="0"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4" y="1125543"/>
            <a:ext cx="8743950" cy="5086349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17194316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Full Page Content (With Base &amp; Sour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 Arial Bold size 24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27140" y="6032500"/>
            <a:ext cx="5758962" cy="349251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79700" y="6039173"/>
            <a:ext cx="2791384" cy="346129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cxnSp>
        <p:nvCxnSpPr>
          <p:cNvPr id="14" name="Straight Connector 13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4" y="1125540"/>
            <a:ext cx="8743950" cy="4895849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 bwMode="gray">
          <a:xfrm>
            <a:off x="234467" y="6039172"/>
            <a:ext cx="8736623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58375733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Full Page Content (With Quest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961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4" y="1484316"/>
            <a:ext cx="8743950" cy="4727575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613930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Full Page Content (With Question, Base &amp; Sour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4" y="1484317"/>
            <a:ext cx="8743950" cy="4537075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27140" y="6032500"/>
            <a:ext cx="5758962" cy="349251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79700" y="6039173"/>
            <a:ext cx="2791384" cy="346129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234467" y="6039172"/>
            <a:ext cx="8736623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13624137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 lIns="0" tIns="0" rIns="0" bIns="0"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cxnSp>
        <p:nvCxnSpPr>
          <p:cNvPr id="8" name="Straight Connector 7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3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81823055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ed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 lIns="0" tIns="0" rIns="0" bIns="0"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40" y="1125539"/>
            <a:ext cx="5758962" cy="5092700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1" hasCustomPrompt="1"/>
          </p:nvPr>
        </p:nvSpPr>
        <p:spPr bwMode="gray">
          <a:xfrm>
            <a:off x="6172202" y="1125541"/>
            <a:ext cx="2798884" cy="5092699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 baseline="0"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88493201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Content (Base &amp; Sour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 Arial Bold size 24</a:t>
            </a:r>
          </a:p>
        </p:txBody>
      </p:sp>
      <p:cxnSp>
        <p:nvCxnSpPr>
          <p:cNvPr id="14" name="Straight Connector 13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40" y="1125540"/>
            <a:ext cx="5758962" cy="4895849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8" name="Content Placeholder 14"/>
          <p:cNvSpPr>
            <a:spLocks noGrp="1"/>
          </p:cNvSpPr>
          <p:nvPr>
            <p:ph sz="quarter" idx="11" hasCustomPrompt="1"/>
          </p:nvPr>
        </p:nvSpPr>
        <p:spPr bwMode="gray">
          <a:xfrm>
            <a:off x="6172202" y="1125539"/>
            <a:ext cx="2798884" cy="4895848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 baseline="0"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27136" y="6039172"/>
            <a:ext cx="5769219" cy="342578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72204" y="6039750"/>
            <a:ext cx="2787162" cy="342000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cxnSp>
        <p:nvCxnSpPr>
          <p:cNvPr id="21" name="Straight Connector 20"/>
          <p:cNvCxnSpPr/>
          <p:nvPr userDrawn="1"/>
        </p:nvCxnSpPr>
        <p:spPr bwMode="gray">
          <a:xfrm>
            <a:off x="234467" y="6039172"/>
            <a:ext cx="8736623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24405669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Content (Quest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961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40" y="1484314"/>
            <a:ext cx="5758962" cy="4733926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1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6172202" y="1484314"/>
            <a:ext cx="2798884" cy="4733925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 baseline="0"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594378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Content (Question, Base &amp; Sour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40" y="1484317"/>
            <a:ext cx="5758962" cy="4537075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9" name="Content Placeholder 14"/>
          <p:cNvSpPr>
            <a:spLocks noGrp="1"/>
          </p:cNvSpPr>
          <p:nvPr>
            <p:ph sz="quarter" idx="14" hasCustomPrompt="1"/>
          </p:nvPr>
        </p:nvSpPr>
        <p:spPr bwMode="gray">
          <a:xfrm>
            <a:off x="6172202" y="1484313"/>
            <a:ext cx="2798884" cy="4537074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 baseline="0"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27136" y="6039172"/>
            <a:ext cx="5769219" cy="342578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72204" y="6039750"/>
            <a:ext cx="2787162" cy="342000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cxnSp>
        <p:nvCxnSpPr>
          <p:cNvPr id="22" name="Straight Connector 21"/>
          <p:cNvCxnSpPr/>
          <p:nvPr userDrawn="1"/>
        </p:nvCxnSpPr>
        <p:spPr bwMode="gray">
          <a:xfrm>
            <a:off x="234467" y="6039172"/>
            <a:ext cx="8736623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29212539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2 Column Content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sp>
        <p:nvSpPr>
          <p:cNvPr id="38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36" y="1125537"/>
            <a:ext cx="4253538" cy="5094000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39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4717547" y="1125537"/>
            <a:ext cx="4253538" cy="5094000"/>
          </a:xfrm>
        </p:spPr>
        <p:txBody>
          <a:bodyPr/>
          <a:lstStyle>
            <a:lvl1pPr marL="316531" indent="-316531">
              <a:buFont typeface="+mj-lt"/>
              <a:buAutoNum type="arabicPeriod"/>
              <a:defRPr baseline="0"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cxnSp>
        <p:nvCxnSpPr>
          <p:cNvPr id="27" name="Straight Connector 26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9503358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2 Column Content (Base &amp; Source)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cxnSp>
        <p:nvCxnSpPr>
          <p:cNvPr id="43" name="Straight Connector 42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30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36" y="1125540"/>
            <a:ext cx="4253538" cy="4895851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5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4717547" y="1125540"/>
            <a:ext cx="4253538" cy="4895851"/>
          </a:xfrm>
        </p:spPr>
        <p:txBody>
          <a:bodyPr/>
          <a:lstStyle>
            <a:lvl1pPr marL="316531" indent="-316531">
              <a:buFont typeface="+mj-lt"/>
              <a:buAutoNum type="arabicPeriod"/>
              <a:defRPr baseline="0"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6" name="Text Placeholder 8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27135" y="6039172"/>
            <a:ext cx="4253538" cy="342578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47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17547" y="6039172"/>
            <a:ext cx="4253538" cy="342578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cxnSp>
        <p:nvCxnSpPr>
          <p:cNvPr id="49" name="Straight Connector 48"/>
          <p:cNvCxnSpPr/>
          <p:nvPr userDrawn="1"/>
        </p:nvCxnSpPr>
        <p:spPr bwMode="gray">
          <a:xfrm>
            <a:off x="234462" y="6039172"/>
            <a:ext cx="4253538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 userDrawn="1"/>
        </p:nvCxnSpPr>
        <p:spPr bwMode="gray">
          <a:xfrm>
            <a:off x="4705823" y="6039172"/>
            <a:ext cx="4253538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04984002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2 Column Content (Question)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26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cxnSp>
        <p:nvCxnSpPr>
          <p:cNvPr id="27" name="Straight Connector 26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30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36" y="1484313"/>
            <a:ext cx="4253538" cy="4735224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2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4717547" y="1484313"/>
            <a:ext cx="4253538" cy="4735224"/>
          </a:xfrm>
        </p:spPr>
        <p:txBody>
          <a:bodyPr/>
          <a:lstStyle>
            <a:lvl1pPr marL="316531" indent="-316531">
              <a:buFont typeface="+mj-lt"/>
              <a:buAutoNum type="arabicPeriod"/>
              <a:defRPr baseline="0"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92259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2 Column Content (Question, Base &amp; Source)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43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cxnSp>
        <p:nvCxnSpPr>
          <p:cNvPr id="44" name="Straight Connector 43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47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36" y="1484317"/>
            <a:ext cx="4253538" cy="4537075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8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4717547" y="1484317"/>
            <a:ext cx="4253538" cy="4537075"/>
          </a:xfrm>
        </p:spPr>
        <p:txBody>
          <a:bodyPr/>
          <a:lstStyle>
            <a:lvl1pPr marL="316531" indent="-316531">
              <a:buFont typeface="+mj-lt"/>
              <a:buAutoNum type="arabicPeriod"/>
              <a:defRPr baseline="0"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9" name="Text Placeholder 8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27135" y="6039172"/>
            <a:ext cx="4253538" cy="342578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50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17547" y="6039172"/>
            <a:ext cx="4253538" cy="342578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cxnSp>
        <p:nvCxnSpPr>
          <p:cNvPr id="52" name="Straight Connector 51"/>
          <p:cNvCxnSpPr/>
          <p:nvPr userDrawn="1"/>
        </p:nvCxnSpPr>
        <p:spPr bwMode="gray">
          <a:xfrm>
            <a:off x="234462" y="6039172"/>
            <a:ext cx="4253538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 userDrawn="1"/>
        </p:nvCxnSpPr>
        <p:spPr bwMode="gray">
          <a:xfrm>
            <a:off x="4705823" y="6039172"/>
            <a:ext cx="4253538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65219379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3 Column Content (Question)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sp>
        <p:nvSpPr>
          <p:cNvPr id="38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38" y="1484313"/>
            <a:ext cx="2791556" cy="4730750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27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cxnSp>
        <p:nvCxnSpPr>
          <p:cNvPr id="28" name="Straight Connector 27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30" name="Content Placeholder 12"/>
          <p:cNvSpPr>
            <a:spLocks noGrp="1"/>
          </p:cNvSpPr>
          <p:nvPr>
            <p:ph sz="quarter" idx="16" hasCustomPrompt="1"/>
          </p:nvPr>
        </p:nvSpPr>
        <p:spPr bwMode="gray">
          <a:xfrm>
            <a:off x="3197471" y="1484313"/>
            <a:ext cx="2791556" cy="4730750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4" name="Content Placeholder 12"/>
          <p:cNvSpPr>
            <a:spLocks noGrp="1"/>
          </p:cNvSpPr>
          <p:nvPr>
            <p:ph sz="quarter" idx="17" hasCustomPrompt="1"/>
          </p:nvPr>
        </p:nvSpPr>
        <p:spPr bwMode="gray">
          <a:xfrm>
            <a:off x="6169271" y="1484313"/>
            <a:ext cx="2791556" cy="4730750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368791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3 Column Content (Question, Base &amp; Source)"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grpSp>
        <p:nvGrpSpPr>
          <p:cNvPr id="2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42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cxnSp>
        <p:nvCxnSpPr>
          <p:cNvPr id="43" name="Straight Connector 42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27137" y="0"/>
            <a:ext cx="7444175" cy="78579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46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38" y="1484317"/>
            <a:ext cx="2791556" cy="4537075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7" name="Content Placeholder 12"/>
          <p:cNvSpPr>
            <a:spLocks noGrp="1"/>
          </p:cNvSpPr>
          <p:nvPr>
            <p:ph sz="quarter" idx="16" hasCustomPrompt="1"/>
          </p:nvPr>
        </p:nvSpPr>
        <p:spPr bwMode="gray">
          <a:xfrm>
            <a:off x="3197471" y="1484317"/>
            <a:ext cx="2791556" cy="4537075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48" name="Content Placeholder 12"/>
          <p:cNvSpPr>
            <a:spLocks noGrp="1"/>
          </p:cNvSpPr>
          <p:nvPr>
            <p:ph sz="quarter" idx="17" hasCustomPrompt="1"/>
          </p:nvPr>
        </p:nvSpPr>
        <p:spPr bwMode="gray">
          <a:xfrm>
            <a:off x="6169271" y="1484317"/>
            <a:ext cx="2791556" cy="4537075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227136" y="6032500"/>
            <a:ext cx="2791384" cy="349251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 sz="738">
                <a:solidFill>
                  <a:schemeClr val="tx1"/>
                </a:solidFill>
              </a:defRPr>
            </a:lvl1pPr>
          </a:lstStyle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Base</a:t>
            </a:r>
          </a:p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Source</a:t>
            </a:r>
          </a:p>
        </p:txBody>
      </p:sp>
      <p:sp>
        <p:nvSpPr>
          <p:cNvPr id="54" name="Text Placeholder 8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3176223" y="6032500"/>
            <a:ext cx="2791384" cy="349251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 sz="738">
                <a:solidFill>
                  <a:schemeClr val="tx1"/>
                </a:solidFill>
              </a:defRPr>
            </a:lvl1pPr>
          </a:lstStyle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Base</a:t>
            </a:r>
          </a:p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Source</a:t>
            </a:r>
          </a:p>
        </p:txBody>
      </p:sp>
      <p:sp>
        <p:nvSpPr>
          <p:cNvPr id="55" name="Text Placeholder 8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167806" y="6032500"/>
            <a:ext cx="2791384" cy="349251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 sz="738">
                <a:solidFill>
                  <a:schemeClr val="tx1"/>
                </a:solidFill>
              </a:defRPr>
            </a:lvl1pPr>
          </a:lstStyle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Base</a:t>
            </a:r>
          </a:p>
          <a:p>
            <a:pPr marL="0" marR="0" lvl="0" indent="0" algn="l" defTabSz="844083" rtl="0" eaLnBrk="0" fontAlgn="base" latinLnBrk="0" hangingPunct="0">
              <a:lnSpc>
                <a:spcPct val="100000"/>
              </a:lnSpc>
              <a:spcBef>
                <a:spcPts val="554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Source</a:t>
            </a:r>
          </a:p>
        </p:txBody>
      </p:sp>
      <p:cxnSp>
        <p:nvCxnSpPr>
          <p:cNvPr id="56" name="Straight Connector 55"/>
          <p:cNvCxnSpPr/>
          <p:nvPr userDrawn="1"/>
        </p:nvCxnSpPr>
        <p:spPr bwMode="gray">
          <a:xfrm>
            <a:off x="227136" y="6039172"/>
            <a:ext cx="2791384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/>
          <p:nvPr userDrawn="1"/>
        </p:nvCxnSpPr>
        <p:spPr bwMode="gray">
          <a:xfrm>
            <a:off x="3176223" y="6039172"/>
            <a:ext cx="2791384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 userDrawn="1"/>
        </p:nvCxnSpPr>
        <p:spPr bwMode="gray">
          <a:xfrm>
            <a:off x="6167806" y="6039172"/>
            <a:ext cx="2791384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01356800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ed - Title and Full 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 lIns="0" tIns="0" rIns="0" bIns="0"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4" y="1125538"/>
            <a:ext cx="8743950" cy="5092700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68446131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Full Page Content (With Base &amp; Sour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 Arial Bold size 24</a:t>
            </a:r>
          </a:p>
        </p:txBody>
      </p:sp>
      <p:cxnSp>
        <p:nvCxnSpPr>
          <p:cNvPr id="14" name="Straight Connector 13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4" y="1125538"/>
            <a:ext cx="8743950" cy="4895850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27136" y="6039172"/>
            <a:ext cx="5769219" cy="342578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72204" y="6039750"/>
            <a:ext cx="2787162" cy="342000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cxnSp>
        <p:nvCxnSpPr>
          <p:cNvPr id="18" name="Straight Connector 17"/>
          <p:cNvCxnSpPr/>
          <p:nvPr userDrawn="1"/>
        </p:nvCxnSpPr>
        <p:spPr bwMode="gray">
          <a:xfrm>
            <a:off x="234467" y="6039172"/>
            <a:ext cx="8736623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35071894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Full Page Content (With Quest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961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4" y="1484314"/>
            <a:ext cx="8743950" cy="4733925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014268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Full Page Content (With Question, Base &amp; Sour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0" y="829817"/>
            <a:ext cx="9144000" cy="429458"/>
          </a:xfrm>
          <a:prstGeom prst="rect">
            <a:avLst/>
          </a:prstGeom>
          <a:solidFill>
            <a:schemeClr val="tx1"/>
          </a:solidFill>
        </p:spPr>
        <p:txBody>
          <a:bodyPr lIns="216000" tIns="72000" rIns="216000" bIns="72000" anchor="t" anchorCtr="0">
            <a:spAutoFit/>
          </a:bodyPr>
          <a:lstStyle>
            <a:lvl1pPr marL="0" indent="0">
              <a:buNone/>
              <a:defRPr sz="1846" b="1" i="1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slide question Arial Bold Italic size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slide title Arial Bold size 24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 userDrawn="1"/>
        </p:nvCxnSpPr>
        <p:spPr bwMode="gray">
          <a:xfrm>
            <a:off x="0" y="815281"/>
            <a:ext cx="9144000" cy="1588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Content Placeholder 12"/>
          <p:cNvSpPr>
            <a:spLocks noGrp="1"/>
          </p:cNvSpPr>
          <p:nvPr>
            <p:ph sz="quarter" idx="10" hasCustomPrompt="1"/>
          </p:nvPr>
        </p:nvSpPr>
        <p:spPr bwMode="gray">
          <a:xfrm>
            <a:off x="227134" y="1484313"/>
            <a:ext cx="8743950" cy="4537076"/>
          </a:xfrm>
        </p:spPr>
        <p:txBody>
          <a:bodyPr/>
          <a:lstStyle>
            <a:lvl1pPr marL="316531" indent="-316531">
              <a:buClr>
                <a:schemeClr val="tx1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77727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2pPr>
            <a:lvl3pPr marL="770142" indent="-316531">
              <a:buClr>
                <a:schemeClr val="tx1"/>
              </a:buClr>
              <a:buFont typeface="+mj-lt"/>
              <a:buAutoNum type="romanLcPeriod"/>
              <a:defRPr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227136" y="6039172"/>
            <a:ext cx="5769219" cy="342578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Base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72204" y="6039750"/>
            <a:ext cx="2787162" cy="342000"/>
          </a:xfrm>
          <a:prstGeom prst="rect">
            <a:avLst/>
          </a:prstGeom>
        </p:spPr>
        <p:txBody>
          <a:bodyPr anchor="ctr" anchorCtr="0"/>
          <a:lstStyle>
            <a:lvl1pPr marL="0" indent="0" algn="r">
              <a:buNone/>
              <a:defRPr sz="738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Source</a:t>
            </a:r>
          </a:p>
        </p:txBody>
      </p:sp>
      <p:cxnSp>
        <p:nvCxnSpPr>
          <p:cNvPr id="19" name="Straight Connector 18"/>
          <p:cNvCxnSpPr/>
          <p:nvPr userDrawn="1"/>
        </p:nvCxnSpPr>
        <p:spPr bwMode="gray">
          <a:xfrm>
            <a:off x="234467" y="6039172"/>
            <a:ext cx="8736623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91749300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Half Slide - Primary Colou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 bwMode="gray">
          <a:xfrm>
            <a:off x="0" y="0"/>
            <a:ext cx="4572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1662" dirty="0">
              <a:solidFill>
                <a:srgbClr val="FFFFFF"/>
              </a:solidFill>
            </a:endParaRPr>
          </a:p>
        </p:txBody>
      </p:sp>
      <p:sp>
        <p:nvSpPr>
          <p:cNvPr id="4" name="Rectangle 111"/>
          <p:cNvSpPr>
            <a:spLocks noChangeArrowheads="1"/>
          </p:cNvSpPr>
          <p:nvPr/>
        </p:nvSpPr>
        <p:spPr bwMode="gray">
          <a:xfrm flipH="1">
            <a:off x="4572003" y="0"/>
            <a:ext cx="4570535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3077" tIns="43200" rIns="83077" bIns="43200" anchor="ctr"/>
          <a:lstStyle/>
          <a:p>
            <a:pPr>
              <a:spcBef>
                <a:spcPct val="0"/>
              </a:spcBef>
              <a:defRPr/>
            </a:pPr>
            <a:endParaRPr lang="en-GB" sz="2215">
              <a:solidFill>
                <a:srgbClr val="292926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5" y="811215"/>
            <a:ext cx="4571999" cy="2117721"/>
          </a:xfrm>
        </p:spPr>
        <p:txBody>
          <a:bodyPr lIns="216000" tIns="216000" rIns="216000" anchor="b" anchorCtr="0"/>
          <a:lstStyle>
            <a:lvl1pPr>
              <a:defRPr sz="2215" i="0"/>
            </a:lvl1pPr>
          </a:lstStyle>
          <a:p>
            <a:r>
              <a:rPr lang="en-US" dirty="0"/>
              <a:t>Click to edit title Arial Bold size 24</a:t>
            </a:r>
            <a:endParaRPr lang="en-GB" dirty="0"/>
          </a:p>
        </p:txBody>
      </p:sp>
      <p:cxnSp>
        <p:nvCxnSpPr>
          <p:cNvPr id="31" name="Straight Connector 30"/>
          <p:cNvCxnSpPr/>
          <p:nvPr/>
        </p:nvCxnSpPr>
        <p:spPr bwMode="gray">
          <a:xfrm flipV="1">
            <a:off x="0" y="4857760"/>
            <a:ext cx="4572000" cy="986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gray">
          <a:xfrm flipV="1">
            <a:off x="0" y="810227"/>
            <a:ext cx="4572000" cy="986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 Placeholder 21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" y="2932046"/>
            <a:ext cx="4572000" cy="1925707"/>
          </a:xfrm>
        </p:spPr>
        <p:txBody>
          <a:bodyPr lIns="216000" tIns="72000" rIns="216000" bIns="216000"/>
          <a:lstStyle>
            <a:lvl1pPr marL="0" indent="0">
              <a:buNone/>
              <a:defRPr sz="1846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Subtitle Arial size 20</a:t>
            </a:r>
          </a:p>
        </p:txBody>
      </p:sp>
      <p:sp>
        <p:nvSpPr>
          <p:cNvPr id="9" name="Rectangle 111"/>
          <p:cNvSpPr>
            <a:spLocks noChangeArrowheads="1"/>
          </p:cNvSpPr>
          <p:nvPr userDrawn="1"/>
        </p:nvSpPr>
        <p:spPr bwMode="gray">
          <a:xfrm flipH="1">
            <a:off x="4572003" y="0"/>
            <a:ext cx="4570535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3077" tIns="43200" rIns="83077" bIns="43200" anchor="ctr"/>
          <a:lstStyle/>
          <a:p>
            <a:pPr>
              <a:spcBef>
                <a:spcPct val="0"/>
              </a:spcBef>
              <a:defRPr/>
            </a:pPr>
            <a:endParaRPr lang="en-GB" sz="2215">
              <a:solidFill>
                <a:srgbClr val="29292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 bwMode="gray">
          <a:xfrm flipV="1">
            <a:off x="0" y="4857760"/>
            <a:ext cx="4572000" cy="986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 userDrawn="1"/>
        </p:nvCxnSpPr>
        <p:spPr bwMode="gray">
          <a:xfrm flipV="1">
            <a:off x="0" y="810227"/>
            <a:ext cx="4572000" cy="986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8" name="Group 27"/>
          <p:cNvGrpSpPr>
            <a:grpSpLocks noChangeAspect="1"/>
          </p:cNvGrpSpPr>
          <p:nvPr userDrawn="1"/>
        </p:nvGrpSpPr>
        <p:grpSpPr bwMode="gray">
          <a:xfrm>
            <a:off x="4123019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0" name="Freeform 29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2" name="Freeform 51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3" name="Freeform 52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pic>
        <p:nvPicPr>
          <p:cNvPr id="39" name="Picture 38" descr="Ipsos SRI Logo -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228736" y="6453333"/>
            <a:ext cx="1077035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90259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Half Slide - Secondary Colou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 bwMode="gray">
          <a:xfrm>
            <a:off x="0" y="0"/>
            <a:ext cx="4572000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1662" dirty="0">
              <a:solidFill>
                <a:srgbClr val="FFFFFF"/>
              </a:solidFill>
            </a:endParaRPr>
          </a:p>
        </p:txBody>
      </p:sp>
      <p:sp>
        <p:nvSpPr>
          <p:cNvPr id="4" name="Rectangle 111"/>
          <p:cNvSpPr>
            <a:spLocks noChangeArrowheads="1"/>
          </p:cNvSpPr>
          <p:nvPr/>
        </p:nvSpPr>
        <p:spPr bwMode="gray">
          <a:xfrm flipH="1">
            <a:off x="4572003" y="0"/>
            <a:ext cx="4570535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3077" tIns="43200" rIns="83077" bIns="43200" anchor="ctr"/>
          <a:lstStyle/>
          <a:p>
            <a:pPr>
              <a:spcBef>
                <a:spcPct val="0"/>
              </a:spcBef>
              <a:defRPr/>
            </a:pPr>
            <a:endParaRPr lang="en-GB" sz="2215">
              <a:solidFill>
                <a:srgbClr val="292926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5" y="811215"/>
            <a:ext cx="4571999" cy="2117721"/>
          </a:xfrm>
        </p:spPr>
        <p:txBody>
          <a:bodyPr lIns="216000" tIns="216000" rIns="216000" anchor="b" anchorCtr="0"/>
          <a:lstStyle>
            <a:lvl1pPr>
              <a:defRPr sz="2215" i="0"/>
            </a:lvl1pPr>
          </a:lstStyle>
          <a:p>
            <a:r>
              <a:rPr lang="en-US" dirty="0"/>
              <a:t>Click to edit title Arial Bold size 24</a:t>
            </a:r>
            <a:endParaRPr lang="en-GB" dirty="0"/>
          </a:p>
        </p:txBody>
      </p:sp>
      <p:cxnSp>
        <p:nvCxnSpPr>
          <p:cNvPr id="31" name="Straight Connector 30"/>
          <p:cNvCxnSpPr/>
          <p:nvPr/>
        </p:nvCxnSpPr>
        <p:spPr bwMode="gray">
          <a:xfrm flipV="1">
            <a:off x="0" y="4857760"/>
            <a:ext cx="4572000" cy="986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gray">
          <a:xfrm flipV="1">
            <a:off x="0" y="810227"/>
            <a:ext cx="4572000" cy="986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 Placeholder 21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" y="2932046"/>
            <a:ext cx="4572000" cy="1925707"/>
          </a:xfrm>
        </p:spPr>
        <p:txBody>
          <a:bodyPr lIns="216000" tIns="72000" rIns="216000" bIns="216000"/>
          <a:lstStyle>
            <a:lvl1pPr marL="0" indent="0">
              <a:buNone/>
              <a:defRPr sz="1846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Subtitle Arial size 20</a:t>
            </a:r>
          </a:p>
        </p:txBody>
      </p:sp>
      <p:sp>
        <p:nvSpPr>
          <p:cNvPr id="9" name="Rectangle 111"/>
          <p:cNvSpPr>
            <a:spLocks noChangeArrowheads="1"/>
          </p:cNvSpPr>
          <p:nvPr userDrawn="1"/>
        </p:nvSpPr>
        <p:spPr bwMode="gray">
          <a:xfrm flipH="1">
            <a:off x="4572003" y="0"/>
            <a:ext cx="4570535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3077" tIns="43200" rIns="83077" bIns="43200" anchor="ctr"/>
          <a:lstStyle/>
          <a:p>
            <a:pPr>
              <a:spcBef>
                <a:spcPct val="0"/>
              </a:spcBef>
              <a:defRPr/>
            </a:pPr>
            <a:endParaRPr lang="en-GB" sz="2215">
              <a:solidFill>
                <a:srgbClr val="292926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 bwMode="gray">
          <a:xfrm flipV="1">
            <a:off x="0" y="4857760"/>
            <a:ext cx="4572000" cy="986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 userDrawn="1"/>
        </p:nvCxnSpPr>
        <p:spPr bwMode="gray">
          <a:xfrm flipV="1">
            <a:off x="0" y="810227"/>
            <a:ext cx="4572000" cy="986"/>
          </a:xfrm>
          <a:prstGeom prst="line">
            <a:avLst/>
          </a:prstGeom>
          <a:solidFill>
            <a:schemeClr val="accent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8" name="Group 27"/>
          <p:cNvGrpSpPr>
            <a:grpSpLocks noChangeAspect="1"/>
          </p:cNvGrpSpPr>
          <p:nvPr userDrawn="1"/>
        </p:nvGrpSpPr>
        <p:grpSpPr bwMode="gray">
          <a:xfrm>
            <a:off x="4123019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0" name="Freeform 29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2" name="Freeform 51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3" name="Freeform 52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4" name="Freeform 53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6" name="Freeform 55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pic>
        <p:nvPicPr>
          <p:cNvPr id="39" name="Picture 38" descr="Ipsos SRI Logo -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228736" y="6453333"/>
            <a:ext cx="1077035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86034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ivider - Primary Colou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gray">
          <a:xfrm>
            <a:off x="1" y="0"/>
            <a:ext cx="9142535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1662" dirty="0">
              <a:solidFill>
                <a:srgbClr val="FFFFFF"/>
              </a:solidFill>
            </a:endParaRPr>
          </a:p>
        </p:txBody>
      </p:sp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sp>
        <p:nvSpPr>
          <p:cNvPr id="57" name="Text Placeholder 29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28600" y="2579585"/>
            <a:ext cx="8704384" cy="1250214"/>
          </a:xfrm>
        </p:spPr>
        <p:txBody>
          <a:bodyPr wrap="square" lIns="216000" rIns="216000" anchor="ctr">
            <a:spAutoFit/>
          </a:bodyPr>
          <a:lstStyle>
            <a:lvl1pPr marL="0" indent="0">
              <a:buNone/>
              <a:defRPr sz="4062" b="1" baseline="0">
                <a:solidFill>
                  <a:schemeClr val="bg1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slice title Arial Bold size 44</a:t>
            </a:r>
          </a:p>
        </p:txBody>
      </p:sp>
      <p:grpSp>
        <p:nvGrpSpPr>
          <p:cNvPr id="28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pic>
        <p:nvPicPr>
          <p:cNvPr id="39" name="Picture 38" descr="Ipsos SRI Logo -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228736" y="6453333"/>
            <a:ext cx="1077035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91857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ivider - Secondary Colou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gray">
          <a:xfrm>
            <a:off x="1" y="0"/>
            <a:ext cx="9142535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1662" dirty="0">
              <a:solidFill>
                <a:srgbClr val="FFFFFF"/>
              </a:solidFill>
            </a:endParaRPr>
          </a:p>
        </p:txBody>
      </p:sp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1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sp>
        <p:nvSpPr>
          <p:cNvPr id="57" name="Text Placeholder 29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28600" y="2579585"/>
            <a:ext cx="8704384" cy="1250214"/>
          </a:xfrm>
        </p:spPr>
        <p:txBody>
          <a:bodyPr wrap="square" lIns="216000" rIns="216000" anchor="ctr">
            <a:spAutoFit/>
          </a:bodyPr>
          <a:lstStyle>
            <a:lvl1pPr marL="0" indent="0">
              <a:buNone/>
              <a:defRPr sz="4062" b="1" baseline="0">
                <a:solidFill>
                  <a:schemeClr val="bg1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slice title Arial Bold size 44</a:t>
            </a:r>
          </a:p>
        </p:txBody>
      </p:sp>
      <p:grpSp>
        <p:nvGrpSpPr>
          <p:cNvPr id="28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pic>
        <p:nvPicPr>
          <p:cNvPr id="39" name="Picture 38" descr="Ipsos SRI Logo -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228736" y="6453333"/>
            <a:ext cx="1077035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54532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Content Primary Colou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gray">
          <a:xfrm>
            <a:off x="1" y="0"/>
            <a:ext cx="9142535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1662" dirty="0">
              <a:solidFill>
                <a:srgbClr val="FFFFFF"/>
              </a:solidFill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9632" y="902255"/>
            <a:ext cx="8932984" cy="347662"/>
          </a:xfrm>
        </p:spPr>
        <p:txBody>
          <a:bodyPr lIns="216000" rIns="720000"/>
          <a:lstStyle>
            <a:lvl1pPr>
              <a:buNone/>
              <a:defRPr sz="1846" b="1">
                <a:solidFill>
                  <a:schemeClr val="bg1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slide subtitle Arial Bold size 20</a:t>
            </a:r>
          </a:p>
        </p:txBody>
      </p:sp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sp>
        <p:nvSpPr>
          <p:cNvPr id="38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40" y="1514475"/>
            <a:ext cx="2771041" cy="4700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39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3219455" y="1514475"/>
            <a:ext cx="2744665" cy="470058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40" name="Content Placeholder 14"/>
          <p:cNvSpPr>
            <a:spLocks noGrp="1"/>
          </p:cNvSpPr>
          <p:nvPr>
            <p:ph sz="quarter" idx="16" hasCustomPrompt="1"/>
          </p:nvPr>
        </p:nvSpPr>
        <p:spPr bwMode="gray">
          <a:xfrm>
            <a:off x="6172204" y="1514475"/>
            <a:ext cx="2744665" cy="470058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57" name="Text Placeholder 29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25971" y="0"/>
            <a:ext cx="7443692" cy="784800"/>
          </a:xfrm>
        </p:spPr>
        <p:txBody>
          <a:bodyPr lIns="0" rIns="0" anchor="ctr"/>
          <a:lstStyle>
            <a:lvl1pPr marL="0" indent="0">
              <a:buNone/>
              <a:defRPr sz="2215" b="1" baseline="0">
                <a:solidFill>
                  <a:schemeClr val="bg1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slide title Arial Bold size 24</a:t>
            </a:r>
          </a:p>
        </p:txBody>
      </p:sp>
      <p:grpSp>
        <p:nvGrpSpPr>
          <p:cNvPr id="28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43" name="Rectangle 42"/>
          <p:cNvSpPr/>
          <p:nvPr userDrawn="1"/>
        </p:nvSpPr>
        <p:spPr bwMode="gray">
          <a:xfrm>
            <a:off x="8229600" y="1"/>
            <a:ext cx="914400" cy="60350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662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 userDrawn="1"/>
        </p:nvSpPr>
        <p:spPr bwMode="gray">
          <a:xfrm>
            <a:off x="8227426" y="27624"/>
            <a:ext cx="910465" cy="10231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62" b="1" dirty="0">
                <a:solidFill>
                  <a:srgbClr val="292926"/>
                </a:solidFill>
              </a:rPr>
              <a:t>Paste co-brand logo here</a:t>
            </a:r>
          </a:p>
        </p:txBody>
      </p:sp>
      <p:pic>
        <p:nvPicPr>
          <p:cNvPr id="48" name="Picture 47" descr="Ipsos SRI Logo -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228736" y="6453333"/>
            <a:ext cx="1077035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1689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- Title and Content Secondary Colou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gray">
          <a:xfrm>
            <a:off x="1" y="0"/>
            <a:ext cx="9142535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1662" dirty="0">
              <a:solidFill>
                <a:srgbClr val="FFFFFF"/>
              </a:solidFill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9632" y="902255"/>
            <a:ext cx="8932984" cy="347662"/>
          </a:xfrm>
        </p:spPr>
        <p:txBody>
          <a:bodyPr lIns="216000" rIns="720000"/>
          <a:lstStyle>
            <a:lvl1pPr>
              <a:buNone/>
              <a:defRPr sz="1846" b="1">
                <a:solidFill>
                  <a:schemeClr val="bg1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slide subtitle Arial Bold size 20</a:t>
            </a:r>
          </a:p>
        </p:txBody>
      </p:sp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1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sp>
        <p:nvSpPr>
          <p:cNvPr id="38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40" y="1514475"/>
            <a:ext cx="2771041" cy="4700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39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3219455" y="1514475"/>
            <a:ext cx="2744665" cy="470058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40" name="Content Placeholder 14"/>
          <p:cNvSpPr>
            <a:spLocks noGrp="1"/>
          </p:cNvSpPr>
          <p:nvPr>
            <p:ph sz="quarter" idx="16" hasCustomPrompt="1"/>
          </p:nvPr>
        </p:nvSpPr>
        <p:spPr bwMode="gray">
          <a:xfrm>
            <a:off x="6172204" y="1514475"/>
            <a:ext cx="2744665" cy="470058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57" name="Text Placeholder 29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25971" y="0"/>
            <a:ext cx="7443692" cy="784800"/>
          </a:xfrm>
        </p:spPr>
        <p:txBody>
          <a:bodyPr lIns="0" rIns="0" anchor="ctr"/>
          <a:lstStyle>
            <a:lvl1pPr marL="0" indent="0">
              <a:buNone/>
              <a:defRPr sz="2215" b="1" baseline="0">
                <a:solidFill>
                  <a:schemeClr val="bg1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slide title Arial Bold size 24</a:t>
            </a:r>
          </a:p>
        </p:txBody>
      </p:sp>
      <p:grpSp>
        <p:nvGrpSpPr>
          <p:cNvPr id="28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43" name="Rectangle 42"/>
          <p:cNvSpPr/>
          <p:nvPr userDrawn="1"/>
        </p:nvSpPr>
        <p:spPr bwMode="gray">
          <a:xfrm>
            <a:off x="8229600" y="1"/>
            <a:ext cx="914400" cy="60350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662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 userDrawn="1"/>
        </p:nvSpPr>
        <p:spPr bwMode="gray">
          <a:xfrm>
            <a:off x="8227426" y="27624"/>
            <a:ext cx="910465" cy="10231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62" b="1" dirty="0">
                <a:solidFill>
                  <a:srgbClr val="292926"/>
                </a:solidFill>
              </a:rPr>
              <a:t>Paste co-brand logo here</a:t>
            </a:r>
          </a:p>
        </p:txBody>
      </p:sp>
      <p:pic>
        <p:nvPicPr>
          <p:cNvPr id="48" name="Picture 47" descr="Ipsos SRI Logo -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228736" y="6453333"/>
            <a:ext cx="1077035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39413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Content Primary Colou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gray">
          <a:xfrm>
            <a:off x="1" y="0"/>
            <a:ext cx="9142535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1662" dirty="0">
              <a:solidFill>
                <a:srgbClr val="FFFFFF"/>
              </a:solidFill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9632" y="902255"/>
            <a:ext cx="8932984" cy="347662"/>
          </a:xfrm>
        </p:spPr>
        <p:txBody>
          <a:bodyPr lIns="216000" rIns="720000"/>
          <a:lstStyle>
            <a:lvl1pPr>
              <a:buNone/>
              <a:defRPr sz="1846" b="1">
                <a:solidFill>
                  <a:schemeClr val="bg1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slide subtitle Arial Bold size 20</a:t>
            </a:r>
          </a:p>
        </p:txBody>
      </p:sp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sp>
        <p:nvSpPr>
          <p:cNvPr id="38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40" y="1514475"/>
            <a:ext cx="2771041" cy="4700588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bg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39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3219455" y="1514475"/>
            <a:ext cx="2744665" cy="4700588"/>
          </a:xfrm>
        </p:spPr>
        <p:txBody>
          <a:bodyPr/>
          <a:lstStyle>
            <a:lvl1pPr marL="316531" indent="-316531">
              <a:buFont typeface="+mj-lt"/>
              <a:buAutoNum type="arabicPeriod"/>
              <a:defRPr baseline="0">
                <a:solidFill>
                  <a:schemeClr val="bg1"/>
                </a:solidFill>
              </a:defRPr>
            </a:lvl1pPr>
            <a:lvl2pPr marL="477727" indent="-316531">
              <a:buFont typeface="+mj-lt"/>
              <a:buAutoNum type="romanLcPeriod"/>
              <a:defRPr>
                <a:solidFill>
                  <a:schemeClr val="bg1"/>
                </a:solidFill>
              </a:defRPr>
            </a:lvl2pPr>
            <a:lvl3pPr marL="770142" indent="-316531">
              <a:buFont typeface="+mj-lt"/>
              <a:buAutoNum type="romanLcPeriod"/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40" name="Content Placeholder 14"/>
          <p:cNvSpPr>
            <a:spLocks noGrp="1"/>
          </p:cNvSpPr>
          <p:nvPr>
            <p:ph sz="quarter" idx="16" hasCustomPrompt="1"/>
          </p:nvPr>
        </p:nvSpPr>
        <p:spPr bwMode="gray">
          <a:xfrm>
            <a:off x="6172204" y="1514475"/>
            <a:ext cx="2744665" cy="4700588"/>
          </a:xfrm>
        </p:spPr>
        <p:txBody>
          <a:bodyPr/>
          <a:lstStyle>
            <a:lvl1pPr marL="316531" indent="-316531">
              <a:buFont typeface="+mj-lt"/>
              <a:buAutoNum type="arabicPeriod"/>
              <a:defRPr baseline="0">
                <a:solidFill>
                  <a:schemeClr val="bg1"/>
                </a:solidFill>
              </a:defRPr>
            </a:lvl1pPr>
            <a:lvl2pPr marL="477727" indent="-316531">
              <a:buFont typeface="+mj-lt"/>
              <a:buAutoNum type="romanLcPeriod"/>
              <a:defRPr>
                <a:solidFill>
                  <a:schemeClr val="bg1"/>
                </a:solidFill>
              </a:defRPr>
            </a:lvl2pPr>
            <a:lvl3pPr marL="770142" indent="-316531">
              <a:buFont typeface="+mj-lt"/>
              <a:buAutoNum type="romanLcPeriod"/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57" name="Text Placeholder 29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25971" y="0"/>
            <a:ext cx="7443692" cy="784800"/>
          </a:xfrm>
        </p:spPr>
        <p:txBody>
          <a:bodyPr lIns="0" rIns="0" anchor="ctr"/>
          <a:lstStyle>
            <a:lvl1pPr marL="0" indent="0">
              <a:buNone/>
              <a:defRPr sz="2215" b="1" baseline="0">
                <a:solidFill>
                  <a:schemeClr val="bg1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slide title Arial Bold size 24</a:t>
            </a:r>
          </a:p>
        </p:txBody>
      </p:sp>
      <p:grpSp>
        <p:nvGrpSpPr>
          <p:cNvPr id="28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43" name="Rectangle 42"/>
          <p:cNvSpPr/>
          <p:nvPr userDrawn="1"/>
        </p:nvSpPr>
        <p:spPr bwMode="gray">
          <a:xfrm>
            <a:off x="8229600" y="1"/>
            <a:ext cx="914400" cy="60350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662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 userDrawn="1"/>
        </p:nvSpPr>
        <p:spPr bwMode="gray">
          <a:xfrm>
            <a:off x="8227426" y="27624"/>
            <a:ext cx="910465" cy="10231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62" b="1" dirty="0">
                <a:solidFill>
                  <a:srgbClr val="292926"/>
                </a:solidFill>
              </a:rPr>
              <a:t>Paste co-brand logo here</a:t>
            </a:r>
          </a:p>
        </p:txBody>
      </p:sp>
      <p:pic>
        <p:nvPicPr>
          <p:cNvPr id="48" name="Picture 47" descr="Ipsos SRI Logo -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228736" y="6453333"/>
            <a:ext cx="1077035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714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- Title and Content Secondary Colou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gray">
          <a:xfrm>
            <a:off x="1" y="0"/>
            <a:ext cx="9142535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GB" sz="1662" dirty="0">
              <a:solidFill>
                <a:srgbClr val="FFFFFF"/>
              </a:solidFill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9632" y="902255"/>
            <a:ext cx="8932984" cy="347662"/>
          </a:xfrm>
        </p:spPr>
        <p:txBody>
          <a:bodyPr lIns="216000" rIns="720000"/>
          <a:lstStyle>
            <a:lvl1pPr>
              <a:buNone/>
              <a:defRPr sz="1846" b="1">
                <a:solidFill>
                  <a:schemeClr val="bg1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slide subtitle Arial Bold size 20</a:t>
            </a:r>
          </a:p>
        </p:txBody>
      </p:sp>
      <p:sp>
        <p:nvSpPr>
          <p:cNvPr id="34" name="TextBox 33"/>
          <p:cNvSpPr txBox="1"/>
          <p:nvPr userDrawn="1"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1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sp>
        <p:nvSpPr>
          <p:cNvPr id="38" name="Content Placeholder 12"/>
          <p:cNvSpPr>
            <a:spLocks noGrp="1"/>
          </p:cNvSpPr>
          <p:nvPr>
            <p:ph sz="quarter" idx="15" hasCustomPrompt="1"/>
          </p:nvPr>
        </p:nvSpPr>
        <p:spPr bwMode="gray">
          <a:xfrm>
            <a:off x="227140" y="1514475"/>
            <a:ext cx="2771041" cy="4700588"/>
          </a:xfrm>
        </p:spPr>
        <p:txBody>
          <a:bodyPr/>
          <a:lstStyle>
            <a:lvl1pPr marL="316531" indent="-316531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477727" indent="-316531">
              <a:buFont typeface="+mj-lt"/>
              <a:buAutoNum type="romanLcPeriod"/>
              <a:defRPr baseline="0">
                <a:solidFill>
                  <a:schemeClr val="bg1"/>
                </a:solidFill>
              </a:defRPr>
            </a:lvl2pPr>
            <a:lvl3pPr marL="770142" indent="-316531">
              <a:buFont typeface="+mj-lt"/>
              <a:buAutoNum type="romanLcPeriod"/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size 18</a:t>
            </a:r>
          </a:p>
          <a:p>
            <a:pPr lvl="2"/>
            <a:r>
              <a:rPr lang="en-GB" dirty="0"/>
              <a:t>Second level bullet Arial size 16</a:t>
            </a:r>
            <a:endParaRPr lang="en-US" dirty="0"/>
          </a:p>
        </p:txBody>
      </p:sp>
      <p:sp>
        <p:nvSpPr>
          <p:cNvPr id="39" name="Content Placeholder 14"/>
          <p:cNvSpPr>
            <a:spLocks noGrp="1"/>
          </p:cNvSpPr>
          <p:nvPr>
            <p:ph sz="quarter" idx="12" hasCustomPrompt="1"/>
          </p:nvPr>
        </p:nvSpPr>
        <p:spPr bwMode="gray">
          <a:xfrm>
            <a:off x="3219455" y="1514475"/>
            <a:ext cx="2744665" cy="4700588"/>
          </a:xfrm>
        </p:spPr>
        <p:txBody>
          <a:bodyPr/>
          <a:lstStyle>
            <a:lvl1pPr marL="316531" indent="-316531">
              <a:buFont typeface="+mj-lt"/>
              <a:buAutoNum type="arabicPeriod"/>
              <a:defRPr baseline="0">
                <a:solidFill>
                  <a:schemeClr val="bg1"/>
                </a:solidFill>
              </a:defRPr>
            </a:lvl1pPr>
            <a:lvl2pPr marL="477727" indent="-316531">
              <a:buFont typeface="+mj-lt"/>
              <a:buAutoNum type="romanLcPeriod"/>
              <a:defRPr>
                <a:solidFill>
                  <a:schemeClr val="bg1"/>
                </a:solidFill>
              </a:defRPr>
            </a:lvl2pPr>
            <a:lvl3pPr marL="770142" indent="-316531">
              <a:buFont typeface="+mj-lt"/>
              <a:buAutoNum type="romanLcPeriod"/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40" name="Content Placeholder 14"/>
          <p:cNvSpPr>
            <a:spLocks noGrp="1"/>
          </p:cNvSpPr>
          <p:nvPr>
            <p:ph sz="quarter" idx="16" hasCustomPrompt="1"/>
          </p:nvPr>
        </p:nvSpPr>
        <p:spPr bwMode="gray">
          <a:xfrm>
            <a:off x="6172204" y="1514475"/>
            <a:ext cx="2744665" cy="4700588"/>
          </a:xfrm>
        </p:spPr>
        <p:txBody>
          <a:bodyPr/>
          <a:lstStyle>
            <a:lvl1pPr marL="316531" indent="-316531">
              <a:buFont typeface="+mj-lt"/>
              <a:buAutoNum type="arabicPeriod"/>
              <a:defRPr baseline="0">
                <a:solidFill>
                  <a:schemeClr val="bg1"/>
                </a:solidFill>
              </a:defRPr>
            </a:lvl1pPr>
            <a:lvl2pPr marL="477727" indent="-316531">
              <a:buFont typeface="+mj-lt"/>
              <a:buAutoNum type="romanLcPeriod"/>
              <a:defRPr>
                <a:solidFill>
                  <a:schemeClr val="bg1"/>
                </a:solidFill>
              </a:defRPr>
            </a:lvl2pPr>
            <a:lvl3pPr marL="770142" indent="-316531">
              <a:buFont typeface="+mj-lt"/>
              <a:buAutoNum type="romanLcPeriod"/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text Arial size 18</a:t>
            </a:r>
          </a:p>
          <a:p>
            <a:pPr lvl="1"/>
            <a:r>
              <a:rPr lang="en-US" dirty="0"/>
              <a:t>First level bullet Arial </a:t>
            </a:r>
            <a:br>
              <a:rPr lang="en-US" dirty="0"/>
            </a:br>
            <a:r>
              <a:rPr lang="en-US" dirty="0"/>
              <a:t>size 18</a:t>
            </a:r>
          </a:p>
          <a:p>
            <a:pPr lvl="2"/>
            <a:r>
              <a:rPr lang="en-GB" dirty="0"/>
              <a:t>Second level bullet </a:t>
            </a:r>
            <a:br>
              <a:rPr lang="en-GB" dirty="0"/>
            </a:br>
            <a:r>
              <a:rPr lang="en-GB" dirty="0"/>
              <a:t>Arial size 16</a:t>
            </a:r>
            <a:endParaRPr lang="en-US" dirty="0"/>
          </a:p>
        </p:txBody>
      </p:sp>
      <p:sp>
        <p:nvSpPr>
          <p:cNvPr id="57" name="Text Placeholder 29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25971" y="0"/>
            <a:ext cx="7443692" cy="784800"/>
          </a:xfrm>
        </p:spPr>
        <p:txBody>
          <a:bodyPr lIns="0" rIns="0" anchor="ctr"/>
          <a:lstStyle>
            <a:lvl1pPr marL="0" indent="0">
              <a:buNone/>
              <a:defRPr sz="2215" b="1" baseline="0">
                <a:solidFill>
                  <a:schemeClr val="bg1"/>
                </a:solidFill>
              </a:defRPr>
            </a:lvl1pPr>
            <a:lvl2pPr>
              <a:buNone/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slide title Arial Bold size 24</a:t>
            </a:r>
          </a:p>
        </p:txBody>
      </p:sp>
      <p:grpSp>
        <p:nvGrpSpPr>
          <p:cNvPr id="28" name="Group 27"/>
          <p:cNvGrpSpPr>
            <a:grpSpLocks noChangeAspect="1"/>
          </p:cNvGrpSpPr>
          <p:nvPr userDrawn="1"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29" name="Freeform 28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8" name="Freeform 57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0" name="Freeform 59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sp>
        <p:nvSpPr>
          <p:cNvPr id="43" name="Rectangle 42"/>
          <p:cNvSpPr/>
          <p:nvPr userDrawn="1"/>
        </p:nvSpPr>
        <p:spPr bwMode="gray">
          <a:xfrm>
            <a:off x="8229600" y="1"/>
            <a:ext cx="914400" cy="60350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3077" tIns="66462" rIns="83077" bIns="66462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59731" indent="-159731" defTabSz="84408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1662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 userDrawn="1"/>
        </p:nvSpPr>
        <p:spPr bwMode="gray">
          <a:xfrm>
            <a:off x="8227426" y="27624"/>
            <a:ext cx="910465" cy="10231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62" b="1" dirty="0">
                <a:solidFill>
                  <a:srgbClr val="292926"/>
                </a:solidFill>
              </a:rPr>
              <a:t>Paste co-brand logo here</a:t>
            </a:r>
          </a:p>
        </p:txBody>
      </p:sp>
      <p:pic>
        <p:nvPicPr>
          <p:cNvPr id="48" name="Picture 47" descr="Ipsos SRI Logo - 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gray">
          <a:xfrm>
            <a:off x="228736" y="6453333"/>
            <a:ext cx="1077035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77925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4837F-C141-4BE4-9E83-E2C3045201B8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902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02FB1-F7E4-4145-AA31-4C343E07E38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61511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779E2-A508-4FA0-BC00-108073BDE67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2934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EE8B9-0403-440A-9FDD-9237F7E2D2F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49510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669A0-7139-4E89-9885-C95C0206CEF7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76825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4208B-64BF-4285-BBB8-18C41BC717A6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2647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4B84E-73AB-4402-8FE7-A9BFF064076E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4534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4712A-E437-4F4F-A6A5-BD6D3CC08EC3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17652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CF9CC-8A41-4B4E-B74A-809E03E2D11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33649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47BB1-9DA1-4FEB-8EE4-C6F807864139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23853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1C59D-9181-46C7-8320-F5A309732E7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2072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5214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1"/>
          <p:cNvSpPr>
            <a:spLocks noChangeArrowheads="1"/>
          </p:cNvSpPr>
          <p:nvPr userDrawn="1"/>
        </p:nvSpPr>
        <p:spPr bwMode="auto">
          <a:xfrm>
            <a:off x="2843213" y="6092825"/>
            <a:ext cx="2062162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/>
            <a:fld id="{5FC21366-EDEA-4EA5-BF67-2533CCE43FD7}" type="slidenum">
              <a:rPr lang="en-GB" sz="1200">
                <a:solidFill>
                  <a:prstClr val="white"/>
                </a:solidFill>
              </a:rPr>
              <a:pPr marL="342900" indent="-342900" algn="ctr"/>
              <a:t>‹#›</a:t>
            </a:fld>
            <a:endParaRPr lang="en-GB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9006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2843213" y="6092825"/>
            <a:ext cx="2062162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/>
            <a:fld id="{5FC21366-EDEA-4EA5-BF67-2533CCE43FD7}" type="slidenum">
              <a:rPr lang="en-GB" sz="1200">
                <a:solidFill>
                  <a:prstClr val="white"/>
                </a:solidFill>
              </a:rPr>
              <a:pPr marL="342900" indent="-342900" algn="ctr"/>
              <a:t>‹#›</a:t>
            </a:fld>
            <a:endParaRPr lang="en-GB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7366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9746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247650" y="658813"/>
            <a:ext cx="8683625" cy="402291"/>
          </a:xfrm>
          <a:prstGeom prst="rect">
            <a:avLst/>
          </a:prstGeom>
        </p:spPr>
        <p:txBody>
          <a:bodyPr vert="horz" lIns="0" tIns="46800" rIns="0" bIns="46800" rtlCol="0" anchor="t" anchorCtr="0">
            <a:noAutofit/>
          </a:bodyPr>
          <a:lstStyle>
            <a:lvl1pPr marL="0" indent="0">
              <a:buNone/>
              <a:defRPr lang="de-DE" sz="2000" b="0" smtClean="0">
                <a:solidFill>
                  <a:schemeClr val="tx1"/>
                </a:solidFill>
                <a:ea typeface="+mj-ea"/>
              </a:defRPr>
            </a:lvl1pPr>
            <a:lvl2pPr marL="0" indent="0">
              <a:buNone/>
              <a:defRPr lang="de-DE" sz="2000" b="0" smtClean="0"/>
            </a:lvl2pPr>
            <a:lvl3pPr marL="0" indent="0">
              <a:buNone/>
              <a:defRPr lang="de-DE" sz="2000" b="0" smtClean="0"/>
            </a:lvl3pPr>
            <a:lvl4pPr marL="0" indent="0">
              <a:buNone/>
              <a:defRPr lang="de-DE" sz="2000" b="0" smtClean="0"/>
            </a:lvl4pPr>
            <a:lvl5pPr marL="0" indent="0">
              <a:buNone/>
              <a:defRPr lang="de-DE" sz="2000" b="0"/>
            </a:lvl5pPr>
          </a:lstStyle>
          <a:p>
            <a:pPr lvl="0">
              <a:spcBef>
                <a:spcPct val="0"/>
              </a:spcBef>
            </a:pPr>
            <a:r>
              <a:rPr lang="de-DE" dirty="0"/>
              <a:t>Textmasterformat bearbeiten</a:t>
            </a:r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7"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61"/>
          <a:stretch/>
        </p:blipFill>
        <p:spPr>
          <a:xfrm>
            <a:off x="0" y="6505574"/>
            <a:ext cx="91440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8746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612236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1149181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pic>
        <p:nvPicPr>
          <p:cNvPr id="8" name="Picture 4" descr="PPT_SECNDPG_09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60"/>
          <a:stretch/>
        </p:blipFill>
        <p:spPr bwMode="auto">
          <a:xfrm>
            <a:off x="0" y="0"/>
            <a:ext cx="9144000" cy="606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45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53465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91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ABC9B-9005-498D-8BB1-90979444E5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2E0DE-7184-4C80-81C2-071BF3268C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4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9" Type="http://schemas.openxmlformats.org/officeDocument/2006/relationships/theme" Target="../theme/theme7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34" Type="http://schemas.openxmlformats.org/officeDocument/2006/relationships/slideLayout" Target="../slideLayouts/slideLayout83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82.xml"/><Relationship Id="rId38" Type="http://schemas.openxmlformats.org/officeDocument/2006/relationships/slideLayout" Target="../slideLayouts/slideLayout87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81.xml"/><Relationship Id="rId37" Type="http://schemas.openxmlformats.org/officeDocument/2006/relationships/slideLayout" Target="../slideLayouts/slideLayout86.xml"/><Relationship Id="rId40" Type="http://schemas.openxmlformats.org/officeDocument/2006/relationships/image" Target="../media/image6.png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36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Relationship Id="rId35" Type="http://schemas.openxmlformats.org/officeDocument/2006/relationships/slideLayout" Target="../slideLayouts/slideLayout8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image" Target="../media/image1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9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/>
              <a:t>15/04/2024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49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1" r:id="rId2"/>
    <p:sldLayoutId id="214748369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3B26C33-4E49-4A56-85E9-36D5D205B9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607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734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4" r:id="rId2"/>
    <p:sldLayoutId id="2147483715" r:id="rId3"/>
    <p:sldLayoutId id="2147483717" r:id="rId4"/>
    <p:sldLayoutId id="2147483718" r:id="rId5"/>
    <p:sldLayoutId id="2147483719" r:id="rId6"/>
    <p:sldLayoutId id="2147483720" r:id="rId7"/>
    <p:sldLayoutId id="214748372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827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4" r:id="rId2"/>
    <p:sldLayoutId id="2147483745" r:id="rId3"/>
    <p:sldLayoutId id="2147483747" r:id="rId4"/>
    <p:sldLayoutId id="2147483748" r:id="rId5"/>
    <p:sldLayoutId id="2147483750" r:id="rId6"/>
    <p:sldLayoutId id="2147483751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3B26C33-4E49-4A56-85E9-36D5D205B9EF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PPT_SECNDPG_0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71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512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Rectangle 111"/>
          <p:cNvSpPr>
            <a:spLocks noChangeArrowheads="1"/>
          </p:cNvSpPr>
          <p:nvPr/>
        </p:nvSpPr>
        <p:spPr bwMode="gray">
          <a:xfrm flipV="1">
            <a:off x="-1" y="819150"/>
            <a:ext cx="9144001" cy="6038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3077" tIns="43200" rIns="83077" bIns="43200" anchor="ctr"/>
          <a:lstStyle/>
          <a:p>
            <a:pPr>
              <a:spcBef>
                <a:spcPct val="0"/>
              </a:spcBef>
              <a:defRPr/>
            </a:pPr>
            <a:endParaRPr lang="en-GB" sz="2215">
              <a:solidFill>
                <a:srgbClr val="292926"/>
              </a:solidFill>
            </a:endParaRPr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27137" y="0"/>
            <a:ext cx="7444175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slide title Arial Bold size 24</a:t>
            </a:r>
          </a:p>
        </p:txBody>
      </p:sp>
      <p:sp>
        <p:nvSpPr>
          <p:cNvPr id="17" name="TextBox 16"/>
          <p:cNvSpPr txBox="1"/>
          <p:nvPr/>
        </p:nvSpPr>
        <p:spPr bwMode="gray">
          <a:xfrm>
            <a:off x="8229601" y="601842"/>
            <a:ext cx="914400" cy="217166"/>
          </a:xfrm>
          <a:prstGeom prst="rect">
            <a:avLst/>
          </a:prstGeom>
          <a:solidFill>
            <a:schemeClr val="tx2"/>
          </a:solidFill>
        </p:spPr>
        <p:txBody>
          <a:bodyPr wrap="square" tIns="0" bIns="0" rtlCol="0" anchor="ctr" anchorCtr="0">
            <a:noAutofit/>
          </a:bodyPr>
          <a:lstStyle/>
          <a:p>
            <a:pPr algn="ctr"/>
            <a:fld id="{F0AC4B27-E38B-4B91-A9A8-4E50C63E50F6}" type="slidenum">
              <a:rPr lang="en-GB" sz="923" b="1" smtClean="0">
                <a:solidFill>
                  <a:srgbClr val="FFFFFF"/>
                </a:solidFill>
              </a:rPr>
              <a:pPr algn="ctr"/>
              <a:t>‹#›</a:t>
            </a:fld>
            <a:endParaRPr lang="en-GB" sz="923" b="1" dirty="0">
              <a:solidFill>
                <a:srgbClr val="FFFFFF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 bwMode="gray">
          <a:xfrm>
            <a:off x="234467" y="6369937"/>
            <a:ext cx="8736623" cy="0"/>
          </a:xfrm>
          <a:prstGeom prst="line">
            <a:avLst/>
          </a:prstGeom>
          <a:solidFill>
            <a:schemeClr val="accent2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/>
          <p:cNvSpPr txBox="1"/>
          <p:nvPr/>
        </p:nvSpPr>
        <p:spPr bwMode="gray">
          <a:xfrm>
            <a:off x="842175" y="6715148"/>
            <a:ext cx="5275422" cy="1428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Bef>
                <a:spcPct val="20000"/>
              </a:spcBef>
            </a:pPr>
            <a:r>
              <a:rPr lang="en-US" sz="646" dirty="0">
                <a:solidFill>
                  <a:srgbClr val="FFFFFF">
                    <a:lumMod val="75000"/>
                  </a:srgbClr>
                </a:solidFill>
              </a:rPr>
              <a:t>Version 1 | Version 1 | Confidential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 bwMode="gray">
          <a:xfrm>
            <a:off x="227135" y="1125538"/>
            <a:ext cx="8732226" cy="50863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text Arial size 18</a:t>
            </a:r>
          </a:p>
          <a:p>
            <a:pPr lvl="1"/>
            <a:r>
              <a:rPr lang="en-US" dirty="0"/>
              <a:t>Second level Arial size 18</a:t>
            </a:r>
          </a:p>
          <a:p>
            <a:pPr lvl="2"/>
            <a:r>
              <a:rPr lang="en-US" dirty="0"/>
              <a:t>Third level Arial size 16</a:t>
            </a:r>
          </a:p>
          <a:p>
            <a:pPr lvl="3"/>
            <a:r>
              <a:rPr lang="en-US" dirty="0"/>
              <a:t>Fourth level size 16</a:t>
            </a:r>
          </a:p>
          <a:p>
            <a:pPr lvl="4"/>
            <a:r>
              <a:rPr lang="en-US" dirty="0"/>
              <a:t>Fifth level size 16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216169" y="6715148"/>
            <a:ext cx="563670" cy="14285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Bef>
                <a:spcPct val="20000"/>
              </a:spcBef>
            </a:pPr>
            <a:r>
              <a:rPr lang="en-US" sz="646" dirty="0">
                <a:solidFill>
                  <a:srgbClr val="FFFFFF">
                    <a:lumMod val="75000"/>
                  </a:srgbClr>
                </a:solidFill>
              </a:rPr>
              <a:t>© Ipsos MORI</a:t>
            </a:r>
          </a:p>
        </p:txBody>
      </p:sp>
      <p:grpSp>
        <p:nvGrpSpPr>
          <p:cNvPr id="61" name="Group 60"/>
          <p:cNvGrpSpPr>
            <a:grpSpLocks noChangeAspect="1"/>
          </p:cNvGrpSpPr>
          <p:nvPr/>
        </p:nvGrpSpPr>
        <p:grpSpPr bwMode="gray">
          <a:xfrm>
            <a:off x="8693077" y="6455002"/>
            <a:ext cx="225695" cy="224407"/>
            <a:chOff x="1020" y="346"/>
            <a:chExt cx="4114" cy="3756"/>
          </a:xfrm>
        </p:grpSpPr>
        <p:sp>
          <p:nvSpPr>
            <p:cNvPr id="62" name="Freeform 61"/>
            <p:cNvSpPr>
              <a:spLocks/>
            </p:cNvSpPr>
            <p:nvPr userDrawn="1"/>
          </p:nvSpPr>
          <p:spPr bwMode="gray">
            <a:xfrm>
              <a:off x="1020" y="346"/>
              <a:ext cx="4114" cy="3756"/>
            </a:xfrm>
            <a:custGeom>
              <a:avLst/>
              <a:gdLst/>
              <a:ahLst/>
              <a:cxnLst>
                <a:cxn ang="0">
                  <a:pos x="0" y="3756"/>
                </a:cxn>
                <a:cxn ang="0">
                  <a:pos x="0" y="0"/>
                </a:cxn>
                <a:cxn ang="0">
                  <a:pos x="4022" y="0"/>
                </a:cxn>
                <a:cxn ang="0">
                  <a:pos x="4022" y="0"/>
                </a:cxn>
                <a:cxn ang="0">
                  <a:pos x="4040" y="118"/>
                </a:cxn>
                <a:cxn ang="0">
                  <a:pos x="4054" y="234"/>
                </a:cxn>
                <a:cxn ang="0">
                  <a:pos x="4068" y="350"/>
                </a:cxn>
                <a:cxn ang="0">
                  <a:pos x="4078" y="468"/>
                </a:cxn>
                <a:cxn ang="0">
                  <a:pos x="4088" y="584"/>
                </a:cxn>
                <a:cxn ang="0">
                  <a:pos x="4096" y="700"/>
                </a:cxn>
                <a:cxn ang="0">
                  <a:pos x="4104" y="814"/>
                </a:cxn>
                <a:cxn ang="0">
                  <a:pos x="4108" y="930"/>
                </a:cxn>
                <a:cxn ang="0">
                  <a:pos x="4112" y="1046"/>
                </a:cxn>
                <a:cxn ang="0">
                  <a:pos x="4114" y="1162"/>
                </a:cxn>
                <a:cxn ang="0">
                  <a:pos x="4112" y="1276"/>
                </a:cxn>
                <a:cxn ang="0">
                  <a:pos x="4110" y="1392"/>
                </a:cxn>
                <a:cxn ang="0">
                  <a:pos x="4106" y="1508"/>
                </a:cxn>
                <a:cxn ang="0">
                  <a:pos x="4100" y="1622"/>
                </a:cxn>
                <a:cxn ang="0">
                  <a:pos x="4092" y="1738"/>
                </a:cxn>
                <a:cxn ang="0">
                  <a:pos x="4082" y="1854"/>
                </a:cxn>
                <a:cxn ang="0">
                  <a:pos x="4070" y="1970"/>
                </a:cxn>
                <a:cxn ang="0">
                  <a:pos x="4056" y="2086"/>
                </a:cxn>
                <a:cxn ang="0">
                  <a:pos x="4040" y="2202"/>
                </a:cxn>
                <a:cxn ang="0">
                  <a:pos x="4020" y="2320"/>
                </a:cxn>
                <a:cxn ang="0">
                  <a:pos x="4000" y="2436"/>
                </a:cxn>
                <a:cxn ang="0">
                  <a:pos x="3978" y="2554"/>
                </a:cxn>
                <a:cxn ang="0">
                  <a:pos x="3952" y="2672"/>
                </a:cxn>
                <a:cxn ang="0">
                  <a:pos x="3926" y="2790"/>
                </a:cxn>
                <a:cxn ang="0">
                  <a:pos x="3896" y="2908"/>
                </a:cxn>
                <a:cxn ang="0">
                  <a:pos x="3864" y="3028"/>
                </a:cxn>
                <a:cxn ang="0">
                  <a:pos x="3830" y="3148"/>
                </a:cxn>
                <a:cxn ang="0">
                  <a:pos x="3792" y="3268"/>
                </a:cxn>
                <a:cxn ang="0">
                  <a:pos x="3754" y="3388"/>
                </a:cxn>
                <a:cxn ang="0">
                  <a:pos x="3712" y="3510"/>
                </a:cxn>
                <a:cxn ang="0">
                  <a:pos x="3668" y="3632"/>
                </a:cxn>
                <a:cxn ang="0">
                  <a:pos x="3620" y="3756"/>
                </a:cxn>
                <a:cxn ang="0">
                  <a:pos x="0" y="3756"/>
                </a:cxn>
              </a:cxnLst>
              <a:rect l="0" t="0" r="r" b="b"/>
              <a:pathLst>
                <a:path w="4114" h="3756">
                  <a:moveTo>
                    <a:pt x="0" y="3756"/>
                  </a:moveTo>
                  <a:lnTo>
                    <a:pt x="0" y="0"/>
                  </a:lnTo>
                  <a:lnTo>
                    <a:pt x="4022" y="0"/>
                  </a:lnTo>
                  <a:lnTo>
                    <a:pt x="4022" y="0"/>
                  </a:lnTo>
                  <a:lnTo>
                    <a:pt x="4040" y="118"/>
                  </a:lnTo>
                  <a:lnTo>
                    <a:pt x="4054" y="234"/>
                  </a:lnTo>
                  <a:lnTo>
                    <a:pt x="4068" y="350"/>
                  </a:lnTo>
                  <a:lnTo>
                    <a:pt x="4078" y="468"/>
                  </a:lnTo>
                  <a:lnTo>
                    <a:pt x="4088" y="584"/>
                  </a:lnTo>
                  <a:lnTo>
                    <a:pt x="4096" y="700"/>
                  </a:lnTo>
                  <a:lnTo>
                    <a:pt x="4104" y="814"/>
                  </a:lnTo>
                  <a:lnTo>
                    <a:pt x="4108" y="930"/>
                  </a:lnTo>
                  <a:lnTo>
                    <a:pt x="4112" y="1046"/>
                  </a:lnTo>
                  <a:lnTo>
                    <a:pt x="4114" y="1162"/>
                  </a:lnTo>
                  <a:lnTo>
                    <a:pt x="4112" y="1276"/>
                  </a:lnTo>
                  <a:lnTo>
                    <a:pt x="4110" y="1392"/>
                  </a:lnTo>
                  <a:lnTo>
                    <a:pt x="4106" y="1508"/>
                  </a:lnTo>
                  <a:lnTo>
                    <a:pt x="4100" y="1622"/>
                  </a:lnTo>
                  <a:lnTo>
                    <a:pt x="4092" y="1738"/>
                  </a:lnTo>
                  <a:lnTo>
                    <a:pt x="4082" y="1854"/>
                  </a:lnTo>
                  <a:lnTo>
                    <a:pt x="4070" y="1970"/>
                  </a:lnTo>
                  <a:lnTo>
                    <a:pt x="4056" y="2086"/>
                  </a:lnTo>
                  <a:lnTo>
                    <a:pt x="4040" y="2202"/>
                  </a:lnTo>
                  <a:lnTo>
                    <a:pt x="4020" y="2320"/>
                  </a:lnTo>
                  <a:lnTo>
                    <a:pt x="4000" y="2436"/>
                  </a:lnTo>
                  <a:lnTo>
                    <a:pt x="3978" y="2554"/>
                  </a:lnTo>
                  <a:lnTo>
                    <a:pt x="3952" y="2672"/>
                  </a:lnTo>
                  <a:lnTo>
                    <a:pt x="3926" y="2790"/>
                  </a:lnTo>
                  <a:lnTo>
                    <a:pt x="3896" y="2908"/>
                  </a:lnTo>
                  <a:lnTo>
                    <a:pt x="3864" y="3028"/>
                  </a:lnTo>
                  <a:lnTo>
                    <a:pt x="3830" y="3148"/>
                  </a:lnTo>
                  <a:lnTo>
                    <a:pt x="3792" y="3268"/>
                  </a:lnTo>
                  <a:lnTo>
                    <a:pt x="3754" y="3388"/>
                  </a:lnTo>
                  <a:lnTo>
                    <a:pt x="3712" y="3510"/>
                  </a:lnTo>
                  <a:lnTo>
                    <a:pt x="3668" y="3632"/>
                  </a:lnTo>
                  <a:lnTo>
                    <a:pt x="3620" y="3756"/>
                  </a:lnTo>
                  <a:lnTo>
                    <a:pt x="0" y="3756"/>
                  </a:lnTo>
                  <a:close/>
                </a:path>
              </a:pathLst>
            </a:custGeom>
            <a:solidFill>
              <a:srgbClr val="009D9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3" name="Freeform 62"/>
            <p:cNvSpPr>
              <a:spLocks/>
            </p:cNvSpPr>
            <p:nvPr userDrawn="1"/>
          </p:nvSpPr>
          <p:spPr bwMode="gray">
            <a:xfrm>
              <a:off x="2636" y="1719"/>
              <a:ext cx="85" cy="65"/>
            </a:xfrm>
            <a:custGeom>
              <a:avLst/>
              <a:gdLst/>
              <a:ahLst/>
              <a:cxnLst>
                <a:cxn ang="0">
                  <a:pos x="18" y="4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14" y="60"/>
                </a:cxn>
                <a:cxn ang="0">
                  <a:pos x="28" y="62"/>
                </a:cxn>
                <a:cxn ang="0">
                  <a:pos x="42" y="58"/>
                </a:cxn>
                <a:cxn ang="0">
                  <a:pos x="54" y="54"/>
                </a:cxn>
                <a:cxn ang="0">
                  <a:pos x="66" y="48"/>
                </a:cxn>
                <a:cxn ang="0">
                  <a:pos x="76" y="40"/>
                </a:cxn>
                <a:cxn ang="0">
                  <a:pos x="82" y="32"/>
                </a:cxn>
                <a:cxn ang="0">
                  <a:pos x="88" y="24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6" y="6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0" y="28"/>
                </a:cxn>
                <a:cxn ang="0">
                  <a:pos x="24" y="36"/>
                </a:cxn>
                <a:cxn ang="0">
                  <a:pos x="18" y="44"/>
                </a:cxn>
                <a:cxn ang="0">
                  <a:pos x="18" y="44"/>
                </a:cxn>
              </a:cxnLst>
              <a:rect l="0" t="0" r="r" b="b"/>
              <a:pathLst>
                <a:path w="88" h="62">
                  <a:moveTo>
                    <a:pt x="18" y="44"/>
                  </a:moveTo>
                  <a:lnTo>
                    <a:pt x="0" y="58"/>
                  </a:lnTo>
                  <a:lnTo>
                    <a:pt x="0" y="58"/>
                  </a:lnTo>
                  <a:lnTo>
                    <a:pt x="14" y="60"/>
                  </a:lnTo>
                  <a:lnTo>
                    <a:pt x="28" y="62"/>
                  </a:lnTo>
                  <a:lnTo>
                    <a:pt x="42" y="58"/>
                  </a:lnTo>
                  <a:lnTo>
                    <a:pt x="54" y="54"/>
                  </a:lnTo>
                  <a:lnTo>
                    <a:pt x="66" y="48"/>
                  </a:lnTo>
                  <a:lnTo>
                    <a:pt x="76" y="40"/>
                  </a:lnTo>
                  <a:lnTo>
                    <a:pt x="82" y="32"/>
                  </a:lnTo>
                  <a:lnTo>
                    <a:pt x="88" y="24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6" y="6"/>
                  </a:lnTo>
                  <a:lnTo>
                    <a:pt x="46" y="16"/>
                  </a:lnTo>
                  <a:lnTo>
                    <a:pt x="38" y="22"/>
                  </a:lnTo>
                  <a:lnTo>
                    <a:pt x="30" y="28"/>
                  </a:lnTo>
                  <a:lnTo>
                    <a:pt x="24" y="36"/>
                  </a:lnTo>
                  <a:lnTo>
                    <a:pt x="18" y="44"/>
                  </a:lnTo>
                  <a:lnTo>
                    <a:pt x="18" y="4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4" name="Freeform 63"/>
            <p:cNvSpPr>
              <a:spLocks/>
            </p:cNvSpPr>
            <p:nvPr userDrawn="1"/>
          </p:nvSpPr>
          <p:spPr bwMode="gray">
            <a:xfrm>
              <a:off x="2823" y="1878"/>
              <a:ext cx="66" cy="75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18"/>
                </a:cxn>
                <a:cxn ang="0">
                  <a:pos x="4" y="28"/>
                </a:cxn>
                <a:cxn ang="0">
                  <a:pos x="6" y="36"/>
                </a:cxn>
                <a:cxn ang="0">
                  <a:pos x="12" y="44"/>
                </a:cxn>
                <a:cxn ang="0">
                  <a:pos x="18" y="50"/>
                </a:cxn>
                <a:cxn ang="0">
                  <a:pos x="26" y="58"/>
                </a:cxn>
                <a:cxn ang="0">
                  <a:pos x="36" y="64"/>
                </a:cxn>
                <a:cxn ang="0">
                  <a:pos x="58" y="68"/>
                </a:cxn>
                <a:cxn ang="0">
                  <a:pos x="58" y="68"/>
                </a:cxn>
                <a:cxn ang="0">
                  <a:pos x="66" y="60"/>
                </a:cxn>
                <a:cxn ang="0">
                  <a:pos x="68" y="54"/>
                </a:cxn>
                <a:cxn ang="0">
                  <a:pos x="68" y="50"/>
                </a:cxn>
                <a:cxn ang="0">
                  <a:pos x="66" y="40"/>
                </a:cxn>
                <a:cxn ang="0">
                  <a:pos x="62" y="32"/>
                </a:cxn>
                <a:cxn ang="0">
                  <a:pos x="54" y="22"/>
                </a:cxn>
                <a:cxn ang="0">
                  <a:pos x="46" y="14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68" h="68">
                  <a:moveTo>
                    <a:pt x="28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18"/>
                  </a:lnTo>
                  <a:lnTo>
                    <a:pt x="4" y="28"/>
                  </a:lnTo>
                  <a:lnTo>
                    <a:pt x="6" y="36"/>
                  </a:lnTo>
                  <a:lnTo>
                    <a:pt x="12" y="44"/>
                  </a:lnTo>
                  <a:lnTo>
                    <a:pt x="18" y="50"/>
                  </a:lnTo>
                  <a:lnTo>
                    <a:pt x="26" y="58"/>
                  </a:lnTo>
                  <a:lnTo>
                    <a:pt x="36" y="64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66" y="60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6" y="40"/>
                  </a:lnTo>
                  <a:lnTo>
                    <a:pt x="62" y="32"/>
                  </a:lnTo>
                  <a:lnTo>
                    <a:pt x="54" y="22"/>
                  </a:lnTo>
                  <a:lnTo>
                    <a:pt x="46" y="14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5" name="Freeform 64"/>
            <p:cNvSpPr>
              <a:spLocks/>
            </p:cNvSpPr>
            <p:nvPr userDrawn="1"/>
          </p:nvSpPr>
          <p:spPr bwMode="gray">
            <a:xfrm>
              <a:off x="2532" y="1215"/>
              <a:ext cx="103" cy="75"/>
            </a:xfrm>
            <a:custGeom>
              <a:avLst/>
              <a:gdLst/>
              <a:ahLst/>
              <a:cxnLst>
                <a:cxn ang="0">
                  <a:pos x="22" y="5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16" y="74"/>
                </a:cxn>
                <a:cxn ang="0">
                  <a:pos x="32" y="76"/>
                </a:cxn>
                <a:cxn ang="0">
                  <a:pos x="46" y="74"/>
                </a:cxn>
                <a:cxn ang="0">
                  <a:pos x="60" y="68"/>
                </a:cxn>
                <a:cxn ang="0">
                  <a:pos x="72" y="62"/>
                </a:cxn>
                <a:cxn ang="0">
                  <a:pos x="82" y="52"/>
                </a:cxn>
                <a:cxn ang="0">
                  <a:pos x="90" y="42"/>
                </a:cxn>
                <a:cxn ang="0">
                  <a:pos x="98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80" y="6"/>
                </a:cxn>
                <a:cxn ang="0">
                  <a:pos x="68" y="10"/>
                </a:cxn>
                <a:cxn ang="0">
                  <a:pos x="58" y="14"/>
                </a:cxn>
                <a:cxn ang="0">
                  <a:pos x="48" y="20"/>
                </a:cxn>
                <a:cxn ang="0">
                  <a:pos x="38" y="28"/>
                </a:cxn>
                <a:cxn ang="0">
                  <a:pos x="30" y="40"/>
                </a:cxn>
                <a:cxn ang="0">
                  <a:pos x="22" y="54"/>
                </a:cxn>
                <a:cxn ang="0">
                  <a:pos x="22" y="54"/>
                </a:cxn>
              </a:cxnLst>
              <a:rect l="0" t="0" r="r" b="b"/>
              <a:pathLst>
                <a:path w="106" h="76">
                  <a:moveTo>
                    <a:pt x="22" y="5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16" y="74"/>
                  </a:lnTo>
                  <a:lnTo>
                    <a:pt x="32" y="76"/>
                  </a:lnTo>
                  <a:lnTo>
                    <a:pt x="46" y="74"/>
                  </a:lnTo>
                  <a:lnTo>
                    <a:pt x="60" y="68"/>
                  </a:lnTo>
                  <a:lnTo>
                    <a:pt x="72" y="62"/>
                  </a:lnTo>
                  <a:lnTo>
                    <a:pt x="82" y="52"/>
                  </a:lnTo>
                  <a:lnTo>
                    <a:pt x="90" y="42"/>
                  </a:lnTo>
                  <a:lnTo>
                    <a:pt x="98" y="3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4"/>
                  </a:lnTo>
                  <a:lnTo>
                    <a:pt x="48" y="20"/>
                  </a:lnTo>
                  <a:lnTo>
                    <a:pt x="38" y="28"/>
                  </a:lnTo>
                  <a:lnTo>
                    <a:pt x="30" y="40"/>
                  </a:lnTo>
                  <a:lnTo>
                    <a:pt x="22" y="54"/>
                  </a:lnTo>
                  <a:lnTo>
                    <a:pt x="22" y="5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6" name="Freeform 65"/>
            <p:cNvSpPr>
              <a:spLocks/>
            </p:cNvSpPr>
            <p:nvPr userDrawn="1"/>
          </p:nvSpPr>
          <p:spPr bwMode="gray">
            <a:xfrm>
              <a:off x="2476" y="1392"/>
              <a:ext cx="85" cy="75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50" y="8"/>
                </a:cxn>
                <a:cxn ang="0">
                  <a:pos x="30" y="18"/>
                </a:cxn>
                <a:cxn ang="0">
                  <a:pos x="20" y="24"/>
                </a:cxn>
                <a:cxn ang="0">
                  <a:pos x="12" y="30"/>
                </a:cxn>
                <a:cxn ang="0">
                  <a:pos x="6" y="40"/>
                </a:cxn>
                <a:cxn ang="0">
                  <a:pos x="0" y="4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6" y="72"/>
                </a:cxn>
                <a:cxn ang="0">
                  <a:pos x="30" y="70"/>
                </a:cxn>
                <a:cxn ang="0">
                  <a:pos x="42" y="66"/>
                </a:cxn>
                <a:cxn ang="0">
                  <a:pos x="52" y="60"/>
                </a:cxn>
                <a:cxn ang="0">
                  <a:pos x="62" y="52"/>
                </a:cxn>
                <a:cxn ang="0">
                  <a:pos x="70" y="42"/>
                </a:cxn>
                <a:cxn ang="0">
                  <a:pos x="82" y="24"/>
                </a:cxn>
                <a:cxn ang="0">
                  <a:pos x="82" y="24"/>
                </a:cxn>
              </a:cxnLst>
              <a:rect l="0" t="0" r="r" b="b"/>
              <a:pathLst>
                <a:path w="82" h="72">
                  <a:moveTo>
                    <a:pt x="82" y="24"/>
                  </a:moveTo>
                  <a:lnTo>
                    <a:pt x="76" y="0"/>
                  </a:lnTo>
                  <a:lnTo>
                    <a:pt x="76" y="0"/>
                  </a:lnTo>
                  <a:lnTo>
                    <a:pt x="50" y="8"/>
                  </a:lnTo>
                  <a:lnTo>
                    <a:pt x="30" y="18"/>
                  </a:lnTo>
                  <a:lnTo>
                    <a:pt x="20" y="24"/>
                  </a:lnTo>
                  <a:lnTo>
                    <a:pt x="12" y="30"/>
                  </a:lnTo>
                  <a:lnTo>
                    <a:pt x="6" y="40"/>
                  </a:lnTo>
                  <a:lnTo>
                    <a:pt x="0" y="4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6" y="72"/>
                  </a:lnTo>
                  <a:lnTo>
                    <a:pt x="30" y="70"/>
                  </a:lnTo>
                  <a:lnTo>
                    <a:pt x="42" y="66"/>
                  </a:lnTo>
                  <a:lnTo>
                    <a:pt x="52" y="60"/>
                  </a:lnTo>
                  <a:lnTo>
                    <a:pt x="62" y="52"/>
                  </a:lnTo>
                  <a:lnTo>
                    <a:pt x="70" y="42"/>
                  </a:lnTo>
                  <a:lnTo>
                    <a:pt x="82" y="24"/>
                  </a:lnTo>
                  <a:lnTo>
                    <a:pt x="82" y="24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7" name="Freeform 66"/>
            <p:cNvSpPr>
              <a:spLocks/>
            </p:cNvSpPr>
            <p:nvPr userDrawn="1"/>
          </p:nvSpPr>
          <p:spPr bwMode="gray">
            <a:xfrm>
              <a:off x="2448" y="1589"/>
              <a:ext cx="103" cy="65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14" y="58"/>
                </a:cxn>
                <a:cxn ang="0">
                  <a:pos x="14" y="58"/>
                </a:cxn>
                <a:cxn ang="0">
                  <a:pos x="30" y="62"/>
                </a:cxn>
                <a:cxn ang="0">
                  <a:pos x="44" y="60"/>
                </a:cxn>
                <a:cxn ang="0">
                  <a:pos x="54" y="56"/>
                </a:cxn>
                <a:cxn ang="0">
                  <a:pos x="60" y="50"/>
                </a:cxn>
                <a:cxn ang="0">
                  <a:pos x="66" y="42"/>
                </a:cxn>
                <a:cxn ang="0">
                  <a:pos x="70" y="34"/>
                </a:cxn>
                <a:cxn ang="0">
                  <a:pos x="78" y="18"/>
                </a:cxn>
                <a:cxn ang="0">
                  <a:pos x="98" y="2"/>
                </a:cxn>
                <a:cxn ang="0">
                  <a:pos x="98" y="2"/>
                </a:cxn>
                <a:cxn ang="0">
                  <a:pos x="80" y="0"/>
                </a:cxn>
                <a:cxn ang="0">
                  <a:pos x="64" y="2"/>
                </a:cxn>
                <a:cxn ang="0">
                  <a:pos x="50" y="6"/>
                </a:cxn>
                <a:cxn ang="0">
                  <a:pos x="36" y="14"/>
                </a:cxn>
                <a:cxn ang="0">
                  <a:pos x="24" y="22"/>
                </a:cxn>
                <a:cxn ang="0">
                  <a:pos x="14" y="30"/>
                </a:cxn>
                <a:cxn ang="0">
                  <a:pos x="6" y="40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98" h="62">
                  <a:moveTo>
                    <a:pt x="0" y="50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30" y="62"/>
                  </a:lnTo>
                  <a:lnTo>
                    <a:pt x="44" y="60"/>
                  </a:lnTo>
                  <a:lnTo>
                    <a:pt x="54" y="56"/>
                  </a:lnTo>
                  <a:lnTo>
                    <a:pt x="60" y="50"/>
                  </a:lnTo>
                  <a:lnTo>
                    <a:pt x="66" y="42"/>
                  </a:lnTo>
                  <a:lnTo>
                    <a:pt x="70" y="34"/>
                  </a:lnTo>
                  <a:lnTo>
                    <a:pt x="78" y="18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0" y="0"/>
                  </a:lnTo>
                  <a:lnTo>
                    <a:pt x="64" y="2"/>
                  </a:lnTo>
                  <a:lnTo>
                    <a:pt x="50" y="6"/>
                  </a:lnTo>
                  <a:lnTo>
                    <a:pt x="36" y="14"/>
                  </a:lnTo>
                  <a:lnTo>
                    <a:pt x="24" y="22"/>
                  </a:lnTo>
                  <a:lnTo>
                    <a:pt x="14" y="30"/>
                  </a:lnTo>
                  <a:lnTo>
                    <a:pt x="6" y="4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8" name="Freeform 67"/>
            <p:cNvSpPr>
              <a:spLocks/>
            </p:cNvSpPr>
            <p:nvPr userDrawn="1"/>
          </p:nvSpPr>
          <p:spPr bwMode="gray">
            <a:xfrm>
              <a:off x="2720" y="944"/>
              <a:ext cx="103" cy="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4"/>
                </a:cxn>
                <a:cxn ang="0">
                  <a:pos x="4" y="20"/>
                </a:cxn>
                <a:cxn ang="0">
                  <a:pos x="14" y="32"/>
                </a:cxn>
                <a:cxn ang="0">
                  <a:pos x="26" y="42"/>
                </a:cxn>
                <a:cxn ang="0">
                  <a:pos x="42" y="50"/>
                </a:cxn>
                <a:cxn ang="0">
                  <a:pos x="58" y="56"/>
                </a:cxn>
                <a:cxn ang="0">
                  <a:pos x="72" y="58"/>
                </a:cxn>
                <a:cxn ang="0">
                  <a:pos x="78" y="58"/>
                </a:cxn>
                <a:cxn ang="0">
                  <a:pos x="84" y="56"/>
                </a:cxn>
                <a:cxn ang="0">
                  <a:pos x="90" y="54"/>
                </a:cxn>
                <a:cxn ang="0">
                  <a:pos x="94" y="50"/>
                </a:cxn>
                <a:cxn ang="0">
                  <a:pos x="96" y="20"/>
                </a:cxn>
                <a:cxn ang="0">
                  <a:pos x="96" y="20"/>
                </a:cxn>
                <a:cxn ang="0">
                  <a:pos x="78" y="10"/>
                </a:cxn>
                <a:cxn ang="0">
                  <a:pos x="60" y="4"/>
                </a:cxn>
                <a:cxn ang="0">
                  <a:pos x="40" y="0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96" h="58">
                  <a:moveTo>
                    <a:pt x="18" y="0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4" y="20"/>
                  </a:lnTo>
                  <a:lnTo>
                    <a:pt x="14" y="32"/>
                  </a:lnTo>
                  <a:lnTo>
                    <a:pt x="26" y="42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72" y="58"/>
                  </a:lnTo>
                  <a:lnTo>
                    <a:pt x="78" y="58"/>
                  </a:lnTo>
                  <a:lnTo>
                    <a:pt x="84" y="56"/>
                  </a:lnTo>
                  <a:lnTo>
                    <a:pt x="90" y="54"/>
                  </a:lnTo>
                  <a:lnTo>
                    <a:pt x="94" y="5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78" y="10"/>
                  </a:lnTo>
                  <a:lnTo>
                    <a:pt x="60" y="4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69" name="Freeform 68"/>
            <p:cNvSpPr>
              <a:spLocks/>
            </p:cNvSpPr>
            <p:nvPr userDrawn="1"/>
          </p:nvSpPr>
          <p:spPr bwMode="gray">
            <a:xfrm>
              <a:off x="2946" y="851"/>
              <a:ext cx="66" cy="103"/>
            </a:xfrm>
            <a:custGeom>
              <a:avLst/>
              <a:gdLst/>
              <a:ahLst/>
              <a:cxnLst>
                <a:cxn ang="0">
                  <a:pos x="42" y="8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16"/>
                </a:cxn>
                <a:cxn ang="0">
                  <a:pos x="2" y="22"/>
                </a:cxn>
                <a:cxn ang="0">
                  <a:pos x="0" y="3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4" y="60"/>
                </a:cxn>
                <a:cxn ang="0">
                  <a:pos x="8" y="72"/>
                </a:cxn>
                <a:cxn ang="0">
                  <a:pos x="22" y="102"/>
                </a:cxn>
                <a:cxn ang="0">
                  <a:pos x="22" y="102"/>
                </a:cxn>
                <a:cxn ang="0">
                  <a:pos x="44" y="78"/>
                </a:cxn>
                <a:cxn ang="0">
                  <a:pos x="54" y="66"/>
                </a:cxn>
                <a:cxn ang="0">
                  <a:pos x="60" y="54"/>
                </a:cxn>
                <a:cxn ang="0">
                  <a:pos x="64" y="44"/>
                </a:cxn>
                <a:cxn ang="0">
                  <a:pos x="64" y="38"/>
                </a:cxn>
                <a:cxn ang="0">
                  <a:pos x="62" y="32"/>
                </a:cxn>
                <a:cxn ang="0">
                  <a:pos x="60" y="26"/>
                </a:cxn>
                <a:cxn ang="0">
                  <a:pos x="56" y="20"/>
                </a:cxn>
                <a:cxn ang="0">
                  <a:pos x="42" y="8"/>
                </a:cxn>
                <a:cxn ang="0">
                  <a:pos x="42" y="8"/>
                </a:cxn>
              </a:cxnLst>
              <a:rect l="0" t="0" r="r" b="b"/>
              <a:pathLst>
                <a:path w="64" h="102">
                  <a:moveTo>
                    <a:pt x="42" y="8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4" y="60"/>
                  </a:lnTo>
                  <a:lnTo>
                    <a:pt x="8" y="72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44" y="78"/>
                  </a:lnTo>
                  <a:lnTo>
                    <a:pt x="54" y="66"/>
                  </a:lnTo>
                  <a:lnTo>
                    <a:pt x="60" y="54"/>
                  </a:lnTo>
                  <a:lnTo>
                    <a:pt x="64" y="44"/>
                  </a:lnTo>
                  <a:lnTo>
                    <a:pt x="64" y="38"/>
                  </a:lnTo>
                  <a:lnTo>
                    <a:pt x="62" y="32"/>
                  </a:lnTo>
                  <a:lnTo>
                    <a:pt x="60" y="26"/>
                  </a:lnTo>
                  <a:lnTo>
                    <a:pt x="56" y="20"/>
                  </a:lnTo>
                  <a:lnTo>
                    <a:pt x="42" y="8"/>
                  </a:lnTo>
                  <a:lnTo>
                    <a:pt x="42" y="8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 userDrawn="1"/>
          </p:nvSpPr>
          <p:spPr bwMode="gray">
            <a:xfrm>
              <a:off x="3171" y="664"/>
              <a:ext cx="770" cy="1981"/>
            </a:xfrm>
            <a:custGeom>
              <a:avLst/>
              <a:gdLst/>
              <a:ahLst/>
              <a:cxnLst>
                <a:cxn ang="0">
                  <a:pos x="636" y="774"/>
                </a:cxn>
                <a:cxn ang="0">
                  <a:pos x="688" y="690"/>
                </a:cxn>
                <a:cxn ang="0">
                  <a:pos x="686" y="488"/>
                </a:cxn>
                <a:cxn ang="0">
                  <a:pos x="694" y="430"/>
                </a:cxn>
                <a:cxn ang="0">
                  <a:pos x="694" y="376"/>
                </a:cxn>
                <a:cxn ang="0">
                  <a:pos x="676" y="320"/>
                </a:cxn>
                <a:cxn ang="0">
                  <a:pos x="646" y="280"/>
                </a:cxn>
                <a:cxn ang="0">
                  <a:pos x="648" y="238"/>
                </a:cxn>
                <a:cxn ang="0">
                  <a:pos x="610" y="226"/>
                </a:cxn>
                <a:cxn ang="0">
                  <a:pos x="580" y="190"/>
                </a:cxn>
                <a:cxn ang="0">
                  <a:pos x="568" y="180"/>
                </a:cxn>
                <a:cxn ang="0">
                  <a:pos x="526" y="182"/>
                </a:cxn>
                <a:cxn ang="0">
                  <a:pos x="518" y="138"/>
                </a:cxn>
                <a:cxn ang="0">
                  <a:pos x="472" y="156"/>
                </a:cxn>
                <a:cxn ang="0">
                  <a:pos x="474" y="116"/>
                </a:cxn>
                <a:cxn ang="0">
                  <a:pos x="432" y="120"/>
                </a:cxn>
                <a:cxn ang="0">
                  <a:pos x="388" y="132"/>
                </a:cxn>
                <a:cxn ang="0">
                  <a:pos x="388" y="80"/>
                </a:cxn>
                <a:cxn ang="0">
                  <a:pos x="376" y="68"/>
                </a:cxn>
                <a:cxn ang="0">
                  <a:pos x="346" y="44"/>
                </a:cxn>
                <a:cxn ang="0">
                  <a:pos x="314" y="88"/>
                </a:cxn>
                <a:cxn ang="0">
                  <a:pos x="306" y="64"/>
                </a:cxn>
                <a:cxn ang="0">
                  <a:pos x="330" y="46"/>
                </a:cxn>
                <a:cxn ang="0">
                  <a:pos x="256" y="122"/>
                </a:cxn>
                <a:cxn ang="0">
                  <a:pos x="236" y="92"/>
                </a:cxn>
                <a:cxn ang="0">
                  <a:pos x="290" y="18"/>
                </a:cxn>
                <a:cxn ang="0">
                  <a:pos x="218" y="62"/>
                </a:cxn>
                <a:cxn ang="0">
                  <a:pos x="214" y="90"/>
                </a:cxn>
                <a:cxn ang="0">
                  <a:pos x="208" y="60"/>
                </a:cxn>
                <a:cxn ang="0">
                  <a:pos x="212" y="8"/>
                </a:cxn>
                <a:cxn ang="0">
                  <a:pos x="184" y="40"/>
                </a:cxn>
                <a:cxn ang="0">
                  <a:pos x="162" y="0"/>
                </a:cxn>
                <a:cxn ang="0">
                  <a:pos x="156" y="94"/>
                </a:cxn>
                <a:cxn ang="0">
                  <a:pos x="138" y="12"/>
                </a:cxn>
                <a:cxn ang="0">
                  <a:pos x="84" y="74"/>
                </a:cxn>
                <a:cxn ang="0">
                  <a:pos x="62" y="98"/>
                </a:cxn>
                <a:cxn ang="0">
                  <a:pos x="54" y="20"/>
                </a:cxn>
                <a:cxn ang="0">
                  <a:pos x="86" y="738"/>
                </a:cxn>
                <a:cxn ang="0">
                  <a:pos x="38" y="1700"/>
                </a:cxn>
                <a:cxn ang="0">
                  <a:pos x="176" y="1954"/>
                </a:cxn>
                <a:cxn ang="0">
                  <a:pos x="576" y="1976"/>
                </a:cxn>
                <a:cxn ang="0">
                  <a:pos x="656" y="1938"/>
                </a:cxn>
                <a:cxn ang="0">
                  <a:pos x="472" y="1910"/>
                </a:cxn>
                <a:cxn ang="0">
                  <a:pos x="368" y="1874"/>
                </a:cxn>
                <a:cxn ang="0">
                  <a:pos x="266" y="1722"/>
                </a:cxn>
                <a:cxn ang="0">
                  <a:pos x="260" y="1568"/>
                </a:cxn>
                <a:cxn ang="0">
                  <a:pos x="304" y="1496"/>
                </a:cxn>
                <a:cxn ang="0">
                  <a:pos x="552" y="1494"/>
                </a:cxn>
                <a:cxn ang="0">
                  <a:pos x="682" y="1452"/>
                </a:cxn>
                <a:cxn ang="0">
                  <a:pos x="654" y="1352"/>
                </a:cxn>
                <a:cxn ang="0">
                  <a:pos x="692" y="1264"/>
                </a:cxn>
                <a:cxn ang="0">
                  <a:pos x="610" y="1220"/>
                </a:cxn>
                <a:cxn ang="0">
                  <a:pos x="694" y="1188"/>
                </a:cxn>
                <a:cxn ang="0">
                  <a:pos x="698" y="1124"/>
                </a:cxn>
                <a:cxn ang="0">
                  <a:pos x="714" y="1052"/>
                </a:cxn>
                <a:cxn ang="0">
                  <a:pos x="772" y="1002"/>
                </a:cxn>
                <a:cxn ang="0">
                  <a:pos x="492" y="850"/>
                </a:cxn>
                <a:cxn ang="0">
                  <a:pos x="362" y="826"/>
                </a:cxn>
                <a:cxn ang="0">
                  <a:pos x="424" y="782"/>
                </a:cxn>
                <a:cxn ang="0">
                  <a:pos x="532" y="794"/>
                </a:cxn>
                <a:cxn ang="0">
                  <a:pos x="516" y="846"/>
                </a:cxn>
              </a:cxnLst>
              <a:rect l="0" t="0" r="r" b="b"/>
              <a:pathLst>
                <a:path w="772" h="1976">
                  <a:moveTo>
                    <a:pt x="696" y="886"/>
                  </a:moveTo>
                  <a:lnTo>
                    <a:pt x="696" y="886"/>
                  </a:lnTo>
                  <a:lnTo>
                    <a:pt x="670" y="852"/>
                  </a:lnTo>
                  <a:lnTo>
                    <a:pt x="656" y="834"/>
                  </a:lnTo>
                  <a:lnTo>
                    <a:pt x="646" y="814"/>
                  </a:lnTo>
                  <a:lnTo>
                    <a:pt x="638" y="794"/>
                  </a:lnTo>
                  <a:lnTo>
                    <a:pt x="636" y="784"/>
                  </a:lnTo>
                  <a:lnTo>
                    <a:pt x="636" y="774"/>
                  </a:lnTo>
                  <a:lnTo>
                    <a:pt x="638" y="764"/>
                  </a:lnTo>
                  <a:lnTo>
                    <a:pt x="642" y="754"/>
                  </a:lnTo>
                  <a:lnTo>
                    <a:pt x="646" y="744"/>
                  </a:lnTo>
                  <a:lnTo>
                    <a:pt x="654" y="734"/>
                  </a:lnTo>
                  <a:lnTo>
                    <a:pt x="654" y="734"/>
                  </a:lnTo>
                  <a:lnTo>
                    <a:pt x="670" y="720"/>
                  </a:lnTo>
                  <a:lnTo>
                    <a:pt x="680" y="706"/>
                  </a:lnTo>
                  <a:lnTo>
                    <a:pt x="688" y="690"/>
                  </a:lnTo>
                  <a:lnTo>
                    <a:pt x="690" y="672"/>
                  </a:lnTo>
                  <a:lnTo>
                    <a:pt x="690" y="672"/>
                  </a:lnTo>
                  <a:lnTo>
                    <a:pt x="696" y="612"/>
                  </a:lnTo>
                  <a:lnTo>
                    <a:pt x="696" y="566"/>
                  </a:lnTo>
                  <a:lnTo>
                    <a:pt x="692" y="526"/>
                  </a:lnTo>
                  <a:lnTo>
                    <a:pt x="684" y="490"/>
                  </a:lnTo>
                  <a:lnTo>
                    <a:pt x="684" y="490"/>
                  </a:lnTo>
                  <a:lnTo>
                    <a:pt x="686" y="488"/>
                  </a:lnTo>
                  <a:lnTo>
                    <a:pt x="690" y="486"/>
                  </a:lnTo>
                  <a:lnTo>
                    <a:pt x="694" y="482"/>
                  </a:lnTo>
                  <a:lnTo>
                    <a:pt x="698" y="474"/>
                  </a:lnTo>
                  <a:lnTo>
                    <a:pt x="698" y="474"/>
                  </a:lnTo>
                  <a:lnTo>
                    <a:pt x="700" y="458"/>
                  </a:lnTo>
                  <a:lnTo>
                    <a:pt x="700" y="446"/>
                  </a:lnTo>
                  <a:lnTo>
                    <a:pt x="698" y="438"/>
                  </a:lnTo>
                  <a:lnTo>
                    <a:pt x="694" y="430"/>
                  </a:lnTo>
                  <a:lnTo>
                    <a:pt x="690" y="426"/>
                  </a:lnTo>
                  <a:lnTo>
                    <a:pt x="686" y="422"/>
                  </a:lnTo>
                  <a:lnTo>
                    <a:pt x="684" y="420"/>
                  </a:lnTo>
                  <a:lnTo>
                    <a:pt x="684" y="420"/>
                  </a:lnTo>
                  <a:lnTo>
                    <a:pt x="690" y="412"/>
                  </a:lnTo>
                  <a:lnTo>
                    <a:pt x="694" y="402"/>
                  </a:lnTo>
                  <a:lnTo>
                    <a:pt x="696" y="388"/>
                  </a:lnTo>
                  <a:lnTo>
                    <a:pt x="694" y="376"/>
                  </a:lnTo>
                  <a:lnTo>
                    <a:pt x="692" y="362"/>
                  </a:lnTo>
                  <a:lnTo>
                    <a:pt x="688" y="352"/>
                  </a:lnTo>
                  <a:lnTo>
                    <a:pt x="680" y="344"/>
                  </a:lnTo>
                  <a:lnTo>
                    <a:pt x="676" y="342"/>
                  </a:lnTo>
                  <a:lnTo>
                    <a:pt x="670" y="342"/>
                  </a:lnTo>
                  <a:lnTo>
                    <a:pt x="670" y="342"/>
                  </a:lnTo>
                  <a:lnTo>
                    <a:pt x="674" y="332"/>
                  </a:lnTo>
                  <a:lnTo>
                    <a:pt x="676" y="320"/>
                  </a:lnTo>
                  <a:lnTo>
                    <a:pt x="676" y="308"/>
                  </a:lnTo>
                  <a:lnTo>
                    <a:pt x="674" y="298"/>
                  </a:lnTo>
                  <a:lnTo>
                    <a:pt x="668" y="290"/>
                  </a:lnTo>
                  <a:lnTo>
                    <a:pt x="662" y="282"/>
                  </a:lnTo>
                  <a:lnTo>
                    <a:pt x="654" y="280"/>
                  </a:lnTo>
                  <a:lnTo>
                    <a:pt x="642" y="280"/>
                  </a:lnTo>
                  <a:lnTo>
                    <a:pt x="642" y="280"/>
                  </a:lnTo>
                  <a:lnTo>
                    <a:pt x="646" y="280"/>
                  </a:lnTo>
                  <a:lnTo>
                    <a:pt x="650" y="274"/>
                  </a:lnTo>
                  <a:lnTo>
                    <a:pt x="654" y="266"/>
                  </a:lnTo>
                  <a:lnTo>
                    <a:pt x="656" y="260"/>
                  </a:lnTo>
                  <a:lnTo>
                    <a:pt x="656" y="254"/>
                  </a:lnTo>
                  <a:lnTo>
                    <a:pt x="656" y="254"/>
                  </a:lnTo>
                  <a:lnTo>
                    <a:pt x="654" y="246"/>
                  </a:lnTo>
                  <a:lnTo>
                    <a:pt x="652" y="242"/>
                  </a:lnTo>
                  <a:lnTo>
                    <a:pt x="648" y="238"/>
                  </a:lnTo>
                  <a:lnTo>
                    <a:pt x="644" y="236"/>
                  </a:lnTo>
                  <a:lnTo>
                    <a:pt x="636" y="234"/>
                  </a:lnTo>
                  <a:lnTo>
                    <a:pt x="626" y="234"/>
                  </a:lnTo>
                  <a:lnTo>
                    <a:pt x="618" y="236"/>
                  </a:lnTo>
                  <a:lnTo>
                    <a:pt x="610" y="236"/>
                  </a:lnTo>
                  <a:lnTo>
                    <a:pt x="608" y="236"/>
                  </a:lnTo>
                  <a:lnTo>
                    <a:pt x="608" y="234"/>
                  </a:lnTo>
                  <a:lnTo>
                    <a:pt x="610" y="226"/>
                  </a:lnTo>
                  <a:lnTo>
                    <a:pt x="610" y="226"/>
                  </a:lnTo>
                  <a:lnTo>
                    <a:pt x="612" y="220"/>
                  </a:lnTo>
                  <a:lnTo>
                    <a:pt x="610" y="212"/>
                  </a:lnTo>
                  <a:lnTo>
                    <a:pt x="604" y="204"/>
                  </a:lnTo>
                  <a:lnTo>
                    <a:pt x="598" y="196"/>
                  </a:lnTo>
                  <a:lnTo>
                    <a:pt x="592" y="190"/>
                  </a:lnTo>
                  <a:lnTo>
                    <a:pt x="584" y="188"/>
                  </a:lnTo>
                  <a:lnTo>
                    <a:pt x="580" y="190"/>
                  </a:lnTo>
                  <a:lnTo>
                    <a:pt x="576" y="192"/>
                  </a:lnTo>
                  <a:lnTo>
                    <a:pt x="574" y="196"/>
                  </a:lnTo>
                  <a:lnTo>
                    <a:pt x="570" y="202"/>
                  </a:lnTo>
                  <a:lnTo>
                    <a:pt x="570" y="202"/>
                  </a:lnTo>
                  <a:lnTo>
                    <a:pt x="568" y="200"/>
                  </a:lnTo>
                  <a:lnTo>
                    <a:pt x="566" y="194"/>
                  </a:lnTo>
                  <a:lnTo>
                    <a:pt x="568" y="184"/>
                  </a:lnTo>
                  <a:lnTo>
                    <a:pt x="568" y="180"/>
                  </a:lnTo>
                  <a:lnTo>
                    <a:pt x="566" y="174"/>
                  </a:lnTo>
                  <a:lnTo>
                    <a:pt x="564" y="170"/>
                  </a:lnTo>
                  <a:lnTo>
                    <a:pt x="560" y="166"/>
                  </a:lnTo>
                  <a:lnTo>
                    <a:pt x="560" y="166"/>
                  </a:lnTo>
                  <a:lnTo>
                    <a:pt x="552" y="168"/>
                  </a:lnTo>
                  <a:lnTo>
                    <a:pt x="544" y="172"/>
                  </a:lnTo>
                  <a:lnTo>
                    <a:pt x="526" y="182"/>
                  </a:lnTo>
                  <a:lnTo>
                    <a:pt x="526" y="182"/>
                  </a:lnTo>
                  <a:lnTo>
                    <a:pt x="526" y="176"/>
                  </a:lnTo>
                  <a:lnTo>
                    <a:pt x="526" y="172"/>
                  </a:lnTo>
                  <a:lnTo>
                    <a:pt x="528" y="162"/>
                  </a:lnTo>
                  <a:lnTo>
                    <a:pt x="528" y="158"/>
                  </a:lnTo>
                  <a:lnTo>
                    <a:pt x="528" y="152"/>
                  </a:lnTo>
                  <a:lnTo>
                    <a:pt x="524" y="146"/>
                  </a:lnTo>
                  <a:lnTo>
                    <a:pt x="518" y="138"/>
                  </a:lnTo>
                  <a:lnTo>
                    <a:pt x="518" y="138"/>
                  </a:lnTo>
                  <a:lnTo>
                    <a:pt x="510" y="134"/>
                  </a:lnTo>
                  <a:lnTo>
                    <a:pt x="502" y="132"/>
                  </a:lnTo>
                  <a:lnTo>
                    <a:pt x="498" y="134"/>
                  </a:lnTo>
                  <a:lnTo>
                    <a:pt x="492" y="136"/>
                  </a:lnTo>
                  <a:lnTo>
                    <a:pt x="484" y="146"/>
                  </a:lnTo>
                  <a:lnTo>
                    <a:pt x="478" y="152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66" y="154"/>
                  </a:lnTo>
                  <a:lnTo>
                    <a:pt x="464" y="150"/>
                  </a:lnTo>
                  <a:lnTo>
                    <a:pt x="464" y="148"/>
                  </a:lnTo>
                  <a:lnTo>
                    <a:pt x="474" y="136"/>
                  </a:lnTo>
                  <a:lnTo>
                    <a:pt x="478" y="128"/>
                  </a:lnTo>
                  <a:lnTo>
                    <a:pt x="478" y="124"/>
                  </a:lnTo>
                  <a:lnTo>
                    <a:pt x="476" y="120"/>
                  </a:lnTo>
                  <a:lnTo>
                    <a:pt x="474" y="116"/>
                  </a:lnTo>
                  <a:lnTo>
                    <a:pt x="468" y="110"/>
                  </a:lnTo>
                  <a:lnTo>
                    <a:pt x="460" y="106"/>
                  </a:lnTo>
                  <a:lnTo>
                    <a:pt x="448" y="100"/>
                  </a:lnTo>
                  <a:lnTo>
                    <a:pt x="448" y="100"/>
                  </a:lnTo>
                  <a:lnTo>
                    <a:pt x="442" y="112"/>
                  </a:lnTo>
                  <a:lnTo>
                    <a:pt x="438" y="120"/>
                  </a:lnTo>
                  <a:lnTo>
                    <a:pt x="434" y="122"/>
                  </a:lnTo>
                  <a:lnTo>
                    <a:pt x="432" y="120"/>
                  </a:lnTo>
                  <a:lnTo>
                    <a:pt x="428" y="112"/>
                  </a:lnTo>
                  <a:lnTo>
                    <a:pt x="426" y="108"/>
                  </a:lnTo>
                  <a:lnTo>
                    <a:pt x="424" y="106"/>
                  </a:lnTo>
                  <a:lnTo>
                    <a:pt x="424" y="106"/>
                  </a:lnTo>
                  <a:lnTo>
                    <a:pt x="422" y="104"/>
                  </a:lnTo>
                  <a:lnTo>
                    <a:pt x="418" y="106"/>
                  </a:lnTo>
                  <a:lnTo>
                    <a:pt x="412" y="110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8" y="112"/>
                  </a:lnTo>
                  <a:lnTo>
                    <a:pt x="404" y="92"/>
                  </a:lnTo>
                  <a:lnTo>
                    <a:pt x="406" y="84"/>
                  </a:lnTo>
                  <a:lnTo>
                    <a:pt x="404" y="80"/>
                  </a:lnTo>
                  <a:lnTo>
                    <a:pt x="398" y="78"/>
                  </a:lnTo>
                  <a:lnTo>
                    <a:pt x="388" y="80"/>
                  </a:lnTo>
                  <a:lnTo>
                    <a:pt x="388" y="80"/>
                  </a:lnTo>
                  <a:lnTo>
                    <a:pt x="376" y="84"/>
                  </a:lnTo>
                  <a:lnTo>
                    <a:pt x="368" y="86"/>
                  </a:lnTo>
                  <a:lnTo>
                    <a:pt x="366" y="86"/>
                  </a:lnTo>
                  <a:lnTo>
                    <a:pt x="364" y="84"/>
                  </a:lnTo>
                  <a:lnTo>
                    <a:pt x="368" y="76"/>
                  </a:lnTo>
                  <a:lnTo>
                    <a:pt x="370" y="72"/>
                  </a:lnTo>
                  <a:lnTo>
                    <a:pt x="370" y="72"/>
                  </a:lnTo>
                  <a:lnTo>
                    <a:pt x="376" y="68"/>
                  </a:lnTo>
                  <a:lnTo>
                    <a:pt x="380" y="64"/>
                  </a:lnTo>
                  <a:lnTo>
                    <a:pt x="380" y="62"/>
                  </a:lnTo>
                  <a:lnTo>
                    <a:pt x="380" y="58"/>
                  </a:lnTo>
                  <a:lnTo>
                    <a:pt x="376" y="50"/>
                  </a:lnTo>
                  <a:lnTo>
                    <a:pt x="368" y="44"/>
                  </a:lnTo>
                  <a:lnTo>
                    <a:pt x="358" y="42"/>
                  </a:lnTo>
                  <a:lnTo>
                    <a:pt x="350" y="42"/>
                  </a:lnTo>
                  <a:lnTo>
                    <a:pt x="346" y="44"/>
                  </a:lnTo>
                  <a:lnTo>
                    <a:pt x="344" y="46"/>
                  </a:lnTo>
                  <a:lnTo>
                    <a:pt x="342" y="52"/>
                  </a:lnTo>
                  <a:lnTo>
                    <a:pt x="342" y="58"/>
                  </a:lnTo>
                  <a:lnTo>
                    <a:pt x="342" y="58"/>
                  </a:lnTo>
                  <a:lnTo>
                    <a:pt x="340" y="68"/>
                  </a:lnTo>
                  <a:lnTo>
                    <a:pt x="332" y="76"/>
                  </a:lnTo>
                  <a:lnTo>
                    <a:pt x="324" y="84"/>
                  </a:lnTo>
                  <a:lnTo>
                    <a:pt x="314" y="88"/>
                  </a:lnTo>
                  <a:lnTo>
                    <a:pt x="306" y="90"/>
                  </a:lnTo>
                  <a:lnTo>
                    <a:pt x="300" y="90"/>
                  </a:lnTo>
                  <a:lnTo>
                    <a:pt x="298" y="88"/>
                  </a:lnTo>
                  <a:lnTo>
                    <a:pt x="298" y="84"/>
                  </a:lnTo>
                  <a:lnTo>
                    <a:pt x="300" y="76"/>
                  </a:lnTo>
                  <a:lnTo>
                    <a:pt x="300" y="76"/>
                  </a:lnTo>
                  <a:lnTo>
                    <a:pt x="302" y="68"/>
                  </a:lnTo>
                  <a:lnTo>
                    <a:pt x="306" y="64"/>
                  </a:lnTo>
                  <a:lnTo>
                    <a:pt x="310" y="62"/>
                  </a:lnTo>
                  <a:lnTo>
                    <a:pt x="314" y="60"/>
                  </a:lnTo>
                  <a:lnTo>
                    <a:pt x="322" y="60"/>
                  </a:lnTo>
                  <a:lnTo>
                    <a:pt x="328" y="62"/>
                  </a:lnTo>
                  <a:lnTo>
                    <a:pt x="334" y="62"/>
                  </a:lnTo>
                  <a:lnTo>
                    <a:pt x="334" y="60"/>
                  </a:lnTo>
                  <a:lnTo>
                    <a:pt x="334" y="58"/>
                  </a:lnTo>
                  <a:lnTo>
                    <a:pt x="330" y="46"/>
                  </a:lnTo>
                  <a:lnTo>
                    <a:pt x="318" y="26"/>
                  </a:lnTo>
                  <a:lnTo>
                    <a:pt x="318" y="26"/>
                  </a:lnTo>
                  <a:lnTo>
                    <a:pt x="284" y="62"/>
                  </a:lnTo>
                  <a:lnTo>
                    <a:pt x="272" y="76"/>
                  </a:lnTo>
                  <a:lnTo>
                    <a:pt x="266" y="86"/>
                  </a:lnTo>
                  <a:lnTo>
                    <a:pt x="266" y="86"/>
                  </a:lnTo>
                  <a:lnTo>
                    <a:pt x="260" y="110"/>
                  </a:lnTo>
                  <a:lnTo>
                    <a:pt x="256" y="122"/>
                  </a:lnTo>
                  <a:lnTo>
                    <a:pt x="254" y="124"/>
                  </a:lnTo>
                  <a:lnTo>
                    <a:pt x="252" y="124"/>
                  </a:lnTo>
                  <a:lnTo>
                    <a:pt x="250" y="120"/>
                  </a:lnTo>
                  <a:lnTo>
                    <a:pt x="246" y="102"/>
                  </a:lnTo>
                  <a:lnTo>
                    <a:pt x="242" y="96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2"/>
                  </a:lnTo>
                  <a:lnTo>
                    <a:pt x="258" y="76"/>
                  </a:lnTo>
                  <a:lnTo>
                    <a:pt x="268" y="66"/>
                  </a:lnTo>
                  <a:lnTo>
                    <a:pt x="276" y="56"/>
                  </a:lnTo>
                  <a:lnTo>
                    <a:pt x="284" y="46"/>
                  </a:lnTo>
                  <a:lnTo>
                    <a:pt x="290" y="36"/>
                  </a:lnTo>
                  <a:lnTo>
                    <a:pt x="292" y="26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76" y="18"/>
                  </a:lnTo>
                  <a:lnTo>
                    <a:pt x="262" y="24"/>
                  </a:lnTo>
                  <a:lnTo>
                    <a:pt x="246" y="32"/>
                  </a:lnTo>
                  <a:lnTo>
                    <a:pt x="232" y="40"/>
                  </a:lnTo>
                  <a:lnTo>
                    <a:pt x="222" y="50"/>
                  </a:lnTo>
                  <a:lnTo>
                    <a:pt x="220" y="54"/>
                  </a:lnTo>
                  <a:lnTo>
                    <a:pt x="218" y="58"/>
                  </a:lnTo>
                  <a:lnTo>
                    <a:pt x="218" y="62"/>
                  </a:lnTo>
                  <a:lnTo>
                    <a:pt x="220" y="66"/>
                  </a:lnTo>
                  <a:lnTo>
                    <a:pt x="226" y="68"/>
                  </a:lnTo>
                  <a:lnTo>
                    <a:pt x="232" y="70"/>
                  </a:lnTo>
                  <a:lnTo>
                    <a:pt x="232" y="70"/>
                  </a:lnTo>
                  <a:lnTo>
                    <a:pt x="230" y="76"/>
                  </a:lnTo>
                  <a:lnTo>
                    <a:pt x="226" y="80"/>
                  </a:lnTo>
                  <a:lnTo>
                    <a:pt x="222" y="86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2" y="90"/>
                  </a:lnTo>
                  <a:lnTo>
                    <a:pt x="194" y="84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94" y="74"/>
                  </a:lnTo>
                  <a:lnTo>
                    <a:pt x="198" y="70"/>
                  </a:lnTo>
                  <a:lnTo>
                    <a:pt x="208" y="60"/>
                  </a:lnTo>
                  <a:lnTo>
                    <a:pt x="218" y="46"/>
                  </a:lnTo>
                  <a:lnTo>
                    <a:pt x="224" y="32"/>
                  </a:lnTo>
                  <a:lnTo>
                    <a:pt x="228" y="20"/>
                  </a:lnTo>
                  <a:lnTo>
                    <a:pt x="228" y="14"/>
                  </a:lnTo>
                  <a:lnTo>
                    <a:pt x="226" y="10"/>
                  </a:lnTo>
                  <a:lnTo>
                    <a:pt x="224" y="8"/>
                  </a:lnTo>
                  <a:lnTo>
                    <a:pt x="218" y="6"/>
                  </a:lnTo>
                  <a:lnTo>
                    <a:pt x="212" y="8"/>
                  </a:lnTo>
                  <a:lnTo>
                    <a:pt x="202" y="12"/>
                  </a:lnTo>
                  <a:lnTo>
                    <a:pt x="202" y="12"/>
                  </a:lnTo>
                  <a:lnTo>
                    <a:pt x="200" y="16"/>
                  </a:lnTo>
                  <a:lnTo>
                    <a:pt x="198" y="24"/>
                  </a:lnTo>
                  <a:lnTo>
                    <a:pt x="194" y="3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4" y="40"/>
                  </a:lnTo>
                  <a:lnTo>
                    <a:pt x="182" y="36"/>
                  </a:lnTo>
                  <a:lnTo>
                    <a:pt x="182" y="26"/>
                  </a:lnTo>
                  <a:lnTo>
                    <a:pt x="182" y="16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74" y="4"/>
                  </a:lnTo>
                  <a:lnTo>
                    <a:pt x="168" y="0"/>
                  </a:lnTo>
                  <a:lnTo>
                    <a:pt x="162" y="0"/>
                  </a:lnTo>
                  <a:lnTo>
                    <a:pt x="160" y="2"/>
                  </a:lnTo>
                  <a:lnTo>
                    <a:pt x="156" y="6"/>
                  </a:lnTo>
                  <a:lnTo>
                    <a:pt x="154" y="12"/>
                  </a:lnTo>
                  <a:lnTo>
                    <a:pt x="152" y="28"/>
                  </a:lnTo>
                  <a:lnTo>
                    <a:pt x="152" y="46"/>
                  </a:lnTo>
                  <a:lnTo>
                    <a:pt x="152" y="6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40" y="82"/>
                  </a:lnTo>
                  <a:lnTo>
                    <a:pt x="132" y="74"/>
                  </a:lnTo>
                  <a:lnTo>
                    <a:pt x="130" y="68"/>
                  </a:lnTo>
                  <a:lnTo>
                    <a:pt x="130" y="62"/>
                  </a:lnTo>
                  <a:lnTo>
                    <a:pt x="134" y="54"/>
                  </a:lnTo>
                  <a:lnTo>
                    <a:pt x="138" y="44"/>
                  </a:lnTo>
                  <a:lnTo>
                    <a:pt x="140" y="30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2" y="16"/>
                  </a:lnTo>
                  <a:lnTo>
                    <a:pt x="110" y="20"/>
                  </a:lnTo>
                  <a:lnTo>
                    <a:pt x="100" y="28"/>
                  </a:lnTo>
                  <a:lnTo>
                    <a:pt x="92" y="36"/>
                  </a:lnTo>
                  <a:lnTo>
                    <a:pt x="88" y="46"/>
                  </a:lnTo>
                  <a:lnTo>
                    <a:pt x="84" y="58"/>
                  </a:lnTo>
                  <a:lnTo>
                    <a:pt x="84" y="74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2" y="102"/>
                  </a:lnTo>
                  <a:lnTo>
                    <a:pt x="74" y="112"/>
                  </a:lnTo>
                  <a:lnTo>
                    <a:pt x="72" y="114"/>
                  </a:lnTo>
                  <a:lnTo>
                    <a:pt x="68" y="114"/>
                  </a:lnTo>
                  <a:lnTo>
                    <a:pt x="64" y="108"/>
                  </a:lnTo>
                  <a:lnTo>
                    <a:pt x="62" y="98"/>
                  </a:lnTo>
                  <a:lnTo>
                    <a:pt x="62" y="98"/>
                  </a:lnTo>
                  <a:lnTo>
                    <a:pt x="70" y="84"/>
                  </a:lnTo>
                  <a:lnTo>
                    <a:pt x="74" y="72"/>
                  </a:lnTo>
                  <a:lnTo>
                    <a:pt x="78" y="58"/>
                  </a:lnTo>
                  <a:lnTo>
                    <a:pt x="76" y="46"/>
                  </a:lnTo>
                  <a:lnTo>
                    <a:pt x="72" y="34"/>
                  </a:lnTo>
                  <a:lnTo>
                    <a:pt x="66" y="26"/>
                  </a:lnTo>
                  <a:lnTo>
                    <a:pt x="54" y="20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52" y="136"/>
                  </a:lnTo>
                  <a:lnTo>
                    <a:pt x="64" y="258"/>
                  </a:lnTo>
                  <a:lnTo>
                    <a:pt x="72" y="378"/>
                  </a:lnTo>
                  <a:lnTo>
                    <a:pt x="78" y="498"/>
                  </a:lnTo>
                  <a:lnTo>
                    <a:pt x="84" y="618"/>
                  </a:lnTo>
                  <a:lnTo>
                    <a:pt x="86" y="738"/>
                  </a:lnTo>
                  <a:lnTo>
                    <a:pt x="88" y="860"/>
                  </a:lnTo>
                  <a:lnTo>
                    <a:pt x="86" y="980"/>
                  </a:lnTo>
                  <a:lnTo>
                    <a:pt x="84" y="1100"/>
                  </a:lnTo>
                  <a:lnTo>
                    <a:pt x="78" y="1220"/>
                  </a:lnTo>
                  <a:lnTo>
                    <a:pt x="72" y="1340"/>
                  </a:lnTo>
                  <a:lnTo>
                    <a:pt x="62" y="1460"/>
                  </a:lnTo>
                  <a:lnTo>
                    <a:pt x="52" y="1580"/>
                  </a:lnTo>
                  <a:lnTo>
                    <a:pt x="38" y="1700"/>
                  </a:lnTo>
                  <a:lnTo>
                    <a:pt x="24" y="1820"/>
                  </a:lnTo>
                  <a:lnTo>
                    <a:pt x="6" y="1938"/>
                  </a:lnTo>
                  <a:lnTo>
                    <a:pt x="0" y="1972"/>
                  </a:lnTo>
                  <a:lnTo>
                    <a:pt x="0" y="1972"/>
                  </a:lnTo>
                  <a:lnTo>
                    <a:pt x="42" y="1970"/>
                  </a:lnTo>
                  <a:lnTo>
                    <a:pt x="88" y="1964"/>
                  </a:lnTo>
                  <a:lnTo>
                    <a:pt x="134" y="1958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226" y="1956"/>
                  </a:lnTo>
                  <a:lnTo>
                    <a:pt x="268" y="1960"/>
                  </a:lnTo>
                  <a:lnTo>
                    <a:pt x="338" y="1968"/>
                  </a:lnTo>
                  <a:lnTo>
                    <a:pt x="378" y="1972"/>
                  </a:lnTo>
                  <a:lnTo>
                    <a:pt x="428" y="1974"/>
                  </a:lnTo>
                  <a:lnTo>
                    <a:pt x="492" y="1976"/>
                  </a:lnTo>
                  <a:lnTo>
                    <a:pt x="576" y="1976"/>
                  </a:lnTo>
                  <a:lnTo>
                    <a:pt x="576" y="1976"/>
                  </a:lnTo>
                  <a:lnTo>
                    <a:pt x="612" y="1972"/>
                  </a:lnTo>
                  <a:lnTo>
                    <a:pt x="636" y="1966"/>
                  </a:lnTo>
                  <a:lnTo>
                    <a:pt x="654" y="1962"/>
                  </a:lnTo>
                  <a:lnTo>
                    <a:pt x="668" y="1962"/>
                  </a:lnTo>
                  <a:lnTo>
                    <a:pt x="668" y="1962"/>
                  </a:lnTo>
                  <a:lnTo>
                    <a:pt x="664" y="1948"/>
                  </a:lnTo>
                  <a:lnTo>
                    <a:pt x="656" y="1938"/>
                  </a:lnTo>
                  <a:lnTo>
                    <a:pt x="648" y="1930"/>
                  </a:lnTo>
                  <a:lnTo>
                    <a:pt x="638" y="1924"/>
                  </a:lnTo>
                  <a:lnTo>
                    <a:pt x="624" y="1918"/>
                  </a:lnTo>
                  <a:lnTo>
                    <a:pt x="612" y="1916"/>
                  </a:lnTo>
                  <a:lnTo>
                    <a:pt x="582" y="1912"/>
                  </a:lnTo>
                  <a:lnTo>
                    <a:pt x="516" y="1912"/>
                  </a:lnTo>
                  <a:lnTo>
                    <a:pt x="486" y="1912"/>
                  </a:lnTo>
                  <a:lnTo>
                    <a:pt x="472" y="1910"/>
                  </a:lnTo>
                  <a:lnTo>
                    <a:pt x="458" y="1906"/>
                  </a:lnTo>
                  <a:lnTo>
                    <a:pt x="458" y="1906"/>
                  </a:lnTo>
                  <a:lnTo>
                    <a:pt x="440" y="1904"/>
                  </a:lnTo>
                  <a:lnTo>
                    <a:pt x="422" y="1900"/>
                  </a:lnTo>
                  <a:lnTo>
                    <a:pt x="406" y="1894"/>
                  </a:lnTo>
                  <a:lnTo>
                    <a:pt x="392" y="1888"/>
                  </a:lnTo>
                  <a:lnTo>
                    <a:pt x="380" y="1882"/>
                  </a:lnTo>
                  <a:lnTo>
                    <a:pt x="368" y="1874"/>
                  </a:lnTo>
                  <a:lnTo>
                    <a:pt x="350" y="1858"/>
                  </a:lnTo>
                  <a:lnTo>
                    <a:pt x="334" y="1840"/>
                  </a:lnTo>
                  <a:lnTo>
                    <a:pt x="322" y="1820"/>
                  </a:lnTo>
                  <a:lnTo>
                    <a:pt x="296" y="1782"/>
                  </a:lnTo>
                  <a:lnTo>
                    <a:pt x="296" y="1782"/>
                  </a:lnTo>
                  <a:lnTo>
                    <a:pt x="284" y="1760"/>
                  </a:lnTo>
                  <a:lnTo>
                    <a:pt x="272" y="1734"/>
                  </a:lnTo>
                  <a:lnTo>
                    <a:pt x="266" y="1722"/>
                  </a:lnTo>
                  <a:lnTo>
                    <a:pt x="262" y="1706"/>
                  </a:lnTo>
                  <a:lnTo>
                    <a:pt x="260" y="1692"/>
                  </a:lnTo>
                  <a:lnTo>
                    <a:pt x="258" y="1676"/>
                  </a:lnTo>
                  <a:lnTo>
                    <a:pt x="258" y="1676"/>
                  </a:lnTo>
                  <a:lnTo>
                    <a:pt x="256" y="1654"/>
                  </a:lnTo>
                  <a:lnTo>
                    <a:pt x="256" y="1636"/>
                  </a:lnTo>
                  <a:lnTo>
                    <a:pt x="256" y="1602"/>
                  </a:lnTo>
                  <a:lnTo>
                    <a:pt x="260" y="1568"/>
                  </a:lnTo>
                  <a:lnTo>
                    <a:pt x="260" y="1528"/>
                  </a:lnTo>
                  <a:lnTo>
                    <a:pt x="260" y="1528"/>
                  </a:lnTo>
                  <a:lnTo>
                    <a:pt x="262" y="1522"/>
                  </a:lnTo>
                  <a:lnTo>
                    <a:pt x="264" y="1516"/>
                  </a:lnTo>
                  <a:lnTo>
                    <a:pt x="272" y="1506"/>
                  </a:lnTo>
                  <a:lnTo>
                    <a:pt x="280" y="1500"/>
                  </a:lnTo>
                  <a:lnTo>
                    <a:pt x="292" y="1496"/>
                  </a:lnTo>
                  <a:lnTo>
                    <a:pt x="304" y="1496"/>
                  </a:lnTo>
                  <a:lnTo>
                    <a:pt x="318" y="1496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80" y="1502"/>
                  </a:lnTo>
                  <a:lnTo>
                    <a:pt x="422" y="1502"/>
                  </a:lnTo>
                  <a:lnTo>
                    <a:pt x="466" y="1500"/>
                  </a:lnTo>
                  <a:lnTo>
                    <a:pt x="510" y="1498"/>
                  </a:lnTo>
                  <a:lnTo>
                    <a:pt x="552" y="1494"/>
                  </a:lnTo>
                  <a:lnTo>
                    <a:pt x="588" y="1490"/>
                  </a:lnTo>
                  <a:lnTo>
                    <a:pt x="618" y="148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58" y="1472"/>
                  </a:lnTo>
                  <a:lnTo>
                    <a:pt x="672" y="1464"/>
                  </a:lnTo>
                  <a:lnTo>
                    <a:pt x="678" y="1458"/>
                  </a:lnTo>
                  <a:lnTo>
                    <a:pt x="682" y="1452"/>
                  </a:lnTo>
                  <a:lnTo>
                    <a:pt x="684" y="1446"/>
                  </a:lnTo>
                  <a:lnTo>
                    <a:pt x="686" y="1440"/>
                  </a:lnTo>
                  <a:lnTo>
                    <a:pt x="686" y="1424"/>
                  </a:lnTo>
                  <a:lnTo>
                    <a:pt x="680" y="1408"/>
                  </a:lnTo>
                  <a:lnTo>
                    <a:pt x="672" y="1390"/>
                  </a:lnTo>
                  <a:lnTo>
                    <a:pt x="658" y="1370"/>
                  </a:lnTo>
                  <a:lnTo>
                    <a:pt x="658" y="1370"/>
                  </a:lnTo>
                  <a:lnTo>
                    <a:pt x="654" y="1352"/>
                  </a:lnTo>
                  <a:lnTo>
                    <a:pt x="654" y="1334"/>
                  </a:lnTo>
                  <a:lnTo>
                    <a:pt x="656" y="1318"/>
                  </a:lnTo>
                  <a:lnTo>
                    <a:pt x="664" y="1302"/>
                  </a:lnTo>
                  <a:lnTo>
                    <a:pt x="664" y="1302"/>
                  </a:lnTo>
                  <a:lnTo>
                    <a:pt x="676" y="1288"/>
                  </a:lnTo>
                  <a:lnTo>
                    <a:pt x="686" y="1276"/>
                  </a:lnTo>
                  <a:lnTo>
                    <a:pt x="690" y="1270"/>
                  </a:lnTo>
                  <a:lnTo>
                    <a:pt x="692" y="1264"/>
                  </a:lnTo>
                  <a:lnTo>
                    <a:pt x="690" y="1256"/>
                  </a:lnTo>
                  <a:lnTo>
                    <a:pt x="686" y="1248"/>
                  </a:lnTo>
                  <a:lnTo>
                    <a:pt x="686" y="1248"/>
                  </a:lnTo>
                  <a:lnTo>
                    <a:pt x="666" y="1244"/>
                  </a:lnTo>
                  <a:lnTo>
                    <a:pt x="648" y="1238"/>
                  </a:lnTo>
                  <a:lnTo>
                    <a:pt x="628" y="1232"/>
                  </a:lnTo>
                  <a:lnTo>
                    <a:pt x="614" y="1224"/>
                  </a:lnTo>
                  <a:lnTo>
                    <a:pt x="610" y="1220"/>
                  </a:lnTo>
                  <a:lnTo>
                    <a:pt x="610" y="1216"/>
                  </a:lnTo>
                  <a:lnTo>
                    <a:pt x="612" y="1214"/>
                  </a:lnTo>
                  <a:lnTo>
                    <a:pt x="618" y="1210"/>
                  </a:lnTo>
                  <a:lnTo>
                    <a:pt x="628" y="1206"/>
                  </a:lnTo>
                  <a:lnTo>
                    <a:pt x="642" y="1204"/>
                  </a:lnTo>
                  <a:lnTo>
                    <a:pt x="642" y="1204"/>
                  </a:lnTo>
                  <a:lnTo>
                    <a:pt x="674" y="1196"/>
                  </a:lnTo>
                  <a:lnTo>
                    <a:pt x="694" y="1188"/>
                  </a:lnTo>
                  <a:lnTo>
                    <a:pt x="700" y="1184"/>
                  </a:lnTo>
                  <a:lnTo>
                    <a:pt x="706" y="1178"/>
                  </a:lnTo>
                  <a:lnTo>
                    <a:pt x="712" y="1170"/>
                  </a:lnTo>
                  <a:lnTo>
                    <a:pt x="712" y="1160"/>
                  </a:lnTo>
                  <a:lnTo>
                    <a:pt x="710" y="1154"/>
                  </a:lnTo>
                  <a:lnTo>
                    <a:pt x="708" y="1148"/>
                  </a:lnTo>
                  <a:lnTo>
                    <a:pt x="708" y="1148"/>
                  </a:lnTo>
                  <a:lnTo>
                    <a:pt x="698" y="1124"/>
                  </a:lnTo>
                  <a:lnTo>
                    <a:pt x="676" y="1078"/>
                  </a:lnTo>
                  <a:lnTo>
                    <a:pt x="676" y="1078"/>
                  </a:lnTo>
                  <a:lnTo>
                    <a:pt x="676" y="1074"/>
                  </a:lnTo>
                  <a:lnTo>
                    <a:pt x="676" y="1070"/>
                  </a:lnTo>
                  <a:lnTo>
                    <a:pt x="680" y="1068"/>
                  </a:lnTo>
                  <a:lnTo>
                    <a:pt x="684" y="1064"/>
                  </a:lnTo>
                  <a:lnTo>
                    <a:pt x="698" y="1058"/>
                  </a:lnTo>
                  <a:lnTo>
                    <a:pt x="714" y="1052"/>
                  </a:lnTo>
                  <a:lnTo>
                    <a:pt x="732" y="1044"/>
                  </a:lnTo>
                  <a:lnTo>
                    <a:pt x="748" y="1036"/>
                  </a:lnTo>
                  <a:lnTo>
                    <a:pt x="760" y="1026"/>
                  </a:lnTo>
                  <a:lnTo>
                    <a:pt x="764" y="1020"/>
                  </a:lnTo>
                  <a:lnTo>
                    <a:pt x="768" y="1014"/>
                  </a:lnTo>
                  <a:lnTo>
                    <a:pt x="768" y="1014"/>
                  </a:lnTo>
                  <a:lnTo>
                    <a:pt x="770" y="1008"/>
                  </a:lnTo>
                  <a:lnTo>
                    <a:pt x="772" y="1002"/>
                  </a:lnTo>
                  <a:lnTo>
                    <a:pt x="770" y="994"/>
                  </a:lnTo>
                  <a:lnTo>
                    <a:pt x="768" y="986"/>
                  </a:lnTo>
                  <a:lnTo>
                    <a:pt x="760" y="970"/>
                  </a:lnTo>
                  <a:lnTo>
                    <a:pt x="748" y="952"/>
                  </a:lnTo>
                  <a:lnTo>
                    <a:pt x="720" y="916"/>
                  </a:lnTo>
                  <a:lnTo>
                    <a:pt x="696" y="886"/>
                  </a:lnTo>
                  <a:lnTo>
                    <a:pt x="696" y="886"/>
                  </a:lnTo>
                  <a:close/>
                  <a:moveTo>
                    <a:pt x="492" y="850"/>
                  </a:moveTo>
                  <a:lnTo>
                    <a:pt x="492" y="850"/>
                  </a:lnTo>
                  <a:lnTo>
                    <a:pt x="480" y="852"/>
                  </a:lnTo>
                  <a:lnTo>
                    <a:pt x="468" y="852"/>
                  </a:lnTo>
                  <a:lnTo>
                    <a:pt x="444" y="850"/>
                  </a:lnTo>
                  <a:lnTo>
                    <a:pt x="420" y="846"/>
                  </a:lnTo>
                  <a:lnTo>
                    <a:pt x="396" y="840"/>
                  </a:lnTo>
                  <a:lnTo>
                    <a:pt x="378" y="832"/>
                  </a:lnTo>
                  <a:lnTo>
                    <a:pt x="362" y="826"/>
                  </a:lnTo>
                  <a:lnTo>
                    <a:pt x="354" y="818"/>
                  </a:lnTo>
                  <a:lnTo>
                    <a:pt x="354" y="816"/>
                  </a:lnTo>
                  <a:lnTo>
                    <a:pt x="354" y="814"/>
                  </a:lnTo>
                  <a:lnTo>
                    <a:pt x="354" y="814"/>
                  </a:lnTo>
                  <a:lnTo>
                    <a:pt x="368" y="806"/>
                  </a:lnTo>
                  <a:lnTo>
                    <a:pt x="384" y="798"/>
                  </a:lnTo>
                  <a:lnTo>
                    <a:pt x="402" y="790"/>
                  </a:lnTo>
                  <a:lnTo>
                    <a:pt x="424" y="782"/>
                  </a:lnTo>
                  <a:lnTo>
                    <a:pt x="446" y="776"/>
                  </a:lnTo>
                  <a:lnTo>
                    <a:pt x="470" y="774"/>
                  </a:lnTo>
                  <a:lnTo>
                    <a:pt x="494" y="776"/>
                  </a:lnTo>
                  <a:lnTo>
                    <a:pt x="508" y="778"/>
                  </a:lnTo>
                  <a:lnTo>
                    <a:pt x="520" y="782"/>
                  </a:lnTo>
                  <a:lnTo>
                    <a:pt x="520" y="782"/>
                  </a:lnTo>
                  <a:lnTo>
                    <a:pt x="528" y="786"/>
                  </a:lnTo>
                  <a:lnTo>
                    <a:pt x="532" y="794"/>
                  </a:lnTo>
                  <a:lnTo>
                    <a:pt x="536" y="802"/>
                  </a:lnTo>
                  <a:lnTo>
                    <a:pt x="536" y="812"/>
                  </a:lnTo>
                  <a:lnTo>
                    <a:pt x="536" y="812"/>
                  </a:lnTo>
                  <a:lnTo>
                    <a:pt x="536" y="824"/>
                  </a:lnTo>
                  <a:lnTo>
                    <a:pt x="534" y="832"/>
                  </a:lnTo>
                  <a:lnTo>
                    <a:pt x="530" y="838"/>
                  </a:lnTo>
                  <a:lnTo>
                    <a:pt x="524" y="842"/>
                  </a:lnTo>
                  <a:lnTo>
                    <a:pt x="516" y="846"/>
                  </a:lnTo>
                  <a:lnTo>
                    <a:pt x="508" y="848"/>
                  </a:lnTo>
                  <a:lnTo>
                    <a:pt x="492" y="850"/>
                  </a:lnTo>
                  <a:lnTo>
                    <a:pt x="492" y="850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71" name="Freeform 70"/>
            <p:cNvSpPr>
              <a:spLocks/>
            </p:cNvSpPr>
            <p:nvPr userDrawn="1"/>
          </p:nvSpPr>
          <p:spPr bwMode="gray">
            <a:xfrm>
              <a:off x="1020" y="346"/>
              <a:ext cx="2189" cy="3756"/>
            </a:xfrm>
            <a:custGeom>
              <a:avLst/>
              <a:gdLst/>
              <a:ahLst/>
              <a:cxnLst>
                <a:cxn ang="0">
                  <a:pos x="1908" y="3290"/>
                </a:cxn>
                <a:cxn ang="0">
                  <a:pos x="2188" y="336"/>
                </a:cxn>
                <a:cxn ang="0">
                  <a:pos x="2158" y="426"/>
                </a:cxn>
                <a:cxn ang="0">
                  <a:pos x="2088" y="368"/>
                </a:cxn>
                <a:cxn ang="0">
                  <a:pos x="2080" y="432"/>
                </a:cxn>
                <a:cxn ang="0">
                  <a:pos x="2032" y="374"/>
                </a:cxn>
                <a:cxn ang="0">
                  <a:pos x="1992" y="446"/>
                </a:cxn>
                <a:cxn ang="0">
                  <a:pos x="1962" y="396"/>
                </a:cxn>
                <a:cxn ang="0">
                  <a:pos x="1916" y="472"/>
                </a:cxn>
                <a:cxn ang="0">
                  <a:pos x="1882" y="416"/>
                </a:cxn>
                <a:cxn ang="0">
                  <a:pos x="1852" y="538"/>
                </a:cxn>
                <a:cxn ang="0">
                  <a:pos x="1828" y="458"/>
                </a:cxn>
                <a:cxn ang="0">
                  <a:pos x="1772" y="502"/>
                </a:cxn>
                <a:cxn ang="0">
                  <a:pos x="1750" y="544"/>
                </a:cxn>
                <a:cxn ang="0">
                  <a:pos x="1664" y="534"/>
                </a:cxn>
                <a:cxn ang="0">
                  <a:pos x="1670" y="594"/>
                </a:cxn>
                <a:cxn ang="0">
                  <a:pos x="1558" y="570"/>
                </a:cxn>
                <a:cxn ang="0">
                  <a:pos x="1620" y="638"/>
                </a:cxn>
                <a:cxn ang="0">
                  <a:pos x="1632" y="668"/>
                </a:cxn>
                <a:cxn ang="0">
                  <a:pos x="1540" y="638"/>
                </a:cxn>
                <a:cxn ang="0">
                  <a:pos x="1546" y="702"/>
                </a:cxn>
                <a:cxn ang="0">
                  <a:pos x="1594" y="762"/>
                </a:cxn>
                <a:cxn ang="0">
                  <a:pos x="1422" y="704"/>
                </a:cxn>
                <a:cxn ang="0">
                  <a:pos x="1514" y="784"/>
                </a:cxn>
                <a:cxn ang="0">
                  <a:pos x="1534" y="848"/>
                </a:cxn>
                <a:cxn ang="0">
                  <a:pos x="1504" y="890"/>
                </a:cxn>
                <a:cxn ang="0">
                  <a:pos x="1426" y="844"/>
                </a:cxn>
                <a:cxn ang="0">
                  <a:pos x="1362" y="830"/>
                </a:cxn>
                <a:cxn ang="0">
                  <a:pos x="1310" y="904"/>
                </a:cxn>
                <a:cxn ang="0">
                  <a:pos x="1472" y="920"/>
                </a:cxn>
                <a:cxn ang="0">
                  <a:pos x="1386" y="982"/>
                </a:cxn>
                <a:cxn ang="0">
                  <a:pos x="1422" y="1038"/>
                </a:cxn>
                <a:cxn ang="0">
                  <a:pos x="1454" y="1058"/>
                </a:cxn>
                <a:cxn ang="0">
                  <a:pos x="1436" y="1156"/>
                </a:cxn>
                <a:cxn ang="0">
                  <a:pos x="1368" y="1182"/>
                </a:cxn>
                <a:cxn ang="0">
                  <a:pos x="1374" y="1242"/>
                </a:cxn>
                <a:cxn ang="0">
                  <a:pos x="1396" y="1290"/>
                </a:cxn>
                <a:cxn ang="0">
                  <a:pos x="1392" y="1342"/>
                </a:cxn>
                <a:cxn ang="0">
                  <a:pos x="1410" y="1384"/>
                </a:cxn>
                <a:cxn ang="0">
                  <a:pos x="1438" y="1404"/>
                </a:cxn>
                <a:cxn ang="0">
                  <a:pos x="1484" y="1472"/>
                </a:cxn>
                <a:cxn ang="0">
                  <a:pos x="1540" y="1486"/>
                </a:cxn>
                <a:cxn ang="0">
                  <a:pos x="1576" y="1588"/>
                </a:cxn>
                <a:cxn ang="0">
                  <a:pos x="1632" y="1496"/>
                </a:cxn>
                <a:cxn ang="0">
                  <a:pos x="1644" y="1570"/>
                </a:cxn>
                <a:cxn ang="0">
                  <a:pos x="1732" y="1560"/>
                </a:cxn>
                <a:cxn ang="0">
                  <a:pos x="1720" y="1614"/>
                </a:cxn>
                <a:cxn ang="0">
                  <a:pos x="1724" y="1660"/>
                </a:cxn>
                <a:cxn ang="0">
                  <a:pos x="1760" y="1698"/>
                </a:cxn>
                <a:cxn ang="0">
                  <a:pos x="1796" y="1742"/>
                </a:cxn>
                <a:cxn ang="0">
                  <a:pos x="1852" y="1692"/>
                </a:cxn>
                <a:cxn ang="0">
                  <a:pos x="1886" y="1682"/>
                </a:cxn>
                <a:cxn ang="0">
                  <a:pos x="1916" y="1748"/>
                </a:cxn>
                <a:cxn ang="0">
                  <a:pos x="1936" y="1794"/>
                </a:cxn>
                <a:cxn ang="0">
                  <a:pos x="1966" y="1864"/>
                </a:cxn>
                <a:cxn ang="0">
                  <a:pos x="2032" y="1936"/>
                </a:cxn>
                <a:cxn ang="0">
                  <a:pos x="1960" y="2136"/>
                </a:cxn>
                <a:cxn ang="0">
                  <a:pos x="1752" y="2224"/>
                </a:cxn>
                <a:cxn ang="0">
                  <a:pos x="1624" y="2286"/>
                </a:cxn>
                <a:cxn ang="0">
                  <a:pos x="1820" y="2290"/>
                </a:cxn>
              </a:cxnLst>
              <a:rect l="0" t="0" r="r" b="b"/>
              <a:pathLst>
                <a:path w="2188" h="3756">
                  <a:moveTo>
                    <a:pt x="2148" y="2292"/>
                  </a:moveTo>
                  <a:lnTo>
                    <a:pt x="2148" y="2292"/>
                  </a:lnTo>
                  <a:lnTo>
                    <a:pt x="2132" y="2382"/>
                  </a:lnTo>
                  <a:lnTo>
                    <a:pt x="2116" y="2472"/>
                  </a:lnTo>
                  <a:lnTo>
                    <a:pt x="2098" y="2562"/>
                  </a:lnTo>
                  <a:lnTo>
                    <a:pt x="2080" y="2652"/>
                  </a:lnTo>
                  <a:lnTo>
                    <a:pt x="2060" y="2742"/>
                  </a:lnTo>
                  <a:lnTo>
                    <a:pt x="2038" y="2832"/>
                  </a:lnTo>
                  <a:lnTo>
                    <a:pt x="2014" y="2922"/>
                  </a:lnTo>
                  <a:lnTo>
                    <a:pt x="1990" y="3014"/>
                  </a:lnTo>
                  <a:lnTo>
                    <a:pt x="1964" y="3106"/>
                  </a:lnTo>
                  <a:lnTo>
                    <a:pt x="1936" y="3198"/>
                  </a:lnTo>
                  <a:lnTo>
                    <a:pt x="1908" y="3290"/>
                  </a:lnTo>
                  <a:lnTo>
                    <a:pt x="1878" y="3382"/>
                  </a:lnTo>
                  <a:lnTo>
                    <a:pt x="1846" y="3474"/>
                  </a:lnTo>
                  <a:lnTo>
                    <a:pt x="1814" y="3568"/>
                  </a:lnTo>
                  <a:lnTo>
                    <a:pt x="1780" y="3662"/>
                  </a:lnTo>
                  <a:lnTo>
                    <a:pt x="1744" y="3756"/>
                  </a:lnTo>
                  <a:lnTo>
                    <a:pt x="1744" y="3756"/>
                  </a:lnTo>
                  <a:lnTo>
                    <a:pt x="0" y="3756"/>
                  </a:lnTo>
                  <a:lnTo>
                    <a:pt x="0" y="0"/>
                  </a:lnTo>
                  <a:lnTo>
                    <a:pt x="2146" y="0"/>
                  </a:lnTo>
                  <a:lnTo>
                    <a:pt x="2146" y="0"/>
                  </a:lnTo>
                  <a:lnTo>
                    <a:pt x="2168" y="170"/>
                  </a:lnTo>
                  <a:lnTo>
                    <a:pt x="2188" y="336"/>
                  </a:lnTo>
                  <a:lnTo>
                    <a:pt x="2188" y="336"/>
                  </a:lnTo>
                  <a:lnTo>
                    <a:pt x="2182" y="340"/>
                  </a:lnTo>
                  <a:lnTo>
                    <a:pt x="2170" y="346"/>
                  </a:lnTo>
                  <a:lnTo>
                    <a:pt x="2164" y="352"/>
                  </a:lnTo>
                  <a:lnTo>
                    <a:pt x="2158" y="360"/>
                  </a:lnTo>
                  <a:lnTo>
                    <a:pt x="2156" y="368"/>
                  </a:lnTo>
                  <a:lnTo>
                    <a:pt x="2154" y="378"/>
                  </a:lnTo>
                  <a:lnTo>
                    <a:pt x="2154" y="378"/>
                  </a:lnTo>
                  <a:lnTo>
                    <a:pt x="2156" y="390"/>
                  </a:lnTo>
                  <a:lnTo>
                    <a:pt x="2160" y="398"/>
                  </a:lnTo>
                  <a:lnTo>
                    <a:pt x="2166" y="412"/>
                  </a:lnTo>
                  <a:lnTo>
                    <a:pt x="2170" y="418"/>
                  </a:lnTo>
                  <a:lnTo>
                    <a:pt x="2174" y="420"/>
                  </a:lnTo>
                  <a:lnTo>
                    <a:pt x="2158" y="426"/>
                  </a:lnTo>
                  <a:lnTo>
                    <a:pt x="2158" y="426"/>
                  </a:lnTo>
                  <a:lnTo>
                    <a:pt x="2140" y="402"/>
                  </a:lnTo>
                  <a:lnTo>
                    <a:pt x="2140" y="402"/>
                  </a:lnTo>
                  <a:lnTo>
                    <a:pt x="2140" y="382"/>
                  </a:lnTo>
                  <a:lnTo>
                    <a:pt x="2140" y="372"/>
                  </a:lnTo>
                  <a:lnTo>
                    <a:pt x="2138" y="362"/>
                  </a:lnTo>
                  <a:lnTo>
                    <a:pt x="2132" y="356"/>
                  </a:lnTo>
                  <a:lnTo>
                    <a:pt x="2124" y="352"/>
                  </a:lnTo>
                  <a:lnTo>
                    <a:pt x="2110" y="350"/>
                  </a:lnTo>
                  <a:lnTo>
                    <a:pt x="2092" y="354"/>
                  </a:lnTo>
                  <a:lnTo>
                    <a:pt x="2092" y="354"/>
                  </a:lnTo>
                  <a:lnTo>
                    <a:pt x="2090" y="360"/>
                  </a:lnTo>
                  <a:lnTo>
                    <a:pt x="2088" y="368"/>
                  </a:lnTo>
                  <a:lnTo>
                    <a:pt x="2088" y="380"/>
                  </a:lnTo>
                  <a:lnTo>
                    <a:pt x="2092" y="392"/>
                  </a:lnTo>
                  <a:lnTo>
                    <a:pt x="2098" y="400"/>
                  </a:lnTo>
                  <a:lnTo>
                    <a:pt x="2106" y="408"/>
                  </a:lnTo>
                  <a:lnTo>
                    <a:pt x="2110" y="418"/>
                  </a:lnTo>
                  <a:lnTo>
                    <a:pt x="2112" y="426"/>
                  </a:lnTo>
                  <a:lnTo>
                    <a:pt x="2112" y="432"/>
                  </a:lnTo>
                  <a:lnTo>
                    <a:pt x="2110" y="438"/>
                  </a:lnTo>
                  <a:lnTo>
                    <a:pt x="2110" y="438"/>
                  </a:lnTo>
                  <a:lnTo>
                    <a:pt x="2100" y="438"/>
                  </a:lnTo>
                  <a:lnTo>
                    <a:pt x="2092" y="436"/>
                  </a:lnTo>
                  <a:lnTo>
                    <a:pt x="2086" y="434"/>
                  </a:lnTo>
                  <a:lnTo>
                    <a:pt x="2080" y="432"/>
                  </a:lnTo>
                  <a:lnTo>
                    <a:pt x="2076" y="426"/>
                  </a:lnTo>
                  <a:lnTo>
                    <a:pt x="2072" y="418"/>
                  </a:lnTo>
                  <a:lnTo>
                    <a:pt x="2070" y="414"/>
                  </a:lnTo>
                  <a:lnTo>
                    <a:pt x="2068" y="412"/>
                  </a:lnTo>
                  <a:lnTo>
                    <a:pt x="2066" y="410"/>
                  </a:lnTo>
                  <a:lnTo>
                    <a:pt x="2058" y="412"/>
                  </a:lnTo>
                  <a:lnTo>
                    <a:pt x="2044" y="418"/>
                  </a:lnTo>
                  <a:lnTo>
                    <a:pt x="2044" y="418"/>
                  </a:lnTo>
                  <a:lnTo>
                    <a:pt x="2044" y="412"/>
                  </a:lnTo>
                  <a:lnTo>
                    <a:pt x="2044" y="404"/>
                  </a:lnTo>
                  <a:lnTo>
                    <a:pt x="2038" y="388"/>
                  </a:lnTo>
                  <a:lnTo>
                    <a:pt x="2036" y="380"/>
                  </a:lnTo>
                  <a:lnTo>
                    <a:pt x="2032" y="374"/>
                  </a:lnTo>
                  <a:lnTo>
                    <a:pt x="2026" y="370"/>
                  </a:lnTo>
                  <a:lnTo>
                    <a:pt x="2020" y="368"/>
                  </a:lnTo>
                  <a:lnTo>
                    <a:pt x="2020" y="368"/>
                  </a:lnTo>
                  <a:lnTo>
                    <a:pt x="2014" y="388"/>
                  </a:lnTo>
                  <a:lnTo>
                    <a:pt x="2010" y="408"/>
                  </a:lnTo>
                  <a:lnTo>
                    <a:pt x="2010" y="420"/>
                  </a:lnTo>
                  <a:lnTo>
                    <a:pt x="2010" y="430"/>
                  </a:lnTo>
                  <a:lnTo>
                    <a:pt x="2014" y="440"/>
                  </a:lnTo>
                  <a:lnTo>
                    <a:pt x="2022" y="448"/>
                  </a:lnTo>
                  <a:lnTo>
                    <a:pt x="2022" y="448"/>
                  </a:lnTo>
                  <a:lnTo>
                    <a:pt x="2014" y="450"/>
                  </a:lnTo>
                  <a:lnTo>
                    <a:pt x="2004" y="450"/>
                  </a:lnTo>
                  <a:lnTo>
                    <a:pt x="1992" y="446"/>
                  </a:lnTo>
                  <a:lnTo>
                    <a:pt x="1986" y="442"/>
                  </a:lnTo>
                  <a:lnTo>
                    <a:pt x="1986" y="442"/>
                  </a:lnTo>
                  <a:lnTo>
                    <a:pt x="1984" y="438"/>
                  </a:lnTo>
                  <a:lnTo>
                    <a:pt x="1986" y="432"/>
                  </a:lnTo>
                  <a:lnTo>
                    <a:pt x="1990" y="420"/>
                  </a:lnTo>
                  <a:lnTo>
                    <a:pt x="1990" y="412"/>
                  </a:lnTo>
                  <a:lnTo>
                    <a:pt x="1990" y="402"/>
                  </a:lnTo>
                  <a:lnTo>
                    <a:pt x="1988" y="392"/>
                  </a:lnTo>
                  <a:lnTo>
                    <a:pt x="1984" y="380"/>
                  </a:lnTo>
                  <a:lnTo>
                    <a:pt x="1984" y="380"/>
                  </a:lnTo>
                  <a:lnTo>
                    <a:pt x="1974" y="384"/>
                  </a:lnTo>
                  <a:lnTo>
                    <a:pt x="1968" y="390"/>
                  </a:lnTo>
                  <a:lnTo>
                    <a:pt x="1962" y="396"/>
                  </a:lnTo>
                  <a:lnTo>
                    <a:pt x="1958" y="402"/>
                  </a:lnTo>
                  <a:lnTo>
                    <a:pt x="1954" y="416"/>
                  </a:lnTo>
                  <a:lnTo>
                    <a:pt x="1954" y="432"/>
                  </a:lnTo>
                  <a:lnTo>
                    <a:pt x="1954" y="446"/>
                  </a:lnTo>
                  <a:lnTo>
                    <a:pt x="1952" y="458"/>
                  </a:lnTo>
                  <a:lnTo>
                    <a:pt x="1950" y="464"/>
                  </a:lnTo>
                  <a:lnTo>
                    <a:pt x="1946" y="470"/>
                  </a:lnTo>
                  <a:lnTo>
                    <a:pt x="1940" y="476"/>
                  </a:lnTo>
                  <a:lnTo>
                    <a:pt x="1932" y="480"/>
                  </a:lnTo>
                  <a:lnTo>
                    <a:pt x="1932" y="480"/>
                  </a:lnTo>
                  <a:lnTo>
                    <a:pt x="1924" y="478"/>
                  </a:lnTo>
                  <a:lnTo>
                    <a:pt x="1918" y="476"/>
                  </a:lnTo>
                  <a:lnTo>
                    <a:pt x="1916" y="472"/>
                  </a:lnTo>
                  <a:lnTo>
                    <a:pt x="1914" y="468"/>
                  </a:lnTo>
                  <a:lnTo>
                    <a:pt x="1918" y="458"/>
                  </a:lnTo>
                  <a:lnTo>
                    <a:pt x="1922" y="448"/>
                  </a:lnTo>
                  <a:lnTo>
                    <a:pt x="1930" y="434"/>
                  </a:lnTo>
                  <a:lnTo>
                    <a:pt x="1934" y="420"/>
                  </a:lnTo>
                  <a:lnTo>
                    <a:pt x="1934" y="414"/>
                  </a:lnTo>
                  <a:lnTo>
                    <a:pt x="1932" y="406"/>
                  </a:lnTo>
                  <a:lnTo>
                    <a:pt x="1928" y="398"/>
                  </a:lnTo>
                  <a:lnTo>
                    <a:pt x="1922" y="392"/>
                  </a:lnTo>
                  <a:lnTo>
                    <a:pt x="1922" y="392"/>
                  </a:lnTo>
                  <a:lnTo>
                    <a:pt x="1906" y="398"/>
                  </a:lnTo>
                  <a:lnTo>
                    <a:pt x="1892" y="406"/>
                  </a:lnTo>
                  <a:lnTo>
                    <a:pt x="1882" y="416"/>
                  </a:lnTo>
                  <a:lnTo>
                    <a:pt x="1874" y="428"/>
                  </a:lnTo>
                  <a:lnTo>
                    <a:pt x="1870" y="442"/>
                  </a:lnTo>
                  <a:lnTo>
                    <a:pt x="1868" y="454"/>
                  </a:lnTo>
                  <a:lnTo>
                    <a:pt x="1870" y="468"/>
                  </a:lnTo>
                  <a:lnTo>
                    <a:pt x="1876" y="478"/>
                  </a:lnTo>
                  <a:lnTo>
                    <a:pt x="1876" y="478"/>
                  </a:lnTo>
                  <a:lnTo>
                    <a:pt x="1874" y="488"/>
                  </a:lnTo>
                  <a:lnTo>
                    <a:pt x="1872" y="496"/>
                  </a:lnTo>
                  <a:lnTo>
                    <a:pt x="1864" y="510"/>
                  </a:lnTo>
                  <a:lnTo>
                    <a:pt x="1858" y="524"/>
                  </a:lnTo>
                  <a:lnTo>
                    <a:pt x="1854" y="530"/>
                  </a:lnTo>
                  <a:lnTo>
                    <a:pt x="1852" y="538"/>
                  </a:lnTo>
                  <a:lnTo>
                    <a:pt x="1852" y="538"/>
                  </a:lnTo>
                  <a:lnTo>
                    <a:pt x="1838" y="534"/>
                  </a:lnTo>
                  <a:lnTo>
                    <a:pt x="1826" y="530"/>
                  </a:lnTo>
                  <a:lnTo>
                    <a:pt x="1820" y="524"/>
                  </a:lnTo>
                  <a:lnTo>
                    <a:pt x="1816" y="518"/>
                  </a:lnTo>
                  <a:lnTo>
                    <a:pt x="1816" y="518"/>
                  </a:lnTo>
                  <a:lnTo>
                    <a:pt x="1818" y="512"/>
                  </a:lnTo>
                  <a:lnTo>
                    <a:pt x="1822" y="506"/>
                  </a:lnTo>
                  <a:lnTo>
                    <a:pt x="1832" y="494"/>
                  </a:lnTo>
                  <a:lnTo>
                    <a:pt x="1838" y="488"/>
                  </a:lnTo>
                  <a:lnTo>
                    <a:pt x="1838" y="480"/>
                  </a:lnTo>
                  <a:lnTo>
                    <a:pt x="1836" y="470"/>
                  </a:lnTo>
                  <a:lnTo>
                    <a:pt x="1828" y="458"/>
                  </a:lnTo>
                  <a:lnTo>
                    <a:pt x="1828" y="458"/>
                  </a:lnTo>
                  <a:lnTo>
                    <a:pt x="1820" y="460"/>
                  </a:lnTo>
                  <a:lnTo>
                    <a:pt x="1814" y="464"/>
                  </a:lnTo>
                  <a:lnTo>
                    <a:pt x="1808" y="468"/>
                  </a:lnTo>
                  <a:lnTo>
                    <a:pt x="1804" y="474"/>
                  </a:lnTo>
                  <a:lnTo>
                    <a:pt x="1800" y="486"/>
                  </a:lnTo>
                  <a:lnTo>
                    <a:pt x="1796" y="498"/>
                  </a:lnTo>
                  <a:lnTo>
                    <a:pt x="1794" y="508"/>
                  </a:lnTo>
                  <a:lnTo>
                    <a:pt x="1794" y="512"/>
                  </a:lnTo>
                  <a:lnTo>
                    <a:pt x="1792" y="514"/>
                  </a:lnTo>
                  <a:lnTo>
                    <a:pt x="1788" y="514"/>
                  </a:lnTo>
                  <a:lnTo>
                    <a:pt x="1784" y="512"/>
                  </a:lnTo>
                  <a:lnTo>
                    <a:pt x="1772" y="502"/>
                  </a:lnTo>
                  <a:lnTo>
                    <a:pt x="1772" y="502"/>
                  </a:lnTo>
                  <a:lnTo>
                    <a:pt x="1768" y="488"/>
                  </a:lnTo>
                  <a:lnTo>
                    <a:pt x="1762" y="478"/>
                  </a:lnTo>
                  <a:lnTo>
                    <a:pt x="1754" y="470"/>
                  </a:lnTo>
                  <a:lnTo>
                    <a:pt x="1746" y="466"/>
                  </a:lnTo>
                  <a:lnTo>
                    <a:pt x="1746" y="466"/>
                  </a:lnTo>
                  <a:lnTo>
                    <a:pt x="1734" y="476"/>
                  </a:lnTo>
                  <a:lnTo>
                    <a:pt x="1730" y="484"/>
                  </a:lnTo>
                  <a:lnTo>
                    <a:pt x="1728" y="490"/>
                  </a:lnTo>
                  <a:lnTo>
                    <a:pt x="1726" y="496"/>
                  </a:lnTo>
                  <a:lnTo>
                    <a:pt x="1726" y="504"/>
                  </a:lnTo>
                  <a:lnTo>
                    <a:pt x="1728" y="512"/>
                  </a:lnTo>
                  <a:lnTo>
                    <a:pt x="1732" y="518"/>
                  </a:lnTo>
                  <a:lnTo>
                    <a:pt x="1750" y="544"/>
                  </a:lnTo>
                  <a:lnTo>
                    <a:pt x="1750" y="544"/>
                  </a:lnTo>
                  <a:lnTo>
                    <a:pt x="1752" y="546"/>
                  </a:lnTo>
                  <a:lnTo>
                    <a:pt x="1754" y="550"/>
                  </a:lnTo>
                  <a:lnTo>
                    <a:pt x="1756" y="556"/>
                  </a:lnTo>
                  <a:lnTo>
                    <a:pt x="1756" y="558"/>
                  </a:lnTo>
                  <a:lnTo>
                    <a:pt x="1756" y="558"/>
                  </a:lnTo>
                  <a:lnTo>
                    <a:pt x="1744" y="548"/>
                  </a:lnTo>
                  <a:lnTo>
                    <a:pt x="1730" y="540"/>
                  </a:lnTo>
                  <a:lnTo>
                    <a:pt x="1718" y="534"/>
                  </a:lnTo>
                  <a:lnTo>
                    <a:pt x="1704" y="530"/>
                  </a:lnTo>
                  <a:lnTo>
                    <a:pt x="1690" y="528"/>
                  </a:lnTo>
                  <a:lnTo>
                    <a:pt x="1676" y="530"/>
                  </a:lnTo>
                  <a:lnTo>
                    <a:pt x="1664" y="534"/>
                  </a:lnTo>
                  <a:lnTo>
                    <a:pt x="1654" y="542"/>
                  </a:lnTo>
                  <a:lnTo>
                    <a:pt x="1654" y="542"/>
                  </a:lnTo>
                  <a:lnTo>
                    <a:pt x="1656" y="552"/>
                  </a:lnTo>
                  <a:lnTo>
                    <a:pt x="1660" y="560"/>
                  </a:lnTo>
                  <a:lnTo>
                    <a:pt x="1666" y="564"/>
                  </a:lnTo>
                  <a:lnTo>
                    <a:pt x="1672" y="568"/>
                  </a:lnTo>
                  <a:lnTo>
                    <a:pt x="1692" y="574"/>
                  </a:lnTo>
                  <a:lnTo>
                    <a:pt x="1718" y="580"/>
                  </a:lnTo>
                  <a:lnTo>
                    <a:pt x="1718" y="580"/>
                  </a:lnTo>
                  <a:lnTo>
                    <a:pt x="1702" y="582"/>
                  </a:lnTo>
                  <a:lnTo>
                    <a:pt x="1688" y="586"/>
                  </a:lnTo>
                  <a:lnTo>
                    <a:pt x="1678" y="590"/>
                  </a:lnTo>
                  <a:lnTo>
                    <a:pt x="1670" y="594"/>
                  </a:lnTo>
                  <a:lnTo>
                    <a:pt x="1658" y="602"/>
                  </a:lnTo>
                  <a:lnTo>
                    <a:pt x="1646" y="610"/>
                  </a:lnTo>
                  <a:lnTo>
                    <a:pt x="1646" y="610"/>
                  </a:lnTo>
                  <a:lnTo>
                    <a:pt x="1644" y="600"/>
                  </a:lnTo>
                  <a:lnTo>
                    <a:pt x="1638" y="592"/>
                  </a:lnTo>
                  <a:lnTo>
                    <a:pt x="1630" y="586"/>
                  </a:lnTo>
                  <a:lnTo>
                    <a:pt x="1620" y="580"/>
                  </a:lnTo>
                  <a:lnTo>
                    <a:pt x="1608" y="576"/>
                  </a:lnTo>
                  <a:lnTo>
                    <a:pt x="1596" y="574"/>
                  </a:lnTo>
                  <a:lnTo>
                    <a:pt x="1570" y="570"/>
                  </a:lnTo>
                  <a:lnTo>
                    <a:pt x="1570" y="570"/>
                  </a:lnTo>
                  <a:lnTo>
                    <a:pt x="1564" y="570"/>
                  </a:lnTo>
                  <a:lnTo>
                    <a:pt x="1558" y="570"/>
                  </a:lnTo>
                  <a:lnTo>
                    <a:pt x="1546" y="568"/>
                  </a:lnTo>
                  <a:lnTo>
                    <a:pt x="1538" y="566"/>
                  </a:lnTo>
                  <a:lnTo>
                    <a:pt x="1534" y="566"/>
                  </a:lnTo>
                  <a:lnTo>
                    <a:pt x="1530" y="568"/>
                  </a:lnTo>
                  <a:lnTo>
                    <a:pt x="1530" y="568"/>
                  </a:lnTo>
                  <a:lnTo>
                    <a:pt x="1536" y="580"/>
                  </a:lnTo>
                  <a:lnTo>
                    <a:pt x="1544" y="592"/>
                  </a:lnTo>
                  <a:lnTo>
                    <a:pt x="1554" y="604"/>
                  </a:lnTo>
                  <a:lnTo>
                    <a:pt x="1566" y="612"/>
                  </a:lnTo>
                  <a:lnTo>
                    <a:pt x="1578" y="622"/>
                  </a:lnTo>
                  <a:lnTo>
                    <a:pt x="1592" y="628"/>
                  </a:lnTo>
                  <a:lnTo>
                    <a:pt x="1606" y="634"/>
                  </a:lnTo>
                  <a:lnTo>
                    <a:pt x="1620" y="638"/>
                  </a:lnTo>
                  <a:lnTo>
                    <a:pt x="1620" y="638"/>
                  </a:lnTo>
                  <a:lnTo>
                    <a:pt x="1640" y="636"/>
                  </a:lnTo>
                  <a:lnTo>
                    <a:pt x="1656" y="630"/>
                  </a:lnTo>
                  <a:lnTo>
                    <a:pt x="1656" y="630"/>
                  </a:lnTo>
                  <a:lnTo>
                    <a:pt x="1670" y="636"/>
                  </a:lnTo>
                  <a:lnTo>
                    <a:pt x="1676" y="644"/>
                  </a:lnTo>
                  <a:lnTo>
                    <a:pt x="1680" y="652"/>
                  </a:lnTo>
                  <a:lnTo>
                    <a:pt x="1684" y="662"/>
                  </a:lnTo>
                  <a:lnTo>
                    <a:pt x="1684" y="662"/>
                  </a:lnTo>
                  <a:lnTo>
                    <a:pt x="1670" y="666"/>
                  </a:lnTo>
                  <a:lnTo>
                    <a:pt x="1658" y="668"/>
                  </a:lnTo>
                  <a:lnTo>
                    <a:pt x="1644" y="668"/>
                  </a:lnTo>
                  <a:lnTo>
                    <a:pt x="1632" y="668"/>
                  </a:lnTo>
                  <a:lnTo>
                    <a:pt x="1608" y="664"/>
                  </a:lnTo>
                  <a:lnTo>
                    <a:pt x="1594" y="664"/>
                  </a:lnTo>
                  <a:lnTo>
                    <a:pt x="1582" y="668"/>
                  </a:lnTo>
                  <a:lnTo>
                    <a:pt x="1582" y="668"/>
                  </a:lnTo>
                  <a:lnTo>
                    <a:pt x="1576" y="668"/>
                  </a:lnTo>
                  <a:lnTo>
                    <a:pt x="1572" y="668"/>
                  </a:lnTo>
                  <a:lnTo>
                    <a:pt x="1572" y="666"/>
                  </a:lnTo>
                  <a:lnTo>
                    <a:pt x="1572" y="666"/>
                  </a:lnTo>
                  <a:lnTo>
                    <a:pt x="1568" y="656"/>
                  </a:lnTo>
                  <a:lnTo>
                    <a:pt x="1568" y="656"/>
                  </a:lnTo>
                  <a:lnTo>
                    <a:pt x="1560" y="648"/>
                  </a:lnTo>
                  <a:lnTo>
                    <a:pt x="1552" y="642"/>
                  </a:lnTo>
                  <a:lnTo>
                    <a:pt x="1540" y="638"/>
                  </a:lnTo>
                  <a:lnTo>
                    <a:pt x="1530" y="636"/>
                  </a:lnTo>
                  <a:lnTo>
                    <a:pt x="1518" y="638"/>
                  </a:lnTo>
                  <a:lnTo>
                    <a:pt x="1506" y="640"/>
                  </a:lnTo>
                  <a:lnTo>
                    <a:pt x="1486" y="644"/>
                  </a:lnTo>
                  <a:lnTo>
                    <a:pt x="1486" y="644"/>
                  </a:lnTo>
                  <a:lnTo>
                    <a:pt x="1486" y="654"/>
                  </a:lnTo>
                  <a:lnTo>
                    <a:pt x="1488" y="662"/>
                  </a:lnTo>
                  <a:lnTo>
                    <a:pt x="1492" y="670"/>
                  </a:lnTo>
                  <a:lnTo>
                    <a:pt x="1498" y="676"/>
                  </a:lnTo>
                  <a:lnTo>
                    <a:pt x="1512" y="688"/>
                  </a:lnTo>
                  <a:lnTo>
                    <a:pt x="1528" y="696"/>
                  </a:lnTo>
                  <a:lnTo>
                    <a:pt x="1528" y="696"/>
                  </a:lnTo>
                  <a:lnTo>
                    <a:pt x="1546" y="702"/>
                  </a:lnTo>
                  <a:lnTo>
                    <a:pt x="1556" y="702"/>
                  </a:lnTo>
                  <a:lnTo>
                    <a:pt x="1562" y="700"/>
                  </a:lnTo>
                  <a:lnTo>
                    <a:pt x="1564" y="698"/>
                  </a:lnTo>
                  <a:lnTo>
                    <a:pt x="1576" y="688"/>
                  </a:lnTo>
                  <a:lnTo>
                    <a:pt x="1576" y="688"/>
                  </a:lnTo>
                  <a:lnTo>
                    <a:pt x="1580" y="702"/>
                  </a:lnTo>
                  <a:lnTo>
                    <a:pt x="1584" y="714"/>
                  </a:lnTo>
                  <a:lnTo>
                    <a:pt x="1590" y="722"/>
                  </a:lnTo>
                  <a:lnTo>
                    <a:pt x="1596" y="730"/>
                  </a:lnTo>
                  <a:lnTo>
                    <a:pt x="1610" y="740"/>
                  </a:lnTo>
                  <a:lnTo>
                    <a:pt x="1626" y="752"/>
                  </a:lnTo>
                  <a:lnTo>
                    <a:pt x="1626" y="752"/>
                  </a:lnTo>
                  <a:lnTo>
                    <a:pt x="1594" y="762"/>
                  </a:lnTo>
                  <a:lnTo>
                    <a:pt x="1580" y="766"/>
                  </a:lnTo>
                  <a:lnTo>
                    <a:pt x="1560" y="766"/>
                  </a:lnTo>
                  <a:lnTo>
                    <a:pt x="1560" y="766"/>
                  </a:lnTo>
                  <a:lnTo>
                    <a:pt x="1552" y="756"/>
                  </a:lnTo>
                  <a:lnTo>
                    <a:pt x="1542" y="746"/>
                  </a:lnTo>
                  <a:lnTo>
                    <a:pt x="1532" y="738"/>
                  </a:lnTo>
                  <a:lnTo>
                    <a:pt x="1522" y="730"/>
                  </a:lnTo>
                  <a:lnTo>
                    <a:pt x="1498" y="718"/>
                  </a:lnTo>
                  <a:lnTo>
                    <a:pt x="1474" y="708"/>
                  </a:lnTo>
                  <a:lnTo>
                    <a:pt x="1452" y="704"/>
                  </a:lnTo>
                  <a:lnTo>
                    <a:pt x="1434" y="702"/>
                  </a:lnTo>
                  <a:lnTo>
                    <a:pt x="1428" y="702"/>
                  </a:lnTo>
                  <a:lnTo>
                    <a:pt x="1422" y="704"/>
                  </a:lnTo>
                  <a:lnTo>
                    <a:pt x="1420" y="708"/>
                  </a:lnTo>
                  <a:lnTo>
                    <a:pt x="1420" y="712"/>
                  </a:lnTo>
                  <a:lnTo>
                    <a:pt x="1420" y="712"/>
                  </a:lnTo>
                  <a:lnTo>
                    <a:pt x="1424" y="722"/>
                  </a:lnTo>
                  <a:lnTo>
                    <a:pt x="1428" y="732"/>
                  </a:lnTo>
                  <a:lnTo>
                    <a:pt x="1434" y="740"/>
                  </a:lnTo>
                  <a:lnTo>
                    <a:pt x="1440" y="748"/>
                  </a:lnTo>
                  <a:lnTo>
                    <a:pt x="1456" y="760"/>
                  </a:lnTo>
                  <a:lnTo>
                    <a:pt x="1472" y="770"/>
                  </a:lnTo>
                  <a:lnTo>
                    <a:pt x="1488" y="776"/>
                  </a:lnTo>
                  <a:lnTo>
                    <a:pt x="1502" y="780"/>
                  </a:lnTo>
                  <a:lnTo>
                    <a:pt x="1514" y="784"/>
                  </a:lnTo>
                  <a:lnTo>
                    <a:pt x="1514" y="784"/>
                  </a:lnTo>
                  <a:lnTo>
                    <a:pt x="1508" y="786"/>
                  </a:lnTo>
                  <a:lnTo>
                    <a:pt x="1494" y="792"/>
                  </a:lnTo>
                  <a:lnTo>
                    <a:pt x="1488" y="798"/>
                  </a:lnTo>
                  <a:lnTo>
                    <a:pt x="1482" y="802"/>
                  </a:lnTo>
                  <a:lnTo>
                    <a:pt x="1480" y="806"/>
                  </a:lnTo>
                  <a:lnTo>
                    <a:pt x="1480" y="812"/>
                  </a:lnTo>
                  <a:lnTo>
                    <a:pt x="1480" y="812"/>
                  </a:lnTo>
                  <a:lnTo>
                    <a:pt x="1484" y="816"/>
                  </a:lnTo>
                  <a:lnTo>
                    <a:pt x="1492" y="822"/>
                  </a:lnTo>
                  <a:lnTo>
                    <a:pt x="1512" y="830"/>
                  </a:lnTo>
                  <a:lnTo>
                    <a:pt x="1522" y="836"/>
                  </a:lnTo>
                  <a:lnTo>
                    <a:pt x="1530" y="842"/>
                  </a:lnTo>
                  <a:lnTo>
                    <a:pt x="1534" y="848"/>
                  </a:lnTo>
                  <a:lnTo>
                    <a:pt x="1534" y="852"/>
                  </a:lnTo>
                  <a:lnTo>
                    <a:pt x="1534" y="854"/>
                  </a:lnTo>
                  <a:lnTo>
                    <a:pt x="1534" y="854"/>
                  </a:lnTo>
                  <a:lnTo>
                    <a:pt x="1514" y="848"/>
                  </a:lnTo>
                  <a:lnTo>
                    <a:pt x="1500" y="842"/>
                  </a:lnTo>
                  <a:lnTo>
                    <a:pt x="1490" y="842"/>
                  </a:lnTo>
                  <a:lnTo>
                    <a:pt x="1486" y="842"/>
                  </a:lnTo>
                  <a:lnTo>
                    <a:pt x="1484" y="844"/>
                  </a:lnTo>
                  <a:lnTo>
                    <a:pt x="1482" y="846"/>
                  </a:lnTo>
                  <a:lnTo>
                    <a:pt x="1482" y="850"/>
                  </a:lnTo>
                  <a:lnTo>
                    <a:pt x="1484" y="860"/>
                  </a:lnTo>
                  <a:lnTo>
                    <a:pt x="1492" y="872"/>
                  </a:lnTo>
                  <a:lnTo>
                    <a:pt x="1504" y="890"/>
                  </a:lnTo>
                  <a:lnTo>
                    <a:pt x="1504" y="890"/>
                  </a:lnTo>
                  <a:lnTo>
                    <a:pt x="1496" y="890"/>
                  </a:lnTo>
                  <a:lnTo>
                    <a:pt x="1490" y="888"/>
                  </a:lnTo>
                  <a:lnTo>
                    <a:pt x="1484" y="886"/>
                  </a:lnTo>
                  <a:lnTo>
                    <a:pt x="1478" y="882"/>
                  </a:lnTo>
                  <a:lnTo>
                    <a:pt x="1470" y="874"/>
                  </a:lnTo>
                  <a:lnTo>
                    <a:pt x="1464" y="864"/>
                  </a:lnTo>
                  <a:lnTo>
                    <a:pt x="1454" y="844"/>
                  </a:lnTo>
                  <a:lnTo>
                    <a:pt x="1446" y="834"/>
                  </a:lnTo>
                  <a:lnTo>
                    <a:pt x="1438" y="828"/>
                  </a:lnTo>
                  <a:lnTo>
                    <a:pt x="1438" y="828"/>
                  </a:lnTo>
                  <a:lnTo>
                    <a:pt x="1430" y="836"/>
                  </a:lnTo>
                  <a:lnTo>
                    <a:pt x="1426" y="844"/>
                  </a:lnTo>
                  <a:lnTo>
                    <a:pt x="1424" y="852"/>
                  </a:lnTo>
                  <a:lnTo>
                    <a:pt x="1424" y="860"/>
                  </a:lnTo>
                  <a:lnTo>
                    <a:pt x="1426" y="872"/>
                  </a:lnTo>
                  <a:lnTo>
                    <a:pt x="1428" y="878"/>
                  </a:lnTo>
                  <a:lnTo>
                    <a:pt x="1428" y="878"/>
                  </a:lnTo>
                  <a:lnTo>
                    <a:pt x="1418" y="866"/>
                  </a:lnTo>
                  <a:lnTo>
                    <a:pt x="1402" y="848"/>
                  </a:lnTo>
                  <a:lnTo>
                    <a:pt x="1392" y="838"/>
                  </a:lnTo>
                  <a:lnTo>
                    <a:pt x="1384" y="832"/>
                  </a:lnTo>
                  <a:lnTo>
                    <a:pt x="1374" y="828"/>
                  </a:lnTo>
                  <a:lnTo>
                    <a:pt x="1366" y="828"/>
                  </a:lnTo>
                  <a:lnTo>
                    <a:pt x="1366" y="828"/>
                  </a:lnTo>
                  <a:lnTo>
                    <a:pt x="1362" y="830"/>
                  </a:lnTo>
                  <a:lnTo>
                    <a:pt x="1362" y="836"/>
                  </a:lnTo>
                  <a:lnTo>
                    <a:pt x="1360" y="848"/>
                  </a:lnTo>
                  <a:lnTo>
                    <a:pt x="1362" y="856"/>
                  </a:lnTo>
                  <a:lnTo>
                    <a:pt x="1366" y="862"/>
                  </a:lnTo>
                  <a:lnTo>
                    <a:pt x="1370" y="870"/>
                  </a:lnTo>
                  <a:lnTo>
                    <a:pt x="1376" y="876"/>
                  </a:lnTo>
                  <a:lnTo>
                    <a:pt x="1376" y="876"/>
                  </a:lnTo>
                  <a:lnTo>
                    <a:pt x="1358" y="880"/>
                  </a:lnTo>
                  <a:lnTo>
                    <a:pt x="1338" y="882"/>
                  </a:lnTo>
                  <a:lnTo>
                    <a:pt x="1328" y="886"/>
                  </a:lnTo>
                  <a:lnTo>
                    <a:pt x="1320" y="890"/>
                  </a:lnTo>
                  <a:lnTo>
                    <a:pt x="1314" y="896"/>
                  </a:lnTo>
                  <a:lnTo>
                    <a:pt x="1310" y="904"/>
                  </a:lnTo>
                  <a:lnTo>
                    <a:pt x="1310" y="904"/>
                  </a:lnTo>
                  <a:lnTo>
                    <a:pt x="1324" y="912"/>
                  </a:lnTo>
                  <a:lnTo>
                    <a:pt x="1340" y="920"/>
                  </a:lnTo>
                  <a:lnTo>
                    <a:pt x="1354" y="924"/>
                  </a:lnTo>
                  <a:lnTo>
                    <a:pt x="1370" y="928"/>
                  </a:lnTo>
                  <a:lnTo>
                    <a:pt x="1388" y="928"/>
                  </a:lnTo>
                  <a:lnTo>
                    <a:pt x="1406" y="928"/>
                  </a:lnTo>
                  <a:lnTo>
                    <a:pt x="1446" y="924"/>
                  </a:lnTo>
                  <a:lnTo>
                    <a:pt x="1446" y="924"/>
                  </a:lnTo>
                  <a:lnTo>
                    <a:pt x="1454" y="924"/>
                  </a:lnTo>
                  <a:lnTo>
                    <a:pt x="1468" y="920"/>
                  </a:lnTo>
                  <a:lnTo>
                    <a:pt x="1468" y="920"/>
                  </a:lnTo>
                  <a:lnTo>
                    <a:pt x="1472" y="920"/>
                  </a:lnTo>
                  <a:lnTo>
                    <a:pt x="1478" y="920"/>
                  </a:lnTo>
                  <a:lnTo>
                    <a:pt x="1486" y="924"/>
                  </a:lnTo>
                  <a:lnTo>
                    <a:pt x="1496" y="932"/>
                  </a:lnTo>
                  <a:lnTo>
                    <a:pt x="1496" y="932"/>
                  </a:lnTo>
                  <a:lnTo>
                    <a:pt x="1486" y="934"/>
                  </a:lnTo>
                  <a:lnTo>
                    <a:pt x="1480" y="938"/>
                  </a:lnTo>
                  <a:lnTo>
                    <a:pt x="1470" y="944"/>
                  </a:lnTo>
                  <a:lnTo>
                    <a:pt x="1454" y="952"/>
                  </a:lnTo>
                  <a:lnTo>
                    <a:pt x="1440" y="956"/>
                  </a:lnTo>
                  <a:lnTo>
                    <a:pt x="1422" y="960"/>
                  </a:lnTo>
                  <a:lnTo>
                    <a:pt x="1422" y="960"/>
                  </a:lnTo>
                  <a:lnTo>
                    <a:pt x="1396" y="974"/>
                  </a:lnTo>
                  <a:lnTo>
                    <a:pt x="1386" y="982"/>
                  </a:lnTo>
                  <a:lnTo>
                    <a:pt x="1376" y="992"/>
                  </a:lnTo>
                  <a:lnTo>
                    <a:pt x="1368" y="1002"/>
                  </a:lnTo>
                  <a:lnTo>
                    <a:pt x="1362" y="1012"/>
                  </a:lnTo>
                  <a:lnTo>
                    <a:pt x="1358" y="1024"/>
                  </a:lnTo>
                  <a:lnTo>
                    <a:pt x="1356" y="1038"/>
                  </a:lnTo>
                  <a:lnTo>
                    <a:pt x="1356" y="1038"/>
                  </a:lnTo>
                  <a:lnTo>
                    <a:pt x="1374" y="1046"/>
                  </a:lnTo>
                  <a:lnTo>
                    <a:pt x="1384" y="1048"/>
                  </a:lnTo>
                  <a:lnTo>
                    <a:pt x="1392" y="1050"/>
                  </a:lnTo>
                  <a:lnTo>
                    <a:pt x="1400" y="1050"/>
                  </a:lnTo>
                  <a:lnTo>
                    <a:pt x="1410" y="1048"/>
                  </a:lnTo>
                  <a:lnTo>
                    <a:pt x="1416" y="1044"/>
                  </a:lnTo>
                  <a:lnTo>
                    <a:pt x="1422" y="1038"/>
                  </a:lnTo>
                  <a:lnTo>
                    <a:pt x="1422" y="1038"/>
                  </a:lnTo>
                  <a:lnTo>
                    <a:pt x="1430" y="1028"/>
                  </a:lnTo>
                  <a:lnTo>
                    <a:pt x="1436" y="1022"/>
                  </a:lnTo>
                  <a:lnTo>
                    <a:pt x="1440" y="1020"/>
                  </a:lnTo>
                  <a:lnTo>
                    <a:pt x="1444" y="1020"/>
                  </a:lnTo>
                  <a:lnTo>
                    <a:pt x="1448" y="1026"/>
                  </a:lnTo>
                  <a:lnTo>
                    <a:pt x="1452" y="1028"/>
                  </a:lnTo>
                  <a:lnTo>
                    <a:pt x="1458" y="1030"/>
                  </a:lnTo>
                  <a:lnTo>
                    <a:pt x="1478" y="1036"/>
                  </a:lnTo>
                  <a:lnTo>
                    <a:pt x="1478" y="1036"/>
                  </a:lnTo>
                  <a:lnTo>
                    <a:pt x="1474" y="1042"/>
                  </a:lnTo>
                  <a:lnTo>
                    <a:pt x="1468" y="1048"/>
                  </a:lnTo>
                  <a:lnTo>
                    <a:pt x="1454" y="1058"/>
                  </a:lnTo>
                  <a:lnTo>
                    <a:pt x="1438" y="1066"/>
                  </a:lnTo>
                  <a:lnTo>
                    <a:pt x="1422" y="1072"/>
                  </a:lnTo>
                  <a:lnTo>
                    <a:pt x="1408" y="1078"/>
                  </a:lnTo>
                  <a:lnTo>
                    <a:pt x="1396" y="1084"/>
                  </a:lnTo>
                  <a:lnTo>
                    <a:pt x="1392" y="1088"/>
                  </a:lnTo>
                  <a:lnTo>
                    <a:pt x="1390" y="1092"/>
                  </a:lnTo>
                  <a:lnTo>
                    <a:pt x="1390" y="1096"/>
                  </a:lnTo>
                  <a:lnTo>
                    <a:pt x="1392" y="1100"/>
                  </a:lnTo>
                  <a:lnTo>
                    <a:pt x="1392" y="1100"/>
                  </a:lnTo>
                  <a:lnTo>
                    <a:pt x="1406" y="1120"/>
                  </a:lnTo>
                  <a:lnTo>
                    <a:pt x="1420" y="1138"/>
                  </a:lnTo>
                  <a:lnTo>
                    <a:pt x="1436" y="1156"/>
                  </a:lnTo>
                  <a:lnTo>
                    <a:pt x="1436" y="1156"/>
                  </a:lnTo>
                  <a:lnTo>
                    <a:pt x="1426" y="1150"/>
                  </a:lnTo>
                  <a:lnTo>
                    <a:pt x="1402" y="1142"/>
                  </a:lnTo>
                  <a:lnTo>
                    <a:pt x="1388" y="1140"/>
                  </a:lnTo>
                  <a:lnTo>
                    <a:pt x="1376" y="1138"/>
                  </a:lnTo>
                  <a:lnTo>
                    <a:pt x="1364" y="1140"/>
                  </a:lnTo>
                  <a:lnTo>
                    <a:pt x="1360" y="1142"/>
                  </a:lnTo>
                  <a:lnTo>
                    <a:pt x="1356" y="1146"/>
                  </a:lnTo>
                  <a:lnTo>
                    <a:pt x="1356" y="1146"/>
                  </a:lnTo>
                  <a:lnTo>
                    <a:pt x="1354" y="1150"/>
                  </a:lnTo>
                  <a:lnTo>
                    <a:pt x="1352" y="1154"/>
                  </a:lnTo>
                  <a:lnTo>
                    <a:pt x="1354" y="1164"/>
                  </a:lnTo>
                  <a:lnTo>
                    <a:pt x="1358" y="1174"/>
                  </a:lnTo>
                  <a:lnTo>
                    <a:pt x="1368" y="1182"/>
                  </a:lnTo>
                  <a:lnTo>
                    <a:pt x="1382" y="1192"/>
                  </a:lnTo>
                  <a:lnTo>
                    <a:pt x="1398" y="1200"/>
                  </a:lnTo>
                  <a:lnTo>
                    <a:pt x="1418" y="1208"/>
                  </a:lnTo>
                  <a:lnTo>
                    <a:pt x="1440" y="1214"/>
                  </a:lnTo>
                  <a:lnTo>
                    <a:pt x="1440" y="1214"/>
                  </a:lnTo>
                  <a:lnTo>
                    <a:pt x="1430" y="1218"/>
                  </a:lnTo>
                  <a:lnTo>
                    <a:pt x="1416" y="1220"/>
                  </a:lnTo>
                  <a:lnTo>
                    <a:pt x="1402" y="1222"/>
                  </a:lnTo>
                  <a:lnTo>
                    <a:pt x="1388" y="1226"/>
                  </a:lnTo>
                  <a:lnTo>
                    <a:pt x="1378" y="1230"/>
                  </a:lnTo>
                  <a:lnTo>
                    <a:pt x="1376" y="1232"/>
                  </a:lnTo>
                  <a:lnTo>
                    <a:pt x="1374" y="1236"/>
                  </a:lnTo>
                  <a:lnTo>
                    <a:pt x="1374" y="1242"/>
                  </a:lnTo>
                  <a:lnTo>
                    <a:pt x="1376" y="1248"/>
                  </a:lnTo>
                  <a:lnTo>
                    <a:pt x="1380" y="1254"/>
                  </a:lnTo>
                  <a:lnTo>
                    <a:pt x="1388" y="1262"/>
                  </a:lnTo>
                  <a:lnTo>
                    <a:pt x="1388" y="1262"/>
                  </a:lnTo>
                  <a:lnTo>
                    <a:pt x="1370" y="1272"/>
                  </a:lnTo>
                  <a:lnTo>
                    <a:pt x="1360" y="1278"/>
                  </a:lnTo>
                  <a:lnTo>
                    <a:pt x="1354" y="1286"/>
                  </a:lnTo>
                  <a:lnTo>
                    <a:pt x="1354" y="1288"/>
                  </a:lnTo>
                  <a:lnTo>
                    <a:pt x="1354" y="1290"/>
                  </a:lnTo>
                  <a:lnTo>
                    <a:pt x="1360" y="1294"/>
                  </a:lnTo>
                  <a:lnTo>
                    <a:pt x="1368" y="1294"/>
                  </a:lnTo>
                  <a:lnTo>
                    <a:pt x="1380" y="1294"/>
                  </a:lnTo>
                  <a:lnTo>
                    <a:pt x="1396" y="1290"/>
                  </a:lnTo>
                  <a:lnTo>
                    <a:pt x="1418" y="1294"/>
                  </a:lnTo>
                  <a:lnTo>
                    <a:pt x="1418" y="1294"/>
                  </a:lnTo>
                  <a:lnTo>
                    <a:pt x="1386" y="1312"/>
                  </a:lnTo>
                  <a:lnTo>
                    <a:pt x="1378" y="1318"/>
                  </a:lnTo>
                  <a:lnTo>
                    <a:pt x="1372" y="1324"/>
                  </a:lnTo>
                  <a:lnTo>
                    <a:pt x="1368" y="1330"/>
                  </a:lnTo>
                  <a:lnTo>
                    <a:pt x="1368" y="1336"/>
                  </a:lnTo>
                  <a:lnTo>
                    <a:pt x="1368" y="1336"/>
                  </a:lnTo>
                  <a:lnTo>
                    <a:pt x="1368" y="1338"/>
                  </a:lnTo>
                  <a:lnTo>
                    <a:pt x="1370" y="1340"/>
                  </a:lnTo>
                  <a:lnTo>
                    <a:pt x="1376" y="1342"/>
                  </a:lnTo>
                  <a:lnTo>
                    <a:pt x="1384" y="1342"/>
                  </a:lnTo>
                  <a:lnTo>
                    <a:pt x="1392" y="1342"/>
                  </a:lnTo>
                  <a:lnTo>
                    <a:pt x="1410" y="1340"/>
                  </a:lnTo>
                  <a:lnTo>
                    <a:pt x="1418" y="1340"/>
                  </a:lnTo>
                  <a:lnTo>
                    <a:pt x="1422" y="1344"/>
                  </a:lnTo>
                  <a:lnTo>
                    <a:pt x="1422" y="1344"/>
                  </a:lnTo>
                  <a:lnTo>
                    <a:pt x="1422" y="1352"/>
                  </a:lnTo>
                  <a:lnTo>
                    <a:pt x="1420" y="1358"/>
                  </a:lnTo>
                  <a:lnTo>
                    <a:pt x="1416" y="1364"/>
                  </a:lnTo>
                  <a:lnTo>
                    <a:pt x="1412" y="1368"/>
                  </a:lnTo>
                  <a:lnTo>
                    <a:pt x="1404" y="1374"/>
                  </a:lnTo>
                  <a:lnTo>
                    <a:pt x="1398" y="1380"/>
                  </a:lnTo>
                  <a:lnTo>
                    <a:pt x="1398" y="1380"/>
                  </a:lnTo>
                  <a:lnTo>
                    <a:pt x="1404" y="1382"/>
                  </a:lnTo>
                  <a:lnTo>
                    <a:pt x="1410" y="1384"/>
                  </a:lnTo>
                  <a:lnTo>
                    <a:pt x="1420" y="1384"/>
                  </a:lnTo>
                  <a:lnTo>
                    <a:pt x="1430" y="1382"/>
                  </a:lnTo>
                  <a:lnTo>
                    <a:pt x="1438" y="1376"/>
                  </a:lnTo>
                  <a:lnTo>
                    <a:pt x="1448" y="1372"/>
                  </a:lnTo>
                  <a:lnTo>
                    <a:pt x="1458" y="1370"/>
                  </a:lnTo>
                  <a:lnTo>
                    <a:pt x="1466" y="1372"/>
                  </a:lnTo>
                  <a:lnTo>
                    <a:pt x="1472" y="1376"/>
                  </a:lnTo>
                  <a:lnTo>
                    <a:pt x="1478" y="1380"/>
                  </a:lnTo>
                  <a:lnTo>
                    <a:pt x="1478" y="1380"/>
                  </a:lnTo>
                  <a:lnTo>
                    <a:pt x="1472" y="1386"/>
                  </a:lnTo>
                  <a:lnTo>
                    <a:pt x="1464" y="1392"/>
                  </a:lnTo>
                  <a:lnTo>
                    <a:pt x="1446" y="1400"/>
                  </a:lnTo>
                  <a:lnTo>
                    <a:pt x="1438" y="1404"/>
                  </a:lnTo>
                  <a:lnTo>
                    <a:pt x="1432" y="1410"/>
                  </a:lnTo>
                  <a:lnTo>
                    <a:pt x="1428" y="1418"/>
                  </a:lnTo>
                  <a:lnTo>
                    <a:pt x="1430" y="1428"/>
                  </a:lnTo>
                  <a:lnTo>
                    <a:pt x="1430" y="1428"/>
                  </a:lnTo>
                  <a:lnTo>
                    <a:pt x="1436" y="1432"/>
                  </a:lnTo>
                  <a:lnTo>
                    <a:pt x="1444" y="1434"/>
                  </a:lnTo>
                  <a:lnTo>
                    <a:pt x="1462" y="1438"/>
                  </a:lnTo>
                  <a:lnTo>
                    <a:pt x="1478" y="1442"/>
                  </a:lnTo>
                  <a:lnTo>
                    <a:pt x="1486" y="1444"/>
                  </a:lnTo>
                  <a:lnTo>
                    <a:pt x="1494" y="1448"/>
                  </a:lnTo>
                  <a:lnTo>
                    <a:pt x="1494" y="1448"/>
                  </a:lnTo>
                  <a:lnTo>
                    <a:pt x="1490" y="1454"/>
                  </a:lnTo>
                  <a:lnTo>
                    <a:pt x="1484" y="1472"/>
                  </a:lnTo>
                  <a:lnTo>
                    <a:pt x="1478" y="1488"/>
                  </a:lnTo>
                  <a:lnTo>
                    <a:pt x="1480" y="1494"/>
                  </a:lnTo>
                  <a:lnTo>
                    <a:pt x="1482" y="1498"/>
                  </a:lnTo>
                  <a:lnTo>
                    <a:pt x="1482" y="1498"/>
                  </a:lnTo>
                  <a:lnTo>
                    <a:pt x="1492" y="1502"/>
                  </a:lnTo>
                  <a:lnTo>
                    <a:pt x="1500" y="1500"/>
                  </a:lnTo>
                  <a:lnTo>
                    <a:pt x="1510" y="1496"/>
                  </a:lnTo>
                  <a:lnTo>
                    <a:pt x="1518" y="1490"/>
                  </a:lnTo>
                  <a:lnTo>
                    <a:pt x="1532" y="1476"/>
                  </a:lnTo>
                  <a:lnTo>
                    <a:pt x="1536" y="1472"/>
                  </a:lnTo>
                  <a:lnTo>
                    <a:pt x="1540" y="1468"/>
                  </a:lnTo>
                  <a:lnTo>
                    <a:pt x="1540" y="1468"/>
                  </a:lnTo>
                  <a:lnTo>
                    <a:pt x="1540" y="1486"/>
                  </a:lnTo>
                  <a:lnTo>
                    <a:pt x="1544" y="1496"/>
                  </a:lnTo>
                  <a:lnTo>
                    <a:pt x="1548" y="1504"/>
                  </a:lnTo>
                  <a:lnTo>
                    <a:pt x="1554" y="1510"/>
                  </a:lnTo>
                  <a:lnTo>
                    <a:pt x="1560" y="1514"/>
                  </a:lnTo>
                  <a:lnTo>
                    <a:pt x="1566" y="1520"/>
                  </a:lnTo>
                  <a:lnTo>
                    <a:pt x="1568" y="1528"/>
                  </a:lnTo>
                  <a:lnTo>
                    <a:pt x="1564" y="1538"/>
                  </a:lnTo>
                  <a:lnTo>
                    <a:pt x="1564" y="1538"/>
                  </a:lnTo>
                  <a:lnTo>
                    <a:pt x="1564" y="1554"/>
                  </a:lnTo>
                  <a:lnTo>
                    <a:pt x="1566" y="1570"/>
                  </a:lnTo>
                  <a:lnTo>
                    <a:pt x="1568" y="1576"/>
                  </a:lnTo>
                  <a:lnTo>
                    <a:pt x="1572" y="1584"/>
                  </a:lnTo>
                  <a:lnTo>
                    <a:pt x="1576" y="1588"/>
                  </a:lnTo>
                  <a:lnTo>
                    <a:pt x="1582" y="1594"/>
                  </a:lnTo>
                  <a:lnTo>
                    <a:pt x="1582" y="1594"/>
                  </a:lnTo>
                  <a:lnTo>
                    <a:pt x="1596" y="1588"/>
                  </a:lnTo>
                  <a:lnTo>
                    <a:pt x="1606" y="1580"/>
                  </a:lnTo>
                  <a:lnTo>
                    <a:pt x="1614" y="1572"/>
                  </a:lnTo>
                  <a:lnTo>
                    <a:pt x="1620" y="1560"/>
                  </a:lnTo>
                  <a:lnTo>
                    <a:pt x="1622" y="1548"/>
                  </a:lnTo>
                  <a:lnTo>
                    <a:pt x="1624" y="1534"/>
                  </a:lnTo>
                  <a:lnTo>
                    <a:pt x="1626" y="1502"/>
                  </a:lnTo>
                  <a:lnTo>
                    <a:pt x="1626" y="1502"/>
                  </a:lnTo>
                  <a:lnTo>
                    <a:pt x="1626" y="1500"/>
                  </a:lnTo>
                  <a:lnTo>
                    <a:pt x="1628" y="1498"/>
                  </a:lnTo>
                  <a:lnTo>
                    <a:pt x="1632" y="1496"/>
                  </a:lnTo>
                  <a:lnTo>
                    <a:pt x="1640" y="1498"/>
                  </a:lnTo>
                  <a:lnTo>
                    <a:pt x="1648" y="1500"/>
                  </a:lnTo>
                  <a:lnTo>
                    <a:pt x="1664" y="1508"/>
                  </a:lnTo>
                  <a:lnTo>
                    <a:pt x="1672" y="1512"/>
                  </a:lnTo>
                  <a:lnTo>
                    <a:pt x="1672" y="1512"/>
                  </a:lnTo>
                  <a:lnTo>
                    <a:pt x="1676" y="1516"/>
                  </a:lnTo>
                  <a:lnTo>
                    <a:pt x="1678" y="1520"/>
                  </a:lnTo>
                  <a:lnTo>
                    <a:pt x="1678" y="1526"/>
                  </a:lnTo>
                  <a:lnTo>
                    <a:pt x="1676" y="1530"/>
                  </a:lnTo>
                  <a:lnTo>
                    <a:pt x="1670" y="1538"/>
                  </a:lnTo>
                  <a:lnTo>
                    <a:pt x="1662" y="1548"/>
                  </a:lnTo>
                  <a:lnTo>
                    <a:pt x="1652" y="1558"/>
                  </a:lnTo>
                  <a:lnTo>
                    <a:pt x="1644" y="1570"/>
                  </a:lnTo>
                  <a:lnTo>
                    <a:pt x="1642" y="1578"/>
                  </a:lnTo>
                  <a:lnTo>
                    <a:pt x="1642" y="1584"/>
                  </a:lnTo>
                  <a:lnTo>
                    <a:pt x="1644" y="1592"/>
                  </a:lnTo>
                  <a:lnTo>
                    <a:pt x="1646" y="1602"/>
                  </a:lnTo>
                  <a:lnTo>
                    <a:pt x="1646" y="1602"/>
                  </a:lnTo>
                  <a:lnTo>
                    <a:pt x="1658" y="1602"/>
                  </a:lnTo>
                  <a:lnTo>
                    <a:pt x="1668" y="1602"/>
                  </a:lnTo>
                  <a:lnTo>
                    <a:pt x="1676" y="1600"/>
                  </a:lnTo>
                  <a:lnTo>
                    <a:pt x="1684" y="1598"/>
                  </a:lnTo>
                  <a:lnTo>
                    <a:pt x="1698" y="1590"/>
                  </a:lnTo>
                  <a:lnTo>
                    <a:pt x="1710" y="1580"/>
                  </a:lnTo>
                  <a:lnTo>
                    <a:pt x="1720" y="1570"/>
                  </a:lnTo>
                  <a:lnTo>
                    <a:pt x="1732" y="1560"/>
                  </a:lnTo>
                  <a:lnTo>
                    <a:pt x="1746" y="1550"/>
                  </a:lnTo>
                  <a:lnTo>
                    <a:pt x="1754" y="1548"/>
                  </a:lnTo>
                  <a:lnTo>
                    <a:pt x="1764" y="1544"/>
                  </a:lnTo>
                  <a:lnTo>
                    <a:pt x="1764" y="1544"/>
                  </a:lnTo>
                  <a:lnTo>
                    <a:pt x="1770" y="1552"/>
                  </a:lnTo>
                  <a:lnTo>
                    <a:pt x="1772" y="1558"/>
                  </a:lnTo>
                  <a:lnTo>
                    <a:pt x="1770" y="1566"/>
                  </a:lnTo>
                  <a:lnTo>
                    <a:pt x="1766" y="1574"/>
                  </a:lnTo>
                  <a:lnTo>
                    <a:pt x="1756" y="1590"/>
                  </a:lnTo>
                  <a:lnTo>
                    <a:pt x="1746" y="1606"/>
                  </a:lnTo>
                  <a:lnTo>
                    <a:pt x="1746" y="1606"/>
                  </a:lnTo>
                  <a:lnTo>
                    <a:pt x="1734" y="1610"/>
                  </a:lnTo>
                  <a:lnTo>
                    <a:pt x="1720" y="1614"/>
                  </a:lnTo>
                  <a:lnTo>
                    <a:pt x="1694" y="1618"/>
                  </a:lnTo>
                  <a:lnTo>
                    <a:pt x="1680" y="1624"/>
                  </a:lnTo>
                  <a:lnTo>
                    <a:pt x="1666" y="1632"/>
                  </a:lnTo>
                  <a:lnTo>
                    <a:pt x="1654" y="1646"/>
                  </a:lnTo>
                  <a:lnTo>
                    <a:pt x="1642" y="1666"/>
                  </a:lnTo>
                  <a:lnTo>
                    <a:pt x="1642" y="1666"/>
                  </a:lnTo>
                  <a:lnTo>
                    <a:pt x="1658" y="1670"/>
                  </a:lnTo>
                  <a:lnTo>
                    <a:pt x="1672" y="1674"/>
                  </a:lnTo>
                  <a:lnTo>
                    <a:pt x="1684" y="1674"/>
                  </a:lnTo>
                  <a:lnTo>
                    <a:pt x="1694" y="1674"/>
                  </a:lnTo>
                  <a:lnTo>
                    <a:pt x="1704" y="1670"/>
                  </a:lnTo>
                  <a:lnTo>
                    <a:pt x="1710" y="1668"/>
                  </a:lnTo>
                  <a:lnTo>
                    <a:pt x="1724" y="1660"/>
                  </a:lnTo>
                  <a:lnTo>
                    <a:pt x="1724" y="1660"/>
                  </a:lnTo>
                  <a:lnTo>
                    <a:pt x="1732" y="1654"/>
                  </a:lnTo>
                  <a:lnTo>
                    <a:pt x="1736" y="1648"/>
                  </a:lnTo>
                  <a:lnTo>
                    <a:pt x="1742" y="1644"/>
                  </a:lnTo>
                  <a:lnTo>
                    <a:pt x="1748" y="1642"/>
                  </a:lnTo>
                  <a:lnTo>
                    <a:pt x="1748" y="1642"/>
                  </a:lnTo>
                  <a:lnTo>
                    <a:pt x="1748" y="1656"/>
                  </a:lnTo>
                  <a:lnTo>
                    <a:pt x="1748" y="1674"/>
                  </a:lnTo>
                  <a:lnTo>
                    <a:pt x="1750" y="1682"/>
                  </a:lnTo>
                  <a:lnTo>
                    <a:pt x="1752" y="1688"/>
                  </a:lnTo>
                  <a:lnTo>
                    <a:pt x="1756" y="1694"/>
                  </a:lnTo>
                  <a:lnTo>
                    <a:pt x="1760" y="1698"/>
                  </a:lnTo>
                  <a:lnTo>
                    <a:pt x="1760" y="1698"/>
                  </a:lnTo>
                  <a:lnTo>
                    <a:pt x="1770" y="1696"/>
                  </a:lnTo>
                  <a:lnTo>
                    <a:pt x="1776" y="1694"/>
                  </a:lnTo>
                  <a:lnTo>
                    <a:pt x="1790" y="1684"/>
                  </a:lnTo>
                  <a:lnTo>
                    <a:pt x="1790" y="1684"/>
                  </a:lnTo>
                  <a:lnTo>
                    <a:pt x="1792" y="1690"/>
                  </a:lnTo>
                  <a:lnTo>
                    <a:pt x="1792" y="1696"/>
                  </a:lnTo>
                  <a:lnTo>
                    <a:pt x="1786" y="1714"/>
                  </a:lnTo>
                  <a:lnTo>
                    <a:pt x="1784" y="1722"/>
                  </a:lnTo>
                  <a:lnTo>
                    <a:pt x="1782" y="1730"/>
                  </a:lnTo>
                  <a:lnTo>
                    <a:pt x="1784" y="1738"/>
                  </a:lnTo>
                  <a:lnTo>
                    <a:pt x="1788" y="1744"/>
                  </a:lnTo>
                  <a:lnTo>
                    <a:pt x="1788" y="1744"/>
                  </a:lnTo>
                  <a:lnTo>
                    <a:pt x="1796" y="1742"/>
                  </a:lnTo>
                  <a:lnTo>
                    <a:pt x="1800" y="1740"/>
                  </a:lnTo>
                  <a:lnTo>
                    <a:pt x="1808" y="1732"/>
                  </a:lnTo>
                  <a:lnTo>
                    <a:pt x="1812" y="1726"/>
                  </a:lnTo>
                  <a:lnTo>
                    <a:pt x="1814" y="1724"/>
                  </a:lnTo>
                  <a:lnTo>
                    <a:pt x="1814" y="1724"/>
                  </a:lnTo>
                  <a:lnTo>
                    <a:pt x="1822" y="1732"/>
                  </a:lnTo>
                  <a:lnTo>
                    <a:pt x="1832" y="1738"/>
                  </a:lnTo>
                  <a:lnTo>
                    <a:pt x="1840" y="1738"/>
                  </a:lnTo>
                  <a:lnTo>
                    <a:pt x="1850" y="1736"/>
                  </a:lnTo>
                  <a:lnTo>
                    <a:pt x="1850" y="1736"/>
                  </a:lnTo>
                  <a:lnTo>
                    <a:pt x="1854" y="1720"/>
                  </a:lnTo>
                  <a:lnTo>
                    <a:pt x="1854" y="1702"/>
                  </a:lnTo>
                  <a:lnTo>
                    <a:pt x="1852" y="1692"/>
                  </a:lnTo>
                  <a:lnTo>
                    <a:pt x="1848" y="1682"/>
                  </a:lnTo>
                  <a:lnTo>
                    <a:pt x="1844" y="1676"/>
                  </a:lnTo>
                  <a:lnTo>
                    <a:pt x="1836" y="1670"/>
                  </a:lnTo>
                  <a:lnTo>
                    <a:pt x="1836" y="1670"/>
                  </a:lnTo>
                  <a:lnTo>
                    <a:pt x="1842" y="1666"/>
                  </a:lnTo>
                  <a:lnTo>
                    <a:pt x="1846" y="1666"/>
                  </a:lnTo>
                  <a:lnTo>
                    <a:pt x="1858" y="1670"/>
                  </a:lnTo>
                  <a:lnTo>
                    <a:pt x="1872" y="1674"/>
                  </a:lnTo>
                  <a:lnTo>
                    <a:pt x="1878" y="1674"/>
                  </a:lnTo>
                  <a:lnTo>
                    <a:pt x="1882" y="1672"/>
                  </a:lnTo>
                  <a:lnTo>
                    <a:pt x="1882" y="1672"/>
                  </a:lnTo>
                  <a:lnTo>
                    <a:pt x="1884" y="1676"/>
                  </a:lnTo>
                  <a:lnTo>
                    <a:pt x="1886" y="1682"/>
                  </a:lnTo>
                  <a:lnTo>
                    <a:pt x="1886" y="1694"/>
                  </a:lnTo>
                  <a:lnTo>
                    <a:pt x="1884" y="1706"/>
                  </a:lnTo>
                  <a:lnTo>
                    <a:pt x="1880" y="1718"/>
                  </a:lnTo>
                  <a:lnTo>
                    <a:pt x="1878" y="1732"/>
                  </a:lnTo>
                  <a:lnTo>
                    <a:pt x="1878" y="1744"/>
                  </a:lnTo>
                  <a:lnTo>
                    <a:pt x="1878" y="1748"/>
                  </a:lnTo>
                  <a:lnTo>
                    <a:pt x="1880" y="1754"/>
                  </a:lnTo>
                  <a:lnTo>
                    <a:pt x="1884" y="1758"/>
                  </a:lnTo>
                  <a:lnTo>
                    <a:pt x="1890" y="1762"/>
                  </a:lnTo>
                  <a:lnTo>
                    <a:pt x="1890" y="1762"/>
                  </a:lnTo>
                  <a:lnTo>
                    <a:pt x="1900" y="1760"/>
                  </a:lnTo>
                  <a:lnTo>
                    <a:pt x="1908" y="1756"/>
                  </a:lnTo>
                  <a:lnTo>
                    <a:pt x="1916" y="1748"/>
                  </a:lnTo>
                  <a:lnTo>
                    <a:pt x="1922" y="1742"/>
                  </a:lnTo>
                  <a:lnTo>
                    <a:pt x="1934" y="1726"/>
                  </a:lnTo>
                  <a:lnTo>
                    <a:pt x="1942" y="1720"/>
                  </a:lnTo>
                  <a:lnTo>
                    <a:pt x="1952" y="1714"/>
                  </a:lnTo>
                  <a:lnTo>
                    <a:pt x="1952" y="1714"/>
                  </a:lnTo>
                  <a:lnTo>
                    <a:pt x="1952" y="1726"/>
                  </a:lnTo>
                  <a:lnTo>
                    <a:pt x="1954" y="1736"/>
                  </a:lnTo>
                  <a:lnTo>
                    <a:pt x="1960" y="1758"/>
                  </a:lnTo>
                  <a:lnTo>
                    <a:pt x="1962" y="1766"/>
                  </a:lnTo>
                  <a:lnTo>
                    <a:pt x="1958" y="1776"/>
                  </a:lnTo>
                  <a:lnTo>
                    <a:pt x="1950" y="1786"/>
                  </a:lnTo>
                  <a:lnTo>
                    <a:pt x="1936" y="1794"/>
                  </a:lnTo>
                  <a:lnTo>
                    <a:pt x="1936" y="1794"/>
                  </a:lnTo>
                  <a:lnTo>
                    <a:pt x="1936" y="1800"/>
                  </a:lnTo>
                  <a:lnTo>
                    <a:pt x="1938" y="1804"/>
                  </a:lnTo>
                  <a:lnTo>
                    <a:pt x="1944" y="1812"/>
                  </a:lnTo>
                  <a:lnTo>
                    <a:pt x="1954" y="1818"/>
                  </a:lnTo>
                  <a:lnTo>
                    <a:pt x="1962" y="1824"/>
                  </a:lnTo>
                  <a:lnTo>
                    <a:pt x="1970" y="1830"/>
                  </a:lnTo>
                  <a:lnTo>
                    <a:pt x="1972" y="1834"/>
                  </a:lnTo>
                  <a:lnTo>
                    <a:pt x="1974" y="1838"/>
                  </a:lnTo>
                  <a:lnTo>
                    <a:pt x="1974" y="1842"/>
                  </a:lnTo>
                  <a:lnTo>
                    <a:pt x="1974" y="1848"/>
                  </a:lnTo>
                  <a:lnTo>
                    <a:pt x="1972" y="1856"/>
                  </a:lnTo>
                  <a:lnTo>
                    <a:pt x="1966" y="1864"/>
                  </a:lnTo>
                  <a:lnTo>
                    <a:pt x="1966" y="1864"/>
                  </a:lnTo>
                  <a:lnTo>
                    <a:pt x="1972" y="1868"/>
                  </a:lnTo>
                  <a:lnTo>
                    <a:pt x="1976" y="1872"/>
                  </a:lnTo>
                  <a:lnTo>
                    <a:pt x="1980" y="1874"/>
                  </a:lnTo>
                  <a:lnTo>
                    <a:pt x="1986" y="1874"/>
                  </a:lnTo>
                  <a:lnTo>
                    <a:pt x="1996" y="1874"/>
                  </a:lnTo>
                  <a:lnTo>
                    <a:pt x="2006" y="1870"/>
                  </a:lnTo>
                  <a:lnTo>
                    <a:pt x="2034" y="1838"/>
                  </a:lnTo>
                  <a:lnTo>
                    <a:pt x="2034" y="1838"/>
                  </a:lnTo>
                  <a:lnTo>
                    <a:pt x="2030" y="1860"/>
                  </a:lnTo>
                  <a:lnTo>
                    <a:pt x="2028" y="1886"/>
                  </a:lnTo>
                  <a:lnTo>
                    <a:pt x="2028" y="1912"/>
                  </a:lnTo>
                  <a:lnTo>
                    <a:pt x="2032" y="1936"/>
                  </a:lnTo>
                  <a:lnTo>
                    <a:pt x="2032" y="1936"/>
                  </a:lnTo>
                  <a:lnTo>
                    <a:pt x="2030" y="1944"/>
                  </a:lnTo>
                  <a:lnTo>
                    <a:pt x="2028" y="1954"/>
                  </a:lnTo>
                  <a:lnTo>
                    <a:pt x="2030" y="1974"/>
                  </a:lnTo>
                  <a:lnTo>
                    <a:pt x="2028" y="1982"/>
                  </a:lnTo>
                  <a:lnTo>
                    <a:pt x="2022" y="1992"/>
                  </a:lnTo>
                  <a:lnTo>
                    <a:pt x="2014" y="2000"/>
                  </a:lnTo>
                  <a:lnTo>
                    <a:pt x="2000" y="2008"/>
                  </a:lnTo>
                  <a:lnTo>
                    <a:pt x="2000" y="2008"/>
                  </a:lnTo>
                  <a:lnTo>
                    <a:pt x="1992" y="2054"/>
                  </a:lnTo>
                  <a:lnTo>
                    <a:pt x="1988" y="2076"/>
                  </a:lnTo>
                  <a:lnTo>
                    <a:pt x="1982" y="2096"/>
                  </a:lnTo>
                  <a:lnTo>
                    <a:pt x="1972" y="2116"/>
                  </a:lnTo>
                  <a:lnTo>
                    <a:pt x="1960" y="2136"/>
                  </a:lnTo>
                  <a:lnTo>
                    <a:pt x="1950" y="2144"/>
                  </a:lnTo>
                  <a:lnTo>
                    <a:pt x="1942" y="2154"/>
                  </a:lnTo>
                  <a:lnTo>
                    <a:pt x="1930" y="2162"/>
                  </a:lnTo>
                  <a:lnTo>
                    <a:pt x="1918" y="2168"/>
                  </a:lnTo>
                  <a:lnTo>
                    <a:pt x="1918" y="2168"/>
                  </a:lnTo>
                  <a:lnTo>
                    <a:pt x="1914" y="2176"/>
                  </a:lnTo>
                  <a:lnTo>
                    <a:pt x="1908" y="2182"/>
                  </a:lnTo>
                  <a:lnTo>
                    <a:pt x="1894" y="2192"/>
                  </a:lnTo>
                  <a:lnTo>
                    <a:pt x="1876" y="2200"/>
                  </a:lnTo>
                  <a:lnTo>
                    <a:pt x="1856" y="2206"/>
                  </a:lnTo>
                  <a:lnTo>
                    <a:pt x="1832" y="2212"/>
                  </a:lnTo>
                  <a:lnTo>
                    <a:pt x="1806" y="2216"/>
                  </a:lnTo>
                  <a:lnTo>
                    <a:pt x="1752" y="2224"/>
                  </a:lnTo>
                  <a:lnTo>
                    <a:pt x="1696" y="2230"/>
                  </a:lnTo>
                  <a:lnTo>
                    <a:pt x="1670" y="2234"/>
                  </a:lnTo>
                  <a:lnTo>
                    <a:pt x="1646" y="2240"/>
                  </a:lnTo>
                  <a:lnTo>
                    <a:pt x="1622" y="2246"/>
                  </a:lnTo>
                  <a:lnTo>
                    <a:pt x="1602" y="2254"/>
                  </a:lnTo>
                  <a:lnTo>
                    <a:pt x="1586" y="2266"/>
                  </a:lnTo>
                  <a:lnTo>
                    <a:pt x="1580" y="2272"/>
                  </a:lnTo>
                  <a:lnTo>
                    <a:pt x="1574" y="2278"/>
                  </a:lnTo>
                  <a:lnTo>
                    <a:pt x="1574" y="2278"/>
                  </a:lnTo>
                  <a:lnTo>
                    <a:pt x="1578" y="2280"/>
                  </a:lnTo>
                  <a:lnTo>
                    <a:pt x="1584" y="2282"/>
                  </a:lnTo>
                  <a:lnTo>
                    <a:pt x="1602" y="2284"/>
                  </a:lnTo>
                  <a:lnTo>
                    <a:pt x="1624" y="2286"/>
                  </a:lnTo>
                  <a:lnTo>
                    <a:pt x="1652" y="2286"/>
                  </a:lnTo>
                  <a:lnTo>
                    <a:pt x="1702" y="2286"/>
                  </a:lnTo>
                  <a:lnTo>
                    <a:pt x="1732" y="2282"/>
                  </a:lnTo>
                  <a:lnTo>
                    <a:pt x="1732" y="2282"/>
                  </a:lnTo>
                  <a:lnTo>
                    <a:pt x="1740" y="2278"/>
                  </a:lnTo>
                  <a:lnTo>
                    <a:pt x="1748" y="2278"/>
                  </a:lnTo>
                  <a:lnTo>
                    <a:pt x="1756" y="2280"/>
                  </a:lnTo>
                  <a:lnTo>
                    <a:pt x="1764" y="2282"/>
                  </a:lnTo>
                  <a:lnTo>
                    <a:pt x="1782" y="2288"/>
                  </a:lnTo>
                  <a:lnTo>
                    <a:pt x="1790" y="2290"/>
                  </a:lnTo>
                  <a:lnTo>
                    <a:pt x="1800" y="2290"/>
                  </a:lnTo>
                  <a:lnTo>
                    <a:pt x="1800" y="2290"/>
                  </a:lnTo>
                  <a:lnTo>
                    <a:pt x="1820" y="2290"/>
                  </a:lnTo>
                  <a:lnTo>
                    <a:pt x="1844" y="2288"/>
                  </a:lnTo>
                  <a:lnTo>
                    <a:pt x="1888" y="2284"/>
                  </a:lnTo>
                  <a:lnTo>
                    <a:pt x="1910" y="2282"/>
                  </a:lnTo>
                  <a:lnTo>
                    <a:pt x="1930" y="2282"/>
                  </a:lnTo>
                  <a:lnTo>
                    <a:pt x="1950" y="2284"/>
                  </a:lnTo>
                  <a:lnTo>
                    <a:pt x="1968" y="2290"/>
                  </a:lnTo>
                  <a:lnTo>
                    <a:pt x="1968" y="2290"/>
                  </a:lnTo>
                  <a:lnTo>
                    <a:pt x="2060" y="2290"/>
                  </a:lnTo>
                  <a:lnTo>
                    <a:pt x="2148" y="2292"/>
                  </a:lnTo>
                  <a:lnTo>
                    <a:pt x="2148" y="2292"/>
                  </a:lnTo>
                  <a:close/>
                </a:path>
              </a:pathLst>
            </a:custGeom>
            <a:solidFill>
              <a:srgbClr val="2F4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72" name="Freeform 71"/>
            <p:cNvSpPr>
              <a:spLocks noEditPoints="1"/>
            </p:cNvSpPr>
            <p:nvPr userDrawn="1"/>
          </p:nvSpPr>
          <p:spPr bwMode="gray">
            <a:xfrm>
              <a:off x="3265" y="2813"/>
              <a:ext cx="695" cy="682"/>
            </a:xfrm>
            <a:custGeom>
              <a:avLst/>
              <a:gdLst/>
              <a:ahLst/>
              <a:cxnLst>
                <a:cxn ang="0">
                  <a:pos x="176" y="312"/>
                </a:cxn>
                <a:cxn ang="0">
                  <a:pos x="186" y="252"/>
                </a:cxn>
                <a:cxn ang="0">
                  <a:pos x="208" y="204"/>
                </a:cxn>
                <a:cxn ang="0">
                  <a:pos x="242" y="168"/>
                </a:cxn>
                <a:cxn ang="0">
                  <a:pos x="290" y="144"/>
                </a:cxn>
                <a:cxn ang="0">
                  <a:pos x="348" y="136"/>
                </a:cxn>
                <a:cxn ang="0">
                  <a:pos x="388" y="140"/>
                </a:cxn>
                <a:cxn ang="0">
                  <a:pos x="438" y="158"/>
                </a:cxn>
                <a:cxn ang="0">
                  <a:pos x="476" y="188"/>
                </a:cxn>
                <a:cxn ang="0">
                  <a:pos x="502" y="232"/>
                </a:cxn>
                <a:cxn ang="0">
                  <a:pos x="516" y="290"/>
                </a:cxn>
                <a:cxn ang="0">
                  <a:pos x="518" y="334"/>
                </a:cxn>
                <a:cxn ang="0">
                  <a:pos x="512" y="396"/>
                </a:cxn>
                <a:cxn ang="0">
                  <a:pos x="494" y="450"/>
                </a:cxn>
                <a:cxn ang="0">
                  <a:pos x="466" y="492"/>
                </a:cxn>
                <a:cxn ang="0">
                  <a:pos x="424" y="522"/>
                </a:cxn>
                <a:cxn ang="0">
                  <a:pos x="370" y="538"/>
                </a:cxn>
                <a:cxn ang="0">
                  <a:pos x="328" y="538"/>
                </a:cxn>
                <a:cxn ang="0">
                  <a:pos x="276" y="524"/>
                </a:cxn>
                <a:cxn ang="0">
                  <a:pos x="232" y="494"/>
                </a:cxn>
                <a:cxn ang="0">
                  <a:pos x="202" y="450"/>
                </a:cxn>
                <a:cxn ang="0">
                  <a:pos x="182" y="396"/>
                </a:cxn>
                <a:cxn ang="0">
                  <a:pos x="176" y="334"/>
                </a:cxn>
                <a:cxn ang="0">
                  <a:pos x="348" y="676"/>
                </a:cxn>
                <a:cxn ang="0">
                  <a:pos x="458" y="660"/>
                </a:cxn>
                <a:cxn ang="0">
                  <a:pos x="550" y="618"/>
                </a:cxn>
                <a:cxn ang="0">
                  <a:pos x="622" y="552"/>
                </a:cxn>
                <a:cxn ang="0">
                  <a:pos x="670" y="466"/>
                </a:cxn>
                <a:cxn ang="0">
                  <a:pos x="694" y="368"/>
                </a:cxn>
                <a:cxn ang="0">
                  <a:pos x="694" y="298"/>
                </a:cxn>
                <a:cxn ang="0">
                  <a:pos x="670" y="198"/>
                </a:cxn>
                <a:cxn ang="0">
                  <a:pos x="620" y="116"/>
                </a:cxn>
                <a:cxn ang="0">
                  <a:pos x="548" y="52"/>
                </a:cxn>
                <a:cxn ang="0">
                  <a:pos x="458" y="14"/>
                </a:cxn>
                <a:cxn ang="0">
                  <a:pos x="348" y="0"/>
                </a:cxn>
                <a:cxn ang="0">
                  <a:pos x="274" y="6"/>
                </a:cxn>
                <a:cxn ang="0">
                  <a:pos x="176" y="36"/>
                </a:cxn>
                <a:cxn ang="0">
                  <a:pos x="96" y="90"/>
                </a:cxn>
                <a:cxn ang="0">
                  <a:pos x="38" y="166"/>
                </a:cxn>
                <a:cxn ang="0">
                  <a:pos x="6" y="262"/>
                </a:cxn>
                <a:cxn ang="0">
                  <a:pos x="0" y="334"/>
                </a:cxn>
                <a:cxn ang="0">
                  <a:pos x="14" y="438"/>
                </a:cxn>
                <a:cxn ang="0">
                  <a:pos x="56" y="530"/>
                </a:cxn>
                <a:cxn ang="0">
                  <a:pos x="122" y="600"/>
                </a:cxn>
                <a:cxn ang="0">
                  <a:pos x="208" y="650"/>
                </a:cxn>
                <a:cxn ang="0">
                  <a:pos x="310" y="674"/>
                </a:cxn>
              </a:cxnLst>
              <a:rect l="0" t="0" r="r" b="b"/>
              <a:pathLst>
                <a:path w="696" h="676">
                  <a:moveTo>
                    <a:pt x="176" y="334"/>
                  </a:moveTo>
                  <a:lnTo>
                    <a:pt x="176" y="334"/>
                  </a:lnTo>
                  <a:lnTo>
                    <a:pt x="176" y="312"/>
                  </a:lnTo>
                  <a:lnTo>
                    <a:pt x="178" y="292"/>
                  </a:lnTo>
                  <a:lnTo>
                    <a:pt x="182" y="272"/>
                  </a:lnTo>
                  <a:lnTo>
                    <a:pt x="186" y="252"/>
                  </a:lnTo>
                  <a:lnTo>
                    <a:pt x="192" y="236"/>
                  </a:lnTo>
                  <a:lnTo>
                    <a:pt x="200" y="220"/>
                  </a:lnTo>
                  <a:lnTo>
                    <a:pt x="208" y="204"/>
                  </a:lnTo>
                  <a:lnTo>
                    <a:pt x="218" y="190"/>
                  </a:lnTo>
                  <a:lnTo>
                    <a:pt x="230" y="178"/>
                  </a:lnTo>
                  <a:lnTo>
                    <a:pt x="242" y="168"/>
                  </a:lnTo>
                  <a:lnTo>
                    <a:pt x="256" y="158"/>
                  </a:lnTo>
                  <a:lnTo>
                    <a:pt x="272" y="150"/>
                  </a:lnTo>
                  <a:lnTo>
                    <a:pt x="290" y="144"/>
                  </a:lnTo>
                  <a:lnTo>
                    <a:pt x="308" y="140"/>
                  </a:lnTo>
                  <a:lnTo>
                    <a:pt x="328" y="138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70" y="138"/>
                  </a:lnTo>
                  <a:lnTo>
                    <a:pt x="388" y="140"/>
                  </a:lnTo>
                  <a:lnTo>
                    <a:pt x="406" y="144"/>
                  </a:lnTo>
                  <a:lnTo>
                    <a:pt x="422" y="150"/>
                  </a:lnTo>
                  <a:lnTo>
                    <a:pt x="438" y="158"/>
                  </a:lnTo>
                  <a:lnTo>
                    <a:pt x="452" y="166"/>
                  </a:lnTo>
                  <a:lnTo>
                    <a:pt x="464" y="176"/>
                  </a:lnTo>
                  <a:lnTo>
                    <a:pt x="476" y="188"/>
                  </a:lnTo>
                  <a:lnTo>
                    <a:pt x="486" y="202"/>
                  </a:lnTo>
                  <a:lnTo>
                    <a:pt x="494" y="216"/>
                  </a:lnTo>
                  <a:lnTo>
                    <a:pt x="502" y="232"/>
                  </a:lnTo>
                  <a:lnTo>
                    <a:pt x="508" y="250"/>
                  </a:lnTo>
                  <a:lnTo>
                    <a:pt x="512" y="270"/>
                  </a:lnTo>
                  <a:lnTo>
                    <a:pt x="516" y="290"/>
                  </a:lnTo>
                  <a:lnTo>
                    <a:pt x="518" y="310"/>
                  </a:lnTo>
                  <a:lnTo>
                    <a:pt x="518" y="334"/>
                  </a:lnTo>
                  <a:lnTo>
                    <a:pt x="518" y="334"/>
                  </a:lnTo>
                  <a:lnTo>
                    <a:pt x="518" y="356"/>
                  </a:lnTo>
                  <a:lnTo>
                    <a:pt x="516" y="376"/>
                  </a:lnTo>
                  <a:lnTo>
                    <a:pt x="512" y="396"/>
                  </a:lnTo>
                  <a:lnTo>
                    <a:pt x="508" y="414"/>
                  </a:lnTo>
                  <a:lnTo>
                    <a:pt x="502" y="432"/>
                  </a:lnTo>
                  <a:lnTo>
                    <a:pt x="494" y="450"/>
                  </a:lnTo>
                  <a:lnTo>
                    <a:pt x="486" y="466"/>
                  </a:lnTo>
                  <a:lnTo>
                    <a:pt x="476" y="480"/>
                  </a:lnTo>
                  <a:lnTo>
                    <a:pt x="466" y="492"/>
                  </a:lnTo>
                  <a:lnTo>
                    <a:pt x="452" y="504"/>
                  </a:lnTo>
                  <a:lnTo>
                    <a:pt x="438" y="514"/>
                  </a:lnTo>
                  <a:lnTo>
                    <a:pt x="424" y="522"/>
                  </a:lnTo>
                  <a:lnTo>
                    <a:pt x="406" y="530"/>
                  </a:lnTo>
                  <a:lnTo>
                    <a:pt x="388" y="534"/>
                  </a:lnTo>
                  <a:lnTo>
                    <a:pt x="370" y="538"/>
                  </a:lnTo>
                  <a:lnTo>
                    <a:pt x="348" y="538"/>
                  </a:lnTo>
                  <a:lnTo>
                    <a:pt x="348" y="538"/>
                  </a:lnTo>
                  <a:lnTo>
                    <a:pt x="328" y="538"/>
                  </a:lnTo>
                  <a:lnTo>
                    <a:pt x="310" y="534"/>
                  </a:lnTo>
                  <a:lnTo>
                    <a:pt x="292" y="530"/>
                  </a:lnTo>
                  <a:lnTo>
                    <a:pt x="276" y="524"/>
                  </a:lnTo>
                  <a:lnTo>
                    <a:pt x="260" y="514"/>
                  </a:lnTo>
                  <a:lnTo>
                    <a:pt x="246" y="504"/>
                  </a:lnTo>
                  <a:lnTo>
                    <a:pt x="232" y="494"/>
                  </a:lnTo>
                  <a:lnTo>
                    <a:pt x="220" y="480"/>
                  </a:lnTo>
                  <a:lnTo>
                    <a:pt x="210" y="466"/>
                  </a:lnTo>
                  <a:lnTo>
                    <a:pt x="202" y="450"/>
                  </a:lnTo>
                  <a:lnTo>
                    <a:pt x="194" y="434"/>
                  </a:lnTo>
                  <a:lnTo>
                    <a:pt x="188" y="416"/>
                  </a:lnTo>
                  <a:lnTo>
                    <a:pt x="182" y="396"/>
                  </a:lnTo>
                  <a:lnTo>
                    <a:pt x="178" y="376"/>
                  </a:lnTo>
                  <a:lnTo>
                    <a:pt x="176" y="356"/>
                  </a:lnTo>
                  <a:lnTo>
                    <a:pt x="176" y="334"/>
                  </a:lnTo>
                  <a:lnTo>
                    <a:pt x="176" y="334"/>
                  </a:lnTo>
                  <a:close/>
                  <a:moveTo>
                    <a:pt x="348" y="676"/>
                  </a:moveTo>
                  <a:lnTo>
                    <a:pt x="348" y="676"/>
                  </a:lnTo>
                  <a:lnTo>
                    <a:pt x="386" y="674"/>
                  </a:lnTo>
                  <a:lnTo>
                    <a:pt x="424" y="668"/>
                  </a:lnTo>
                  <a:lnTo>
                    <a:pt x="458" y="660"/>
                  </a:lnTo>
                  <a:lnTo>
                    <a:pt x="490" y="648"/>
                  </a:lnTo>
                  <a:lnTo>
                    <a:pt x="520" y="634"/>
                  </a:lnTo>
                  <a:lnTo>
                    <a:pt x="550" y="618"/>
                  </a:lnTo>
                  <a:lnTo>
                    <a:pt x="576" y="598"/>
                  </a:lnTo>
                  <a:lnTo>
                    <a:pt x="600" y="576"/>
                  </a:lnTo>
                  <a:lnTo>
                    <a:pt x="622" y="552"/>
                  </a:lnTo>
                  <a:lnTo>
                    <a:pt x="640" y="524"/>
                  </a:lnTo>
                  <a:lnTo>
                    <a:pt x="656" y="496"/>
                  </a:lnTo>
                  <a:lnTo>
                    <a:pt x="670" y="466"/>
                  </a:lnTo>
                  <a:lnTo>
                    <a:pt x="680" y="436"/>
                  </a:lnTo>
                  <a:lnTo>
                    <a:pt x="688" y="402"/>
                  </a:lnTo>
                  <a:lnTo>
                    <a:pt x="694" y="368"/>
                  </a:lnTo>
                  <a:lnTo>
                    <a:pt x="696" y="334"/>
                  </a:lnTo>
                  <a:lnTo>
                    <a:pt x="696" y="334"/>
                  </a:lnTo>
                  <a:lnTo>
                    <a:pt x="694" y="298"/>
                  </a:lnTo>
                  <a:lnTo>
                    <a:pt x="688" y="262"/>
                  </a:lnTo>
                  <a:lnTo>
                    <a:pt x="680" y="230"/>
                  </a:lnTo>
                  <a:lnTo>
                    <a:pt x="670" y="198"/>
                  </a:lnTo>
                  <a:lnTo>
                    <a:pt x="656" y="168"/>
                  </a:lnTo>
                  <a:lnTo>
                    <a:pt x="640" y="140"/>
                  </a:lnTo>
                  <a:lnTo>
                    <a:pt x="620" y="116"/>
                  </a:lnTo>
                  <a:lnTo>
                    <a:pt x="600" y="92"/>
                  </a:lnTo>
                  <a:lnTo>
                    <a:pt x="576" y="72"/>
                  </a:lnTo>
                  <a:lnTo>
                    <a:pt x="548" y="52"/>
                  </a:lnTo>
                  <a:lnTo>
                    <a:pt x="520" y="36"/>
                  </a:lnTo>
                  <a:lnTo>
                    <a:pt x="490" y="24"/>
                  </a:lnTo>
                  <a:lnTo>
                    <a:pt x="458" y="14"/>
                  </a:lnTo>
                  <a:lnTo>
                    <a:pt x="422" y="6"/>
                  </a:lnTo>
                  <a:lnTo>
                    <a:pt x="386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10" y="0"/>
                  </a:lnTo>
                  <a:lnTo>
                    <a:pt x="274" y="6"/>
                  </a:lnTo>
                  <a:lnTo>
                    <a:pt x="238" y="12"/>
                  </a:lnTo>
                  <a:lnTo>
                    <a:pt x="206" y="24"/>
                  </a:lnTo>
                  <a:lnTo>
                    <a:pt x="176" y="36"/>
                  </a:lnTo>
                  <a:lnTo>
                    <a:pt x="146" y="52"/>
                  </a:lnTo>
                  <a:lnTo>
                    <a:pt x="120" y="70"/>
                  </a:lnTo>
                  <a:lnTo>
                    <a:pt x="96" y="90"/>
                  </a:lnTo>
                  <a:lnTo>
                    <a:pt x="74" y="114"/>
                  </a:lnTo>
                  <a:lnTo>
                    <a:pt x="54" y="140"/>
                  </a:lnTo>
                  <a:lnTo>
                    <a:pt x="38" y="166"/>
                  </a:lnTo>
                  <a:lnTo>
                    <a:pt x="24" y="196"/>
                  </a:lnTo>
                  <a:lnTo>
                    <a:pt x="14" y="228"/>
                  </a:lnTo>
                  <a:lnTo>
                    <a:pt x="6" y="262"/>
                  </a:lnTo>
                  <a:lnTo>
                    <a:pt x="0" y="296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70"/>
                  </a:lnTo>
                  <a:lnTo>
                    <a:pt x="6" y="406"/>
                  </a:lnTo>
                  <a:lnTo>
                    <a:pt x="14" y="438"/>
                  </a:lnTo>
                  <a:lnTo>
                    <a:pt x="24" y="470"/>
                  </a:lnTo>
                  <a:lnTo>
                    <a:pt x="38" y="500"/>
                  </a:lnTo>
                  <a:lnTo>
                    <a:pt x="56" y="530"/>
                  </a:lnTo>
                  <a:lnTo>
                    <a:pt x="74" y="556"/>
                  </a:lnTo>
                  <a:lnTo>
                    <a:pt x="96" y="580"/>
                  </a:lnTo>
                  <a:lnTo>
                    <a:pt x="122" y="600"/>
                  </a:lnTo>
                  <a:lnTo>
                    <a:pt x="148" y="620"/>
                  </a:lnTo>
                  <a:lnTo>
                    <a:pt x="176" y="636"/>
                  </a:lnTo>
                  <a:lnTo>
                    <a:pt x="208" y="650"/>
                  </a:lnTo>
                  <a:lnTo>
                    <a:pt x="240" y="662"/>
                  </a:lnTo>
                  <a:lnTo>
                    <a:pt x="274" y="670"/>
                  </a:lnTo>
                  <a:lnTo>
                    <a:pt x="310" y="674"/>
                  </a:lnTo>
                  <a:lnTo>
                    <a:pt x="348" y="676"/>
                  </a:lnTo>
                  <a:lnTo>
                    <a:pt x="348" y="6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73" name="Freeform 72"/>
            <p:cNvSpPr>
              <a:spLocks/>
            </p:cNvSpPr>
            <p:nvPr userDrawn="1"/>
          </p:nvSpPr>
          <p:spPr bwMode="gray">
            <a:xfrm>
              <a:off x="4054" y="2813"/>
              <a:ext cx="479" cy="682"/>
            </a:xfrm>
            <a:custGeom>
              <a:avLst/>
              <a:gdLst/>
              <a:ahLst/>
              <a:cxnLst>
                <a:cxn ang="0">
                  <a:pos x="412" y="138"/>
                </a:cxn>
                <a:cxn ang="0">
                  <a:pos x="324" y="126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8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38" y="2"/>
                </a:cxn>
                <a:cxn ang="0">
                  <a:pos x="412" y="138"/>
                </a:cxn>
              </a:cxnLst>
              <a:rect l="0" t="0" r="r" b="b"/>
              <a:pathLst>
                <a:path w="480" h="676">
                  <a:moveTo>
                    <a:pt x="412" y="138"/>
                  </a:moveTo>
                  <a:lnTo>
                    <a:pt x="412" y="138"/>
                  </a:lnTo>
                  <a:lnTo>
                    <a:pt x="352" y="128"/>
                  </a:lnTo>
                  <a:lnTo>
                    <a:pt x="324" y="126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4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8" y="380"/>
                  </a:lnTo>
                  <a:lnTo>
                    <a:pt x="168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2" y="0"/>
                  </a:lnTo>
                  <a:lnTo>
                    <a:pt x="338" y="2"/>
                  </a:lnTo>
                  <a:lnTo>
                    <a:pt x="412" y="10"/>
                  </a:lnTo>
                  <a:lnTo>
                    <a:pt x="412" y="1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74" name="Freeform 73"/>
            <p:cNvSpPr>
              <a:spLocks/>
            </p:cNvSpPr>
            <p:nvPr userDrawn="1"/>
          </p:nvSpPr>
          <p:spPr bwMode="gray">
            <a:xfrm>
              <a:off x="1527" y="2579"/>
              <a:ext cx="244" cy="888"/>
            </a:xfrm>
            <a:custGeom>
              <a:avLst/>
              <a:gdLst/>
              <a:ahLst/>
              <a:cxnLst>
                <a:cxn ang="0">
                  <a:pos x="20" y="890"/>
                </a:cxn>
                <a:cxn ang="0">
                  <a:pos x="20" y="890"/>
                </a:cxn>
                <a:cxn ang="0">
                  <a:pos x="26" y="786"/>
                </a:cxn>
                <a:cxn ang="0">
                  <a:pos x="28" y="660"/>
                </a:cxn>
                <a:cxn ang="0">
                  <a:pos x="28" y="314"/>
                </a:cxn>
                <a:cxn ang="0">
                  <a:pos x="28" y="314"/>
                </a:cxn>
                <a:cxn ang="0">
                  <a:pos x="26" y="224"/>
                </a:cxn>
                <a:cxn ang="0">
                  <a:pos x="20" y="144"/>
                </a:cxn>
                <a:cxn ang="0">
                  <a:pos x="12" y="72"/>
                </a:cxn>
                <a:cxn ang="0">
                  <a:pos x="0" y="0"/>
                </a:cxn>
                <a:cxn ang="0">
                  <a:pos x="230" y="0"/>
                </a:cxn>
                <a:cxn ang="0">
                  <a:pos x="230" y="0"/>
                </a:cxn>
                <a:cxn ang="0">
                  <a:pos x="230" y="54"/>
                </a:cxn>
                <a:cxn ang="0">
                  <a:pos x="226" y="114"/>
                </a:cxn>
                <a:cxn ang="0">
                  <a:pos x="224" y="180"/>
                </a:cxn>
                <a:cxn ang="0">
                  <a:pos x="224" y="254"/>
                </a:cxn>
                <a:cxn ang="0">
                  <a:pos x="224" y="578"/>
                </a:cxn>
                <a:cxn ang="0">
                  <a:pos x="224" y="578"/>
                </a:cxn>
                <a:cxn ang="0">
                  <a:pos x="226" y="654"/>
                </a:cxn>
                <a:cxn ang="0">
                  <a:pos x="232" y="736"/>
                </a:cxn>
                <a:cxn ang="0">
                  <a:pos x="240" y="818"/>
                </a:cxn>
                <a:cxn ang="0">
                  <a:pos x="250" y="890"/>
                </a:cxn>
                <a:cxn ang="0">
                  <a:pos x="20" y="890"/>
                </a:cxn>
              </a:cxnLst>
              <a:rect l="0" t="0" r="r" b="b"/>
              <a:pathLst>
                <a:path w="250" h="890">
                  <a:moveTo>
                    <a:pt x="20" y="890"/>
                  </a:moveTo>
                  <a:lnTo>
                    <a:pt x="20" y="890"/>
                  </a:lnTo>
                  <a:lnTo>
                    <a:pt x="26" y="786"/>
                  </a:lnTo>
                  <a:lnTo>
                    <a:pt x="28" y="660"/>
                  </a:lnTo>
                  <a:lnTo>
                    <a:pt x="28" y="314"/>
                  </a:lnTo>
                  <a:lnTo>
                    <a:pt x="28" y="314"/>
                  </a:lnTo>
                  <a:lnTo>
                    <a:pt x="26" y="224"/>
                  </a:lnTo>
                  <a:lnTo>
                    <a:pt x="20" y="144"/>
                  </a:lnTo>
                  <a:lnTo>
                    <a:pt x="12" y="72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54"/>
                  </a:lnTo>
                  <a:lnTo>
                    <a:pt x="226" y="114"/>
                  </a:lnTo>
                  <a:lnTo>
                    <a:pt x="224" y="180"/>
                  </a:lnTo>
                  <a:lnTo>
                    <a:pt x="224" y="254"/>
                  </a:lnTo>
                  <a:lnTo>
                    <a:pt x="224" y="578"/>
                  </a:lnTo>
                  <a:lnTo>
                    <a:pt x="224" y="578"/>
                  </a:lnTo>
                  <a:lnTo>
                    <a:pt x="226" y="654"/>
                  </a:lnTo>
                  <a:lnTo>
                    <a:pt x="232" y="736"/>
                  </a:lnTo>
                  <a:lnTo>
                    <a:pt x="240" y="818"/>
                  </a:lnTo>
                  <a:lnTo>
                    <a:pt x="250" y="890"/>
                  </a:lnTo>
                  <a:lnTo>
                    <a:pt x="20" y="8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75" name="Freeform 74"/>
            <p:cNvSpPr>
              <a:spLocks noEditPoints="1"/>
            </p:cNvSpPr>
            <p:nvPr userDrawn="1"/>
          </p:nvSpPr>
          <p:spPr bwMode="gray">
            <a:xfrm>
              <a:off x="1903" y="2813"/>
              <a:ext cx="723" cy="944"/>
            </a:xfrm>
            <a:custGeom>
              <a:avLst/>
              <a:gdLst/>
              <a:ahLst/>
              <a:cxnLst>
                <a:cxn ang="0">
                  <a:pos x="204" y="328"/>
                </a:cxn>
                <a:cxn ang="0">
                  <a:pos x="214" y="264"/>
                </a:cxn>
                <a:cxn ang="0">
                  <a:pos x="236" y="212"/>
                </a:cxn>
                <a:cxn ang="0">
                  <a:pos x="268" y="170"/>
                </a:cxn>
                <a:cxn ang="0">
                  <a:pos x="312" y="146"/>
                </a:cxn>
                <a:cxn ang="0">
                  <a:pos x="370" y="136"/>
                </a:cxn>
                <a:cxn ang="0">
                  <a:pos x="406" y="140"/>
                </a:cxn>
                <a:cxn ang="0">
                  <a:pos x="456" y="160"/>
                </a:cxn>
                <a:cxn ang="0">
                  <a:pos x="496" y="196"/>
                </a:cxn>
                <a:cxn ang="0">
                  <a:pos x="526" y="246"/>
                </a:cxn>
                <a:cxn ang="0">
                  <a:pos x="542" y="306"/>
                </a:cxn>
                <a:cxn ang="0">
                  <a:pos x="546" y="352"/>
                </a:cxn>
                <a:cxn ang="0">
                  <a:pos x="540" y="410"/>
                </a:cxn>
                <a:cxn ang="0">
                  <a:pos x="522" y="460"/>
                </a:cxn>
                <a:cxn ang="0">
                  <a:pos x="492" y="498"/>
                </a:cxn>
                <a:cxn ang="0">
                  <a:pos x="450" y="526"/>
                </a:cxn>
                <a:cxn ang="0">
                  <a:pos x="398" y="538"/>
                </a:cxn>
                <a:cxn ang="0">
                  <a:pos x="358" y="538"/>
                </a:cxn>
                <a:cxn ang="0">
                  <a:pos x="304" y="526"/>
                </a:cxn>
                <a:cxn ang="0">
                  <a:pos x="260" y="502"/>
                </a:cxn>
                <a:cxn ang="0">
                  <a:pos x="230" y="466"/>
                </a:cxn>
                <a:cxn ang="0">
                  <a:pos x="210" y="414"/>
                </a:cxn>
                <a:cxn ang="0">
                  <a:pos x="204" y="352"/>
                </a:cxn>
                <a:cxn ang="0">
                  <a:pos x="230" y="926"/>
                </a:cxn>
                <a:cxn ang="0">
                  <a:pos x="218" y="726"/>
                </a:cxn>
                <a:cxn ang="0">
                  <a:pos x="218" y="614"/>
                </a:cxn>
                <a:cxn ang="0">
                  <a:pos x="296" y="654"/>
                </a:cxn>
                <a:cxn ang="0">
                  <a:pos x="384" y="674"/>
                </a:cxn>
                <a:cxn ang="0">
                  <a:pos x="454" y="674"/>
                </a:cxn>
                <a:cxn ang="0">
                  <a:pos x="544" y="652"/>
                </a:cxn>
                <a:cxn ang="0">
                  <a:pos x="618" y="604"/>
                </a:cxn>
                <a:cxn ang="0">
                  <a:pos x="674" y="536"/>
                </a:cxn>
                <a:cxn ang="0">
                  <a:pos x="710" y="450"/>
                </a:cxn>
                <a:cxn ang="0">
                  <a:pos x="722" y="350"/>
                </a:cxn>
                <a:cxn ang="0">
                  <a:pos x="716" y="276"/>
                </a:cxn>
                <a:cxn ang="0">
                  <a:pos x="686" y="178"/>
                </a:cxn>
                <a:cxn ang="0">
                  <a:pos x="636" y="98"/>
                </a:cxn>
                <a:cxn ang="0">
                  <a:pos x="566" y="40"/>
                </a:cxn>
                <a:cxn ang="0">
                  <a:pos x="478" y="6"/>
                </a:cxn>
                <a:cxn ang="0">
                  <a:pos x="412" y="0"/>
                </a:cxn>
                <a:cxn ang="0">
                  <a:pos x="348" y="6"/>
                </a:cxn>
                <a:cxn ang="0">
                  <a:pos x="298" y="22"/>
                </a:cxn>
                <a:cxn ang="0">
                  <a:pos x="226" y="70"/>
                </a:cxn>
                <a:cxn ang="0">
                  <a:pos x="190" y="106"/>
                </a:cxn>
                <a:cxn ang="0">
                  <a:pos x="168" y="16"/>
                </a:cxn>
                <a:cxn ang="0">
                  <a:pos x="16" y="110"/>
                </a:cxn>
                <a:cxn ang="0">
                  <a:pos x="38" y="270"/>
                </a:cxn>
                <a:cxn ang="0">
                  <a:pos x="40" y="614"/>
                </a:cxn>
                <a:cxn ang="0">
                  <a:pos x="38" y="694"/>
                </a:cxn>
                <a:cxn ang="0">
                  <a:pos x="230" y="926"/>
                </a:cxn>
              </a:cxnLst>
              <a:rect l="0" t="0" r="r" b="b"/>
              <a:pathLst>
                <a:path w="722" h="938">
                  <a:moveTo>
                    <a:pt x="204" y="352"/>
                  </a:moveTo>
                  <a:lnTo>
                    <a:pt x="204" y="352"/>
                  </a:lnTo>
                  <a:lnTo>
                    <a:pt x="204" y="328"/>
                  </a:lnTo>
                  <a:lnTo>
                    <a:pt x="206" y="306"/>
                  </a:lnTo>
                  <a:lnTo>
                    <a:pt x="210" y="284"/>
                  </a:lnTo>
                  <a:lnTo>
                    <a:pt x="214" y="264"/>
                  </a:lnTo>
                  <a:lnTo>
                    <a:pt x="220" y="246"/>
                  </a:lnTo>
                  <a:lnTo>
                    <a:pt x="226" y="228"/>
                  </a:lnTo>
                  <a:lnTo>
                    <a:pt x="236" y="212"/>
                  </a:lnTo>
                  <a:lnTo>
                    <a:pt x="244" y="196"/>
                  </a:lnTo>
                  <a:lnTo>
                    <a:pt x="256" y="182"/>
                  </a:lnTo>
                  <a:lnTo>
                    <a:pt x="268" y="170"/>
                  </a:lnTo>
                  <a:lnTo>
                    <a:pt x="282" y="160"/>
                  </a:lnTo>
                  <a:lnTo>
                    <a:pt x="296" y="152"/>
                  </a:lnTo>
                  <a:lnTo>
                    <a:pt x="312" y="146"/>
                  </a:lnTo>
                  <a:lnTo>
                    <a:pt x="330" y="140"/>
                  </a:lnTo>
                  <a:lnTo>
                    <a:pt x="350" y="138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88" y="138"/>
                  </a:lnTo>
                  <a:lnTo>
                    <a:pt x="406" y="140"/>
                  </a:lnTo>
                  <a:lnTo>
                    <a:pt x="424" y="146"/>
                  </a:lnTo>
                  <a:lnTo>
                    <a:pt x="440" y="152"/>
                  </a:lnTo>
                  <a:lnTo>
                    <a:pt x="456" y="160"/>
                  </a:lnTo>
                  <a:lnTo>
                    <a:pt x="470" y="172"/>
                  </a:lnTo>
                  <a:lnTo>
                    <a:pt x="484" y="184"/>
                  </a:lnTo>
                  <a:lnTo>
                    <a:pt x="496" y="196"/>
                  </a:lnTo>
                  <a:lnTo>
                    <a:pt x="506" y="212"/>
                  </a:lnTo>
                  <a:lnTo>
                    <a:pt x="516" y="228"/>
                  </a:lnTo>
                  <a:lnTo>
                    <a:pt x="526" y="246"/>
                  </a:lnTo>
                  <a:lnTo>
                    <a:pt x="532" y="264"/>
                  </a:lnTo>
                  <a:lnTo>
                    <a:pt x="538" y="284"/>
                  </a:lnTo>
                  <a:lnTo>
                    <a:pt x="542" y="306"/>
                  </a:lnTo>
                  <a:lnTo>
                    <a:pt x="544" y="328"/>
                  </a:lnTo>
                  <a:lnTo>
                    <a:pt x="546" y="352"/>
                  </a:lnTo>
                  <a:lnTo>
                    <a:pt x="546" y="352"/>
                  </a:lnTo>
                  <a:lnTo>
                    <a:pt x="544" y="372"/>
                  </a:lnTo>
                  <a:lnTo>
                    <a:pt x="542" y="392"/>
                  </a:lnTo>
                  <a:lnTo>
                    <a:pt x="540" y="410"/>
                  </a:lnTo>
                  <a:lnTo>
                    <a:pt x="534" y="428"/>
                  </a:lnTo>
                  <a:lnTo>
                    <a:pt x="528" y="444"/>
                  </a:lnTo>
                  <a:lnTo>
                    <a:pt x="522" y="460"/>
                  </a:lnTo>
                  <a:lnTo>
                    <a:pt x="512" y="474"/>
                  </a:lnTo>
                  <a:lnTo>
                    <a:pt x="502" y="488"/>
                  </a:lnTo>
                  <a:lnTo>
                    <a:pt x="492" y="498"/>
                  </a:lnTo>
                  <a:lnTo>
                    <a:pt x="480" y="508"/>
                  </a:lnTo>
                  <a:lnTo>
                    <a:pt x="466" y="518"/>
                  </a:lnTo>
                  <a:lnTo>
                    <a:pt x="450" y="526"/>
                  </a:lnTo>
                  <a:lnTo>
                    <a:pt x="434" y="530"/>
                  </a:lnTo>
                  <a:lnTo>
                    <a:pt x="416" y="536"/>
                  </a:lnTo>
                  <a:lnTo>
                    <a:pt x="398" y="538"/>
                  </a:lnTo>
                  <a:lnTo>
                    <a:pt x="378" y="538"/>
                  </a:lnTo>
                  <a:lnTo>
                    <a:pt x="378" y="538"/>
                  </a:lnTo>
                  <a:lnTo>
                    <a:pt x="358" y="538"/>
                  </a:lnTo>
                  <a:lnTo>
                    <a:pt x="338" y="536"/>
                  </a:lnTo>
                  <a:lnTo>
                    <a:pt x="320" y="532"/>
                  </a:lnTo>
                  <a:lnTo>
                    <a:pt x="304" y="526"/>
                  </a:lnTo>
                  <a:lnTo>
                    <a:pt x="288" y="520"/>
                  </a:lnTo>
                  <a:lnTo>
                    <a:pt x="274" y="512"/>
                  </a:lnTo>
                  <a:lnTo>
                    <a:pt x="260" y="502"/>
                  </a:lnTo>
                  <a:lnTo>
                    <a:pt x="250" y="492"/>
                  </a:lnTo>
                  <a:lnTo>
                    <a:pt x="238" y="478"/>
                  </a:lnTo>
                  <a:lnTo>
                    <a:pt x="230" y="466"/>
                  </a:lnTo>
                  <a:lnTo>
                    <a:pt x="222" y="450"/>
                  </a:lnTo>
                  <a:lnTo>
                    <a:pt x="216" y="432"/>
                  </a:lnTo>
                  <a:lnTo>
                    <a:pt x="210" y="414"/>
                  </a:lnTo>
                  <a:lnTo>
                    <a:pt x="206" y="396"/>
                  </a:lnTo>
                  <a:lnTo>
                    <a:pt x="204" y="374"/>
                  </a:lnTo>
                  <a:lnTo>
                    <a:pt x="204" y="352"/>
                  </a:lnTo>
                  <a:lnTo>
                    <a:pt x="204" y="352"/>
                  </a:lnTo>
                  <a:close/>
                  <a:moveTo>
                    <a:pt x="230" y="926"/>
                  </a:moveTo>
                  <a:lnTo>
                    <a:pt x="230" y="926"/>
                  </a:lnTo>
                  <a:lnTo>
                    <a:pt x="222" y="854"/>
                  </a:lnTo>
                  <a:lnTo>
                    <a:pt x="218" y="784"/>
                  </a:lnTo>
                  <a:lnTo>
                    <a:pt x="218" y="726"/>
                  </a:lnTo>
                  <a:lnTo>
                    <a:pt x="218" y="688"/>
                  </a:lnTo>
                  <a:lnTo>
                    <a:pt x="218" y="614"/>
                  </a:lnTo>
                  <a:lnTo>
                    <a:pt x="218" y="614"/>
                  </a:lnTo>
                  <a:lnTo>
                    <a:pt x="254" y="634"/>
                  </a:lnTo>
                  <a:lnTo>
                    <a:pt x="274" y="646"/>
                  </a:lnTo>
                  <a:lnTo>
                    <a:pt x="296" y="654"/>
                  </a:lnTo>
                  <a:lnTo>
                    <a:pt x="322" y="664"/>
                  </a:lnTo>
                  <a:lnTo>
                    <a:pt x="350" y="670"/>
                  </a:lnTo>
                  <a:lnTo>
                    <a:pt x="384" y="674"/>
                  </a:lnTo>
                  <a:lnTo>
                    <a:pt x="420" y="676"/>
                  </a:lnTo>
                  <a:lnTo>
                    <a:pt x="420" y="676"/>
                  </a:lnTo>
                  <a:lnTo>
                    <a:pt x="454" y="674"/>
                  </a:lnTo>
                  <a:lnTo>
                    <a:pt x="484" y="670"/>
                  </a:lnTo>
                  <a:lnTo>
                    <a:pt x="514" y="662"/>
                  </a:lnTo>
                  <a:lnTo>
                    <a:pt x="544" y="652"/>
                  </a:lnTo>
                  <a:lnTo>
                    <a:pt x="570" y="638"/>
                  </a:lnTo>
                  <a:lnTo>
                    <a:pt x="594" y="622"/>
                  </a:lnTo>
                  <a:lnTo>
                    <a:pt x="618" y="604"/>
                  </a:lnTo>
                  <a:lnTo>
                    <a:pt x="638" y="584"/>
                  </a:lnTo>
                  <a:lnTo>
                    <a:pt x="658" y="560"/>
                  </a:lnTo>
                  <a:lnTo>
                    <a:pt x="674" y="536"/>
                  </a:lnTo>
                  <a:lnTo>
                    <a:pt x="688" y="510"/>
                  </a:lnTo>
                  <a:lnTo>
                    <a:pt x="700" y="480"/>
                  </a:lnTo>
                  <a:lnTo>
                    <a:pt x="710" y="450"/>
                  </a:lnTo>
                  <a:lnTo>
                    <a:pt x="716" y="418"/>
                  </a:lnTo>
                  <a:lnTo>
                    <a:pt x="720" y="384"/>
                  </a:lnTo>
                  <a:lnTo>
                    <a:pt x="722" y="350"/>
                  </a:lnTo>
                  <a:lnTo>
                    <a:pt x="722" y="350"/>
                  </a:lnTo>
                  <a:lnTo>
                    <a:pt x="720" y="312"/>
                  </a:lnTo>
                  <a:lnTo>
                    <a:pt x="716" y="276"/>
                  </a:lnTo>
                  <a:lnTo>
                    <a:pt x="708" y="242"/>
                  </a:lnTo>
                  <a:lnTo>
                    <a:pt x="700" y="208"/>
                  </a:lnTo>
                  <a:lnTo>
                    <a:pt x="686" y="178"/>
                  </a:lnTo>
                  <a:lnTo>
                    <a:pt x="672" y="150"/>
                  </a:lnTo>
                  <a:lnTo>
                    <a:pt x="656" y="122"/>
                  </a:lnTo>
                  <a:lnTo>
                    <a:pt x="636" y="98"/>
                  </a:lnTo>
                  <a:lnTo>
                    <a:pt x="614" y="76"/>
                  </a:lnTo>
                  <a:lnTo>
                    <a:pt x="592" y="56"/>
                  </a:lnTo>
                  <a:lnTo>
                    <a:pt x="566" y="40"/>
                  </a:lnTo>
                  <a:lnTo>
                    <a:pt x="538" y="26"/>
                  </a:lnTo>
                  <a:lnTo>
                    <a:pt x="510" y="14"/>
                  </a:lnTo>
                  <a:lnTo>
                    <a:pt x="478" y="6"/>
                  </a:lnTo>
                  <a:lnTo>
                    <a:pt x="446" y="2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390" y="0"/>
                  </a:lnTo>
                  <a:lnTo>
                    <a:pt x="368" y="2"/>
                  </a:lnTo>
                  <a:lnTo>
                    <a:pt x="348" y="6"/>
                  </a:lnTo>
                  <a:lnTo>
                    <a:pt x="330" y="10"/>
                  </a:lnTo>
                  <a:lnTo>
                    <a:pt x="314" y="14"/>
                  </a:lnTo>
                  <a:lnTo>
                    <a:pt x="298" y="22"/>
                  </a:lnTo>
                  <a:lnTo>
                    <a:pt x="270" y="36"/>
                  </a:lnTo>
                  <a:lnTo>
                    <a:pt x="246" y="52"/>
                  </a:lnTo>
                  <a:lnTo>
                    <a:pt x="226" y="70"/>
                  </a:lnTo>
                  <a:lnTo>
                    <a:pt x="208" y="8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80" y="60"/>
                  </a:lnTo>
                  <a:lnTo>
                    <a:pt x="174" y="38"/>
                  </a:lnTo>
                  <a:lnTo>
                    <a:pt x="168" y="1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6" y="110"/>
                  </a:lnTo>
                  <a:lnTo>
                    <a:pt x="28" y="190"/>
                  </a:lnTo>
                  <a:lnTo>
                    <a:pt x="34" y="230"/>
                  </a:lnTo>
                  <a:lnTo>
                    <a:pt x="38" y="270"/>
                  </a:lnTo>
                  <a:lnTo>
                    <a:pt x="40" y="310"/>
                  </a:lnTo>
                  <a:lnTo>
                    <a:pt x="40" y="352"/>
                  </a:lnTo>
                  <a:lnTo>
                    <a:pt x="40" y="614"/>
                  </a:lnTo>
                  <a:lnTo>
                    <a:pt x="40" y="614"/>
                  </a:lnTo>
                  <a:lnTo>
                    <a:pt x="40" y="652"/>
                  </a:lnTo>
                  <a:lnTo>
                    <a:pt x="38" y="694"/>
                  </a:lnTo>
                  <a:lnTo>
                    <a:pt x="30" y="788"/>
                  </a:lnTo>
                  <a:lnTo>
                    <a:pt x="14" y="938"/>
                  </a:lnTo>
                  <a:lnTo>
                    <a:pt x="230" y="9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  <p:sp>
          <p:nvSpPr>
            <p:cNvPr id="76" name="Freeform 75"/>
            <p:cNvSpPr>
              <a:spLocks/>
            </p:cNvSpPr>
            <p:nvPr userDrawn="1"/>
          </p:nvSpPr>
          <p:spPr bwMode="gray">
            <a:xfrm>
              <a:off x="2711" y="2813"/>
              <a:ext cx="488" cy="682"/>
            </a:xfrm>
            <a:custGeom>
              <a:avLst/>
              <a:gdLst/>
              <a:ahLst/>
              <a:cxnLst>
                <a:cxn ang="0">
                  <a:pos x="396" y="136"/>
                </a:cxn>
                <a:cxn ang="0">
                  <a:pos x="322" y="124"/>
                </a:cxn>
                <a:cxn ang="0">
                  <a:pos x="294" y="124"/>
                </a:cxn>
                <a:cxn ang="0">
                  <a:pos x="248" y="126"/>
                </a:cxn>
                <a:cxn ang="0">
                  <a:pos x="210" y="136"/>
                </a:cxn>
                <a:cxn ang="0">
                  <a:pos x="186" y="152"/>
                </a:cxn>
                <a:cxn ang="0">
                  <a:pos x="178" y="174"/>
                </a:cxn>
                <a:cxn ang="0">
                  <a:pos x="178" y="180"/>
                </a:cxn>
                <a:cxn ang="0">
                  <a:pos x="188" y="202"/>
                </a:cxn>
                <a:cxn ang="0">
                  <a:pos x="220" y="228"/>
                </a:cxn>
                <a:cxn ang="0">
                  <a:pos x="264" y="254"/>
                </a:cxn>
                <a:cxn ang="0">
                  <a:pos x="316" y="282"/>
                </a:cxn>
                <a:cxn ang="0">
                  <a:pos x="370" y="314"/>
                </a:cxn>
                <a:cxn ang="0">
                  <a:pos x="424" y="354"/>
                </a:cxn>
                <a:cxn ang="0">
                  <a:pos x="446" y="380"/>
                </a:cxn>
                <a:cxn ang="0">
                  <a:pos x="464" y="410"/>
                </a:cxn>
                <a:cxn ang="0">
                  <a:pos x="476" y="444"/>
                </a:cxn>
                <a:cxn ang="0">
                  <a:pos x="480" y="482"/>
                </a:cxn>
                <a:cxn ang="0">
                  <a:pos x="480" y="504"/>
                </a:cxn>
                <a:cxn ang="0">
                  <a:pos x="470" y="546"/>
                </a:cxn>
                <a:cxn ang="0">
                  <a:pos x="450" y="582"/>
                </a:cxn>
                <a:cxn ang="0">
                  <a:pos x="422" y="612"/>
                </a:cxn>
                <a:cxn ang="0">
                  <a:pos x="386" y="636"/>
                </a:cxn>
                <a:cxn ang="0">
                  <a:pos x="342" y="656"/>
                </a:cxn>
                <a:cxn ang="0">
                  <a:pos x="292" y="668"/>
                </a:cxn>
                <a:cxn ang="0">
                  <a:pos x="234" y="674"/>
                </a:cxn>
                <a:cxn ang="0">
                  <a:pos x="204" y="676"/>
                </a:cxn>
                <a:cxn ang="0">
                  <a:pos x="150" y="674"/>
                </a:cxn>
                <a:cxn ang="0">
                  <a:pos x="58" y="658"/>
                </a:cxn>
                <a:cxn ang="0">
                  <a:pos x="12" y="510"/>
                </a:cxn>
                <a:cxn ang="0">
                  <a:pos x="54" y="522"/>
                </a:cxn>
                <a:cxn ang="0">
                  <a:pos x="130" y="542"/>
                </a:cxn>
                <a:cxn ang="0">
                  <a:pos x="184" y="550"/>
                </a:cxn>
                <a:cxn ang="0">
                  <a:pos x="210" y="552"/>
                </a:cxn>
                <a:cxn ang="0">
                  <a:pos x="244" y="548"/>
                </a:cxn>
                <a:cxn ang="0">
                  <a:pos x="274" y="536"/>
                </a:cxn>
                <a:cxn ang="0">
                  <a:pos x="296" y="516"/>
                </a:cxn>
                <a:cxn ang="0">
                  <a:pos x="304" y="488"/>
                </a:cxn>
                <a:cxn ang="0">
                  <a:pos x="304" y="480"/>
                </a:cxn>
                <a:cxn ang="0">
                  <a:pos x="294" y="460"/>
                </a:cxn>
                <a:cxn ang="0">
                  <a:pos x="266" y="436"/>
                </a:cxn>
                <a:cxn ang="0">
                  <a:pos x="222" y="410"/>
                </a:cxn>
                <a:cxn ang="0">
                  <a:pos x="166" y="380"/>
                </a:cxn>
                <a:cxn ang="0">
                  <a:pos x="110" y="346"/>
                </a:cxn>
                <a:cxn ang="0">
                  <a:pos x="56" y="298"/>
                </a:cxn>
                <a:cxn ang="0">
                  <a:pos x="34" y="272"/>
                </a:cxn>
                <a:cxn ang="0">
                  <a:pos x="16" y="240"/>
                </a:cxn>
                <a:cxn ang="0">
                  <a:pos x="4" y="208"/>
                </a:cxn>
                <a:cxn ang="0">
                  <a:pos x="0" y="174"/>
                </a:cxn>
                <a:cxn ang="0">
                  <a:pos x="2" y="154"/>
                </a:cxn>
                <a:cxn ang="0">
                  <a:pos x="12" y="116"/>
                </a:cxn>
                <a:cxn ang="0">
                  <a:pos x="32" y="84"/>
                </a:cxn>
                <a:cxn ang="0">
                  <a:pos x="60" y="56"/>
                </a:cxn>
                <a:cxn ang="0">
                  <a:pos x="94" y="34"/>
                </a:cxn>
                <a:cxn ang="0">
                  <a:pos x="136" y="18"/>
                </a:cxn>
                <a:cxn ang="0">
                  <a:pos x="184" y="6"/>
                </a:cxn>
                <a:cxn ang="0">
                  <a:pos x="236" y="0"/>
                </a:cxn>
                <a:cxn ang="0">
                  <a:pos x="264" y="0"/>
                </a:cxn>
                <a:cxn ang="0">
                  <a:pos x="344" y="4"/>
                </a:cxn>
                <a:cxn ang="0">
                  <a:pos x="396" y="136"/>
                </a:cxn>
              </a:cxnLst>
              <a:rect l="0" t="0" r="r" b="b"/>
              <a:pathLst>
                <a:path w="480" h="676">
                  <a:moveTo>
                    <a:pt x="396" y="136"/>
                  </a:moveTo>
                  <a:lnTo>
                    <a:pt x="396" y="136"/>
                  </a:lnTo>
                  <a:lnTo>
                    <a:pt x="346" y="128"/>
                  </a:lnTo>
                  <a:lnTo>
                    <a:pt x="322" y="124"/>
                  </a:lnTo>
                  <a:lnTo>
                    <a:pt x="294" y="124"/>
                  </a:lnTo>
                  <a:lnTo>
                    <a:pt x="294" y="124"/>
                  </a:lnTo>
                  <a:lnTo>
                    <a:pt x="270" y="124"/>
                  </a:lnTo>
                  <a:lnTo>
                    <a:pt x="248" y="126"/>
                  </a:lnTo>
                  <a:lnTo>
                    <a:pt x="228" y="130"/>
                  </a:lnTo>
                  <a:lnTo>
                    <a:pt x="210" y="136"/>
                  </a:lnTo>
                  <a:lnTo>
                    <a:pt x="196" y="144"/>
                  </a:lnTo>
                  <a:lnTo>
                    <a:pt x="186" y="152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80"/>
                  </a:lnTo>
                  <a:lnTo>
                    <a:pt x="180" y="188"/>
                  </a:lnTo>
                  <a:lnTo>
                    <a:pt x="188" y="202"/>
                  </a:lnTo>
                  <a:lnTo>
                    <a:pt x="202" y="214"/>
                  </a:lnTo>
                  <a:lnTo>
                    <a:pt x="220" y="228"/>
                  </a:lnTo>
                  <a:lnTo>
                    <a:pt x="240" y="242"/>
                  </a:lnTo>
                  <a:lnTo>
                    <a:pt x="264" y="254"/>
                  </a:lnTo>
                  <a:lnTo>
                    <a:pt x="316" y="282"/>
                  </a:lnTo>
                  <a:lnTo>
                    <a:pt x="316" y="282"/>
                  </a:lnTo>
                  <a:lnTo>
                    <a:pt x="342" y="298"/>
                  </a:lnTo>
                  <a:lnTo>
                    <a:pt x="370" y="314"/>
                  </a:lnTo>
                  <a:lnTo>
                    <a:pt x="398" y="332"/>
                  </a:lnTo>
                  <a:lnTo>
                    <a:pt x="424" y="354"/>
                  </a:lnTo>
                  <a:lnTo>
                    <a:pt x="436" y="366"/>
                  </a:lnTo>
                  <a:lnTo>
                    <a:pt x="446" y="380"/>
                  </a:lnTo>
                  <a:lnTo>
                    <a:pt x="456" y="394"/>
                  </a:lnTo>
                  <a:lnTo>
                    <a:pt x="464" y="410"/>
                  </a:lnTo>
                  <a:lnTo>
                    <a:pt x="472" y="426"/>
                  </a:lnTo>
                  <a:lnTo>
                    <a:pt x="476" y="444"/>
                  </a:lnTo>
                  <a:lnTo>
                    <a:pt x="480" y="462"/>
                  </a:lnTo>
                  <a:lnTo>
                    <a:pt x="480" y="482"/>
                  </a:lnTo>
                  <a:lnTo>
                    <a:pt x="480" y="482"/>
                  </a:lnTo>
                  <a:lnTo>
                    <a:pt x="480" y="504"/>
                  </a:lnTo>
                  <a:lnTo>
                    <a:pt x="476" y="526"/>
                  </a:lnTo>
                  <a:lnTo>
                    <a:pt x="470" y="546"/>
                  </a:lnTo>
                  <a:lnTo>
                    <a:pt x="460" y="564"/>
                  </a:lnTo>
                  <a:lnTo>
                    <a:pt x="450" y="582"/>
                  </a:lnTo>
                  <a:lnTo>
                    <a:pt x="436" y="598"/>
                  </a:lnTo>
                  <a:lnTo>
                    <a:pt x="422" y="612"/>
                  </a:lnTo>
                  <a:lnTo>
                    <a:pt x="404" y="626"/>
                  </a:lnTo>
                  <a:lnTo>
                    <a:pt x="386" y="636"/>
                  </a:lnTo>
                  <a:lnTo>
                    <a:pt x="364" y="648"/>
                  </a:lnTo>
                  <a:lnTo>
                    <a:pt x="342" y="656"/>
                  </a:lnTo>
                  <a:lnTo>
                    <a:pt x="318" y="662"/>
                  </a:lnTo>
                  <a:lnTo>
                    <a:pt x="292" y="668"/>
                  </a:lnTo>
                  <a:lnTo>
                    <a:pt x="264" y="672"/>
                  </a:lnTo>
                  <a:lnTo>
                    <a:pt x="234" y="674"/>
                  </a:lnTo>
                  <a:lnTo>
                    <a:pt x="204" y="676"/>
                  </a:lnTo>
                  <a:lnTo>
                    <a:pt x="204" y="676"/>
                  </a:lnTo>
                  <a:lnTo>
                    <a:pt x="176" y="674"/>
                  </a:lnTo>
                  <a:lnTo>
                    <a:pt x="150" y="674"/>
                  </a:lnTo>
                  <a:lnTo>
                    <a:pt x="104" y="666"/>
                  </a:lnTo>
                  <a:lnTo>
                    <a:pt x="58" y="658"/>
                  </a:lnTo>
                  <a:lnTo>
                    <a:pt x="12" y="646"/>
                  </a:lnTo>
                  <a:lnTo>
                    <a:pt x="12" y="510"/>
                  </a:lnTo>
                  <a:lnTo>
                    <a:pt x="12" y="510"/>
                  </a:lnTo>
                  <a:lnTo>
                    <a:pt x="54" y="522"/>
                  </a:lnTo>
                  <a:lnTo>
                    <a:pt x="102" y="536"/>
                  </a:lnTo>
                  <a:lnTo>
                    <a:pt x="130" y="542"/>
                  </a:lnTo>
                  <a:lnTo>
                    <a:pt x="156" y="546"/>
                  </a:lnTo>
                  <a:lnTo>
                    <a:pt x="184" y="550"/>
                  </a:lnTo>
                  <a:lnTo>
                    <a:pt x="210" y="552"/>
                  </a:lnTo>
                  <a:lnTo>
                    <a:pt x="210" y="552"/>
                  </a:lnTo>
                  <a:lnTo>
                    <a:pt x="228" y="550"/>
                  </a:lnTo>
                  <a:lnTo>
                    <a:pt x="244" y="548"/>
                  </a:lnTo>
                  <a:lnTo>
                    <a:pt x="260" y="542"/>
                  </a:lnTo>
                  <a:lnTo>
                    <a:pt x="274" y="536"/>
                  </a:lnTo>
                  <a:lnTo>
                    <a:pt x="286" y="526"/>
                  </a:lnTo>
                  <a:lnTo>
                    <a:pt x="296" y="516"/>
                  </a:lnTo>
                  <a:lnTo>
                    <a:pt x="302" y="502"/>
                  </a:lnTo>
                  <a:lnTo>
                    <a:pt x="304" y="488"/>
                  </a:lnTo>
                  <a:lnTo>
                    <a:pt x="304" y="488"/>
                  </a:lnTo>
                  <a:lnTo>
                    <a:pt x="304" y="480"/>
                  </a:lnTo>
                  <a:lnTo>
                    <a:pt x="302" y="474"/>
                  </a:lnTo>
                  <a:lnTo>
                    <a:pt x="294" y="460"/>
                  </a:lnTo>
                  <a:lnTo>
                    <a:pt x="282" y="448"/>
                  </a:lnTo>
                  <a:lnTo>
                    <a:pt x="266" y="436"/>
                  </a:lnTo>
                  <a:lnTo>
                    <a:pt x="246" y="424"/>
                  </a:lnTo>
                  <a:lnTo>
                    <a:pt x="222" y="410"/>
                  </a:lnTo>
                  <a:lnTo>
                    <a:pt x="166" y="380"/>
                  </a:lnTo>
                  <a:lnTo>
                    <a:pt x="166" y="380"/>
                  </a:lnTo>
                  <a:lnTo>
                    <a:pt x="138" y="364"/>
                  </a:lnTo>
                  <a:lnTo>
                    <a:pt x="110" y="346"/>
                  </a:lnTo>
                  <a:lnTo>
                    <a:pt x="82" y="324"/>
                  </a:lnTo>
                  <a:lnTo>
                    <a:pt x="56" y="298"/>
                  </a:lnTo>
                  <a:lnTo>
                    <a:pt x="44" y="286"/>
                  </a:lnTo>
                  <a:lnTo>
                    <a:pt x="34" y="272"/>
                  </a:lnTo>
                  <a:lnTo>
                    <a:pt x="24" y="256"/>
                  </a:lnTo>
                  <a:lnTo>
                    <a:pt x="16" y="240"/>
                  </a:lnTo>
                  <a:lnTo>
                    <a:pt x="10" y="224"/>
                  </a:lnTo>
                  <a:lnTo>
                    <a:pt x="4" y="208"/>
                  </a:lnTo>
                  <a:lnTo>
                    <a:pt x="2" y="19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2" y="154"/>
                  </a:lnTo>
                  <a:lnTo>
                    <a:pt x="6" y="134"/>
                  </a:lnTo>
                  <a:lnTo>
                    <a:pt x="12" y="116"/>
                  </a:lnTo>
                  <a:lnTo>
                    <a:pt x="20" y="100"/>
                  </a:lnTo>
                  <a:lnTo>
                    <a:pt x="32" y="84"/>
                  </a:lnTo>
                  <a:lnTo>
                    <a:pt x="44" y="70"/>
                  </a:lnTo>
                  <a:lnTo>
                    <a:pt x="60" y="56"/>
                  </a:lnTo>
                  <a:lnTo>
                    <a:pt x="76" y="44"/>
                  </a:lnTo>
                  <a:lnTo>
                    <a:pt x="94" y="34"/>
                  </a:lnTo>
                  <a:lnTo>
                    <a:pt x="114" y="24"/>
                  </a:lnTo>
                  <a:lnTo>
                    <a:pt x="136" y="18"/>
                  </a:lnTo>
                  <a:lnTo>
                    <a:pt x="160" y="10"/>
                  </a:lnTo>
                  <a:lnTo>
                    <a:pt x="184" y="6"/>
                  </a:lnTo>
                  <a:lnTo>
                    <a:pt x="210" y="2"/>
                  </a:lnTo>
                  <a:lnTo>
                    <a:pt x="236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304" y="0"/>
                  </a:lnTo>
                  <a:lnTo>
                    <a:pt x="344" y="4"/>
                  </a:lnTo>
                  <a:lnTo>
                    <a:pt x="422" y="12"/>
                  </a:lnTo>
                  <a:lnTo>
                    <a:pt x="396" y="1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662" dirty="0">
                <a:solidFill>
                  <a:srgbClr val="292926"/>
                </a:solidFill>
              </a:endParaRPr>
            </a:p>
          </p:txBody>
        </p:sp>
      </p:grpSp>
      <p:pic>
        <p:nvPicPr>
          <p:cNvPr id="31" name="Picture 30" descr="Ipsos SRI Logo - BLACK.png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 bwMode="gray">
          <a:xfrm>
            <a:off x="228736" y="6453333"/>
            <a:ext cx="1077035" cy="2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  <p:sldLayoutId id="2147483858" r:id="rId18"/>
    <p:sldLayoutId id="2147483859" r:id="rId19"/>
    <p:sldLayoutId id="2147483860" r:id="rId20"/>
    <p:sldLayoutId id="2147483861" r:id="rId21"/>
    <p:sldLayoutId id="2147483862" r:id="rId22"/>
    <p:sldLayoutId id="2147483863" r:id="rId23"/>
    <p:sldLayoutId id="2147483864" r:id="rId24"/>
    <p:sldLayoutId id="2147483865" r:id="rId25"/>
    <p:sldLayoutId id="2147483866" r:id="rId26"/>
    <p:sldLayoutId id="2147483867" r:id="rId27"/>
    <p:sldLayoutId id="2147483868" r:id="rId28"/>
    <p:sldLayoutId id="2147483869" r:id="rId29"/>
    <p:sldLayoutId id="2147483870" r:id="rId30"/>
    <p:sldLayoutId id="2147483871" r:id="rId31"/>
    <p:sldLayoutId id="2147483872" r:id="rId32"/>
    <p:sldLayoutId id="2147483873" r:id="rId33"/>
    <p:sldLayoutId id="2147483874" r:id="rId34"/>
    <p:sldLayoutId id="2147483875" r:id="rId35"/>
    <p:sldLayoutId id="2147483876" r:id="rId36"/>
    <p:sldLayoutId id="2147483877" r:id="rId37"/>
    <p:sldLayoutId id="2147483878" r:id="rId38"/>
  </p:sldLayoutIdLst>
  <p:transition>
    <p:fad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215" b="1" baseline="0">
          <a:solidFill>
            <a:schemeClr val="bg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69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69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69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69">
          <a:solidFill>
            <a:schemeClr val="tx2"/>
          </a:solidFill>
          <a:latin typeface="Arial Black" pitchFamily="34" charset="0"/>
        </a:defRPr>
      </a:lvl5pPr>
      <a:lvl6pPr marL="422041" algn="l" rtl="0" eaLnBrk="1" fontAlgn="base" hangingPunct="1">
        <a:spcBef>
          <a:spcPct val="0"/>
        </a:spcBef>
        <a:spcAft>
          <a:spcPct val="0"/>
        </a:spcAft>
        <a:defRPr sz="2769">
          <a:solidFill>
            <a:schemeClr val="tx2"/>
          </a:solidFill>
          <a:latin typeface="Arial Black" pitchFamily="34" charset="0"/>
        </a:defRPr>
      </a:lvl6pPr>
      <a:lvl7pPr marL="844083" algn="l" rtl="0" eaLnBrk="1" fontAlgn="base" hangingPunct="1">
        <a:spcBef>
          <a:spcPct val="0"/>
        </a:spcBef>
        <a:spcAft>
          <a:spcPct val="0"/>
        </a:spcAft>
        <a:defRPr sz="2769">
          <a:solidFill>
            <a:schemeClr val="tx2"/>
          </a:solidFill>
          <a:latin typeface="Arial Black" pitchFamily="34" charset="0"/>
        </a:defRPr>
      </a:lvl7pPr>
      <a:lvl8pPr marL="1266124" algn="l" rtl="0" eaLnBrk="1" fontAlgn="base" hangingPunct="1">
        <a:spcBef>
          <a:spcPct val="0"/>
        </a:spcBef>
        <a:spcAft>
          <a:spcPct val="0"/>
        </a:spcAft>
        <a:defRPr sz="2769">
          <a:solidFill>
            <a:schemeClr val="tx2"/>
          </a:solidFill>
          <a:latin typeface="Arial Black" pitchFamily="34" charset="0"/>
        </a:defRPr>
      </a:lvl8pPr>
      <a:lvl9pPr marL="1688165" algn="l" rtl="0" eaLnBrk="1" fontAlgn="base" hangingPunct="1">
        <a:spcBef>
          <a:spcPct val="0"/>
        </a:spcBef>
        <a:spcAft>
          <a:spcPct val="0"/>
        </a:spcAft>
        <a:defRPr sz="2769">
          <a:solidFill>
            <a:schemeClr val="tx2"/>
          </a:solidFill>
          <a:latin typeface="Arial Black" pitchFamily="34" charset="0"/>
        </a:defRPr>
      </a:lvl9pPr>
    </p:titleStyle>
    <p:bodyStyle>
      <a:lvl1pPr marL="167058" indent="-167058" algn="l" rtl="0" eaLnBrk="1" fontAlgn="base" hangingPunct="1">
        <a:spcBef>
          <a:spcPts val="1108"/>
        </a:spcBef>
        <a:spcAft>
          <a:spcPct val="0"/>
        </a:spcAft>
        <a:buFont typeface="Arial" pitchFamily="34" charset="0"/>
        <a:buChar char="•"/>
        <a:defRPr sz="1662" baseline="0">
          <a:solidFill>
            <a:schemeClr val="tx1"/>
          </a:solidFill>
          <a:latin typeface="+mn-lt"/>
          <a:ea typeface="+mn-ea"/>
          <a:cs typeface="+mn-cs"/>
        </a:defRPr>
      </a:lvl1pPr>
      <a:lvl2pPr marL="331185" indent="-169989" algn="l" rtl="0" eaLnBrk="1" fontAlgn="base" hangingPunct="1">
        <a:spcBef>
          <a:spcPts val="1108"/>
        </a:spcBef>
        <a:spcAft>
          <a:spcPct val="0"/>
        </a:spcAft>
        <a:buFont typeface="Arial" pitchFamily="34" charset="0"/>
        <a:buChar char="−"/>
        <a:defRPr sz="1662">
          <a:solidFill>
            <a:schemeClr val="tx1"/>
          </a:solidFill>
          <a:latin typeface="+mn-lt"/>
        </a:defRPr>
      </a:lvl2pPr>
      <a:lvl3pPr marL="664632" indent="-211021" algn="l" rtl="0" eaLnBrk="1" fontAlgn="base" hangingPunct="1">
        <a:spcBef>
          <a:spcPts val="1108"/>
        </a:spcBef>
        <a:spcAft>
          <a:spcPct val="0"/>
        </a:spcAft>
        <a:buFont typeface="Arial" pitchFamily="34" charset="0"/>
        <a:buChar char="−"/>
        <a:defRPr sz="1477">
          <a:solidFill>
            <a:schemeClr val="tx1"/>
          </a:solidFill>
          <a:latin typeface="+mn-lt"/>
        </a:defRPr>
      </a:lvl3pPr>
      <a:lvl4pPr marL="995021" indent="-252052" algn="l" rtl="0" eaLnBrk="1" fontAlgn="base" hangingPunct="1">
        <a:spcBef>
          <a:spcPts val="1108"/>
        </a:spcBef>
        <a:spcAft>
          <a:spcPct val="0"/>
        </a:spcAft>
        <a:buFont typeface="Arial" pitchFamily="34" charset="0"/>
        <a:buChar char="−"/>
        <a:defRPr sz="1477" baseline="0">
          <a:solidFill>
            <a:schemeClr val="tx1"/>
          </a:solidFill>
          <a:latin typeface="+mn-lt"/>
        </a:defRPr>
      </a:lvl4pPr>
      <a:lvl5pPr marL="1326207" indent="-250587" algn="l" rtl="0" eaLnBrk="1" fontAlgn="base" hangingPunct="1">
        <a:spcBef>
          <a:spcPts val="1108"/>
        </a:spcBef>
        <a:spcAft>
          <a:spcPct val="0"/>
        </a:spcAft>
        <a:buFont typeface="Arial" pitchFamily="34" charset="0"/>
        <a:buChar char="−"/>
        <a:defRPr sz="1477" baseline="0">
          <a:solidFill>
            <a:schemeClr val="tx1"/>
          </a:solidFill>
          <a:latin typeface="+mn-lt"/>
        </a:defRPr>
      </a:lvl5pPr>
      <a:lvl6pPr marL="2412083" indent="-247657" algn="l" rtl="0" eaLnBrk="1" fontAlgn="base" hangingPunct="1">
        <a:spcBef>
          <a:spcPct val="50000"/>
        </a:spcBef>
        <a:spcAft>
          <a:spcPct val="0"/>
        </a:spcAft>
        <a:buFont typeface="Arial" charset="0"/>
        <a:buChar char="–"/>
        <a:defRPr sz="1846">
          <a:solidFill>
            <a:schemeClr val="tx1"/>
          </a:solidFill>
          <a:latin typeface="+mn-lt"/>
        </a:defRPr>
      </a:lvl6pPr>
      <a:lvl7pPr marL="2834125" indent="-247657" algn="l" rtl="0" eaLnBrk="1" fontAlgn="base" hangingPunct="1">
        <a:spcBef>
          <a:spcPct val="50000"/>
        </a:spcBef>
        <a:spcAft>
          <a:spcPct val="0"/>
        </a:spcAft>
        <a:buFont typeface="Arial" charset="0"/>
        <a:buChar char="–"/>
        <a:defRPr sz="1846">
          <a:solidFill>
            <a:schemeClr val="tx1"/>
          </a:solidFill>
          <a:latin typeface="+mn-lt"/>
        </a:defRPr>
      </a:lvl7pPr>
      <a:lvl8pPr marL="3256166" indent="-247657" algn="l" rtl="0" eaLnBrk="1" fontAlgn="base" hangingPunct="1">
        <a:spcBef>
          <a:spcPct val="50000"/>
        </a:spcBef>
        <a:spcAft>
          <a:spcPct val="0"/>
        </a:spcAft>
        <a:buFont typeface="Arial" charset="0"/>
        <a:buChar char="–"/>
        <a:defRPr sz="1846">
          <a:solidFill>
            <a:schemeClr val="tx1"/>
          </a:solidFill>
          <a:latin typeface="+mn-lt"/>
        </a:defRPr>
      </a:lvl8pPr>
      <a:lvl9pPr marL="3678207" indent="-247657" algn="l" rtl="0" eaLnBrk="1" fontAlgn="base" hangingPunct="1">
        <a:spcBef>
          <a:spcPct val="50000"/>
        </a:spcBef>
        <a:spcAft>
          <a:spcPct val="0"/>
        </a:spcAft>
        <a:buFont typeface="Arial" charset="0"/>
        <a:buChar char="–"/>
        <a:defRPr sz="1846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3B26C33-4E49-4A56-85E9-36D5D205B9EF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PPT_SECNDPG_09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64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15/04/2024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311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cedefop.europa.eu/en/themes/future-trends-vet" TargetMode="Externa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040063" y="3665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l-GR" sz="1800" b="0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511659" y="1525115"/>
            <a:ext cx="6120680" cy="220464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</a:pPr>
            <a:r>
              <a:rPr lang="nb-NO" sz="3600" b="1" kern="0" dirty="0">
                <a:solidFill>
                  <a:schemeClr val="accent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Yrkesutdanningenes framtid i Norge – Fremtidsbilder 2035</a:t>
            </a:r>
          </a:p>
          <a:p>
            <a:pPr algn="ctr">
              <a:lnSpc>
                <a:spcPct val="107000"/>
              </a:lnSpc>
              <a:spcBef>
                <a:spcPts val="1200"/>
              </a:spcBef>
            </a:pPr>
            <a:r>
              <a:rPr lang="nb-NO" sz="2400" b="1" kern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Noen hovedkonklusjoner fra workshop organisert av </a:t>
            </a:r>
            <a:r>
              <a:rPr lang="nb-NO" sz="2400" b="1" kern="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Cedefop</a:t>
            </a:r>
            <a:r>
              <a:rPr lang="nb-NO" sz="2400" b="1" kern="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og </a:t>
            </a:r>
            <a:r>
              <a:rPr lang="nb-NO" sz="2400" b="1" kern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SRY november 2022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1832349" y="4898306"/>
            <a:ext cx="5479300" cy="104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Jens Bjørnåvold,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Senior expert,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Cedefop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(retired)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</a:pPr>
            <a:endParaRPr lang="en-GB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n-GB" sz="1600" b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55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2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879" y="1434480"/>
            <a:ext cx="8229600" cy="3989040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Seminarets hensikt var å </a:t>
            </a:r>
          </a:p>
          <a:p>
            <a:pPr marL="0" lvl="0" indent="0">
              <a:lnSpc>
                <a:spcPct val="150000"/>
              </a:lnSpc>
              <a:buNone/>
            </a:pPr>
            <a:endParaRPr lang="nb-NO" sz="2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nb-NO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Identifisere et sannsynlig fremtidsbilde for norske yrkesutdanninger i 2035.</a:t>
            </a:r>
            <a:endParaRPr lang="nb-N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nb-NO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indikere forutsetningene for et slikt fremtidsbilde, så vel som farer og fordeler knyttet til dets realisering. 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nb-NO" sz="2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nb-NO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Diskusjonen tok utgangspunkt i en serie konkrete spørsmål:</a:t>
            </a:r>
            <a:endParaRPr lang="nb-N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9024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3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409154"/>
            <a:ext cx="8280920" cy="4612134"/>
          </a:xfrm>
        </p:spPr>
        <p:txBody>
          <a:bodyPr>
            <a:normAutofit fontScale="70000" lnSpcReduction="20000"/>
          </a:bodyPr>
          <a:lstStyle/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nb-NO" sz="2300" dirty="0">
                <a:effectLst/>
                <a:ea typeface="Times New Roman" panose="02020603050405020304" pitchFamily="18" charset="0"/>
              </a:rPr>
              <a:t>Hva forstår vi med begrepet yrkesutdanning?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nb-NO" sz="2300" dirty="0">
                <a:effectLst/>
                <a:ea typeface="Times New Roman" panose="02020603050405020304" pitchFamily="18" charset="0"/>
              </a:rPr>
              <a:t>Hvordan er yrkesutdanningene posisjonert innenfor utdanningssystemet</a:t>
            </a:r>
            <a:r>
              <a:rPr lang="nb-NO" sz="2300" dirty="0">
                <a:ea typeface="Times New Roman" panose="02020603050405020304" pitchFamily="18" charset="0"/>
              </a:rPr>
              <a:t>;</a:t>
            </a:r>
            <a:r>
              <a:rPr lang="nb-NO" sz="2300" dirty="0">
                <a:effectLst/>
                <a:ea typeface="Times New Roman" panose="02020603050405020304" pitchFamily="18" charset="0"/>
              </a:rPr>
              <a:t> i forhold til arbeidslivet og i forhold til samfunnet rent allment:</a:t>
            </a:r>
          </a:p>
          <a:p>
            <a:pPr lvl="1" indent="-342900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nb-NO" sz="2300" dirty="0">
                <a:effectLst/>
                <a:ea typeface="Times New Roman" panose="02020603050405020304" pitchFamily="18" charset="0"/>
              </a:rPr>
              <a:t>Hvilke kvalifikasjonsnivåer er dekket?</a:t>
            </a:r>
          </a:p>
          <a:p>
            <a:pPr lvl="1" indent="-342900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nb-NO" sz="2300" dirty="0">
                <a:effectLst/>
                <a:ea typeface="Times New Roman" panose="02020603050405020304" pitchFamily="18" charset="0"/>
              </a:rPr>
              <a:t>Hvilken relasjon til høyere utdanning eksisterer?</a:t>
            </a:r>
          </a:p>
          <a:p>
            <a:pPr lvl="1" indent="-342900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nb-NO" sz="23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Hva er relasjonen mellom grunnutdanninger og etter og videreutdanninger?</a:t>
            </a:r>
            <a:endParaRPr lang="nb-NO" sz="2300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nb-NO" sz="2300" dirty="0">
                <a:effectLst/>
                <a:ea typeface="Times New Roman" panose="02020603050405020304" pitchFamily="18" charset="0"/>
              </a:rPr>
              <a:t>Hvordan er yrkesutdanningene forankret i: </a:t>
            </a:r>
          </a:p>
          <a:p>
            <a:pPr lvl="1" indent="-342900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en-GB" sz="2300" dirty="0" err="1">
                <a:effectLst/>
                <a:ea typeface="Times New Roman" panose="02020603050405020304" pitchFamily="18" charset="0"/>
              </a:rPr>
              <a:t>Oppgaver</a:t>
            </a:r>
            <a:r>
              <a:rPr lang="en-GB" sz="2300" dirty="0">
                <a:effectLst/>
                <a:ea typeface="Times New Roman" panose="02020603050405020304" pitchFamily="18" charset="0"/>
              </a:rPr>
              <a:t> og </a:t>
            </a:r>
            <a:r>
              <a:rPr lang="en-GB" sz="2300" dirty="0" err="1">
                <a:effectLst/>
                <a:ea typeface="Times New Roman" panose="02020603050405020304" pitchFamily="18" charset="0"/>
              </a:rPr>
              <a:t>funksjoner</a:t>
            </a:r>
            <a:r>
              <a:rPr lang="en-GB" sz="2300" dirty="0">
                <a:effectLst/>
                <a:ea typeface="Times New Roman" panose="02020603050405020304" pitchFamily="18" charset="0"/>
              </a:rPr>
              <a:t>?</a:t>
            </a:r>
            <a:endParaRPr lang="nb-NO" sz="2300" dirty="0">
              <a:effectLst/>
              <a:ea typeface="Times New Roman" panose="02020603050405020304" pitchFamily="18" charset="0"/>
            </a:endParaRPr>
          </a:p>
          <a:p>
            <a:pPr lvl="1" indent="-342900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en-GB" sz="2300" dirty="0" err="1">
                <a:effectLst/>
                <a:ea typeface="Times New Roman" panose="02020603050405020304" pitchFamily="18" charset="0"/>
              </a:rPr>
              <a:t>Yrker</a:t>
            </a:r>
            <a:r>
              <a:rPr lang="en-GB" sz="2300" dirty="0">
                <a:effectLst/>
                <a:ea typeface="Times New Roman" panose="02020603050405020304" pitchFamily="18" charset="0"/>
              </a:rPr>
              <a:t> og </a:t>
            </a:r>
            <a:r>
              <a:rPr lang="en-GB" sz="2300" dirty="0" err="1">
                <a:effectLst/>
                <a:ea typeface="Times New Roman" panose="02020603050405020304" pitchFamily="18" charset="0"/>
              </a:rPr>
              <a:t>profesjoner</a:t>
            </a:r>
            <a:r>
              <a:rPr lang="en-GB" sz="2300" dirty="0">
                <a:effectLst/>
                <a:ea typeface="Times New Roman" panose="02020603050405020304" pitchFamily="18" charset="0"/>
              </a:rPr>
              <a:t>?</a:t>
            </a:r>
            <a:endParaRPr lang="nb-NO" sz="2300" dirty="0">
              <a:effectLst/>
              <a:ea typeface="Times New Roman" panose="02020603050405020304" pitchFamily="18" charset="0"/>
            </a:endParaRPr>
          </a:p>
          <a:p>
            <a:pPr lvl="1" indent="-342900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en-GB" sz="2300" dirty="0" err="1">
                <a:effectLst/>
                <a:ea typeface="Times New Roman" panose="02020603050405020304" pitchFamily="18" charset="0"/>
              </a:rPr>
              <a:t>Bredere</a:t>
            </a:r>
            <a:r>
              <a:rPr lang="en-GB" sz="2300" dirty="0">
                <a:effectLst/>
                <a:ea typeface="Times New Roman" panose="02020603050405020304" pitchFamily="18" charset="0"/>
              </a:rPr>
              <a:t> </a:t>
            </a:r>
            <a:r>
              <a:rPr lang="en-GB" sz="2300" dirty="0" err="1">
                <a:effectLst/>
                <a:ea typeface="Times New Roman" panose="02020603050405020304" pitchFamily="18" charset="0"/>
              </a:rPr>
              <a:t>kompetanseområder</a:t>
            </a:r>
            <a:r>
              <a:rPr lang="en-GB" sz="2300" dirty="0">
                <a:effectLst/>
                <a:ea typeface="Times New Roman" panose="02020603050405020304" pitchFamily="18" charset="0"/>
              </a:rPr>
              <a:t>?</a:t>
            </a:r>
            <a:endParaRPr lang="nb-NO" sz="2300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nb-NO" sz="2300" dirty="0">
                <a:effectLst/>
                <a:ea typeface="Times New Roman" panose="02020603050405020304" pitchFamily="18" charset="0"/>
              </a:rPr>
              <a:t>Hvilke målgrupper retter yrkesutdanningene seg mot?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nb-NO" sz="2300" dirty="0">
                <a:effectLst/>
                <a:ea typeface="Times New Roman" panose="02020603050405020304" pitchFamily="18" charset="0"/>
              </a:rPr>
              <a:t>Hvilke farer og fordeler </a:t>
            </a:r>
            <a:r>
              <a:rPr lang="nb-NO" sz="2300" dirty="0">
                <a:ea typeface="Times New Roman" panose="02020603050405020304" pitchFamily="18" charset="0"/>
              </a:rPr>
              <a:t>følger av </a:t>
            </a:r>
            <a:r>
              <a:rPr lang="nb-NO" sz="2300" dirty="0">
                <a:effectLst/>
                <a:ea typeface="Times New Roman" panose="02020603050405020304" pitchFamily="18" charset="0"/>
              </a:rPr>
              <a:t>ulike prioritetene og utviklingsretningene?</a:t>
            </a:r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BD165AB-FBFC-0339-E52C-771DFA70DD41}"/>
              </a:ext>
            </a:extLst>
          </p:cNvPr>
          <p:cNvSpPr txBox="1"/>
          <p:nvPr/>
        </p:nvSpPr>
        <p:spPr>
          <a:xfrm>
            <a:off x="709117" y="947489"/>
            <a:ext cx="3405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>
                <a:solidFill>
                  <a:schemeClr val="accent1"/>
                </a:solidFill>
              </a:rPr>
              <a:t>Seminarets spørsmål var:</a:t>
            </a:r>
          </a:p>
        </p:txBody>
      </p:sp>
    </p:spTree>
    <p:extLst>
      <p:ext uri="{BB962C8B-B14F-4D97-AF65-F5344CB8AC3E}">
        <p14:creationId xmlns:p14="http://schemas.microsoft.com/office/powerpoint/2010/main" val="188666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4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04" y="1244602"/>
            <a:ext cx="8229600" cy="4560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Hovedkonklusjoner (på tvers av arbeidsgruppene)</a:t>
            </a:r>
          </a:p>
          <a:p>
            <a:pPr marL="0" indent="0">
              <a:buNone/>
            </a:pPr>
            <a:endParaRPr lang="nb-NO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Også i fremtiden 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framstår 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yrkesutdanningene som en klart definert og avgrenset del av utdanningssystemet med tette koplinger til arbeidslivets yrker og profesjoner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Dette avgrensete systemet må imidlertid kompletteres med et mer variert og fleksibelt tilbud av etter og videreutdanninger. 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Mens yrkesutdanningene også framover må utruste unge mennesker med den startkompetansen de trenger, må det i langt større grad legges til rette for livslang og «livs-vid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»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læring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Alle arbeidsgruppene understreket behovet for en gradvis utvidelse og forbedring av dagens system. Trepartssamarbeidet ble gjennomgående vurdert som en forutsetning for å lykkes framover.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6059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5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04" y="1244602"/>
            <a:ext cx="8229600" cy="456066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7000"/>
              </a:lnSpc>
              <a:spcBef>
                <a:spcPts val="200"/>
              </a:spcBef>
              <a:buNone/>
            </a:pPr>
            <a:r>
              <a:rPr lang="nb-NO" sz="28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 forstår vi med fremtidsrettet yrkesfagskompetanse – Bredde og Dybde!</a:t>
            </a:r>
          </a:p>
          <a:p>
            <a:pPr marL="336550" indent="0">
              <a:lnSpc>
                <a:spcPct val="150000"/>
              </a:lnSpc>
              <a:buNone/>
            </a:pPr>
            <a:r>
              <a:rPr lang="nb-NO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nb-NO" sz="1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Yrkesfaglig kompetanse må være ‘bred’ i den forstand at den må inkludere </a:t>
            </a:r>
          </a:p>
          <a:p>
            <a:pPr lvl="1"/>
            <a:endParaRPr lang="nb-NO" sz="1500" u="sng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6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generell og allmenn kunnskap</a:t>
            </a:r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(alt fra grunnleggende ferdigheter knyttet til å lese, skrive og regne til forståelse av samfunnet vi lever i),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6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instrumentelle og tekniske ferdigheter</a:t>
            </a:r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(knyttet til et fag eller en funksjon i arbeidslivet) så vel som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16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tverrgående (transversal, soft) kompetanse</a:t>
            </a:r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(hvordan bruke egne ressurser og forutsetninger, hvordan relatere til og arbeide med andre). </a:t>
            </a:r>
          </a:p>
          <a:p>
            <a:endParaRPr lang="nb-NO" sz="1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Yrkesfaglig kompetanse må videre være ‘dyp’ i den forstand at den er solid forankret i roller og oppgaver i arbeidslivet. Denne bredden og dybden forutsetter at læring I klasserommet suppleres og kompletteres gjennom læring i arbeid og I praksis. Kun på denne måten kan kandidatene forstå når, hvor og hvordan kunnskaper og ferdigheter kan anvendes.  </a:t>
            </a:r>
          </a:p>
          <a:p>
            <a:endParaRPr lang="nb-NO" sz="19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9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Solid yrkesfaglig kompetanse kan ikke opparbeides i form av isolerte kunnskaps eller ferdighetsfragmenter, men krever en helhetstilnærming som gjør den enkelte i stand til å opptre selvstendig. </a:t>
            </a:r>
          </a:p>
          <a:p>
            <a:pPr marL="0" indent="0">
              <a:buNone/>
            </a:pPr>
            <a:endParaRPr lang="nb-NO" sz="19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6062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6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78" y="1434480"/>
            <a:ext cx="8229600" cy="398904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6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Forankring</a:t>
            </a:r>
            <a:r>
              <a:rPr lang="en-GB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26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av</a:t>
            </a:r>
            <a:r>
              <a:rPr lang="en-GB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26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yrkesfagene</a:t>
            </a:r>
            <a:endParaRPr lang="en-GB" sz="2600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Også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2035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lærefagene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med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tydelig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yrkesforankring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spille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hovedrolle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Men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endrer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konstant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det er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avgjørende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å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reflektere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hva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dette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betyr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for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yrkesutdanningenes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innhold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struktur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;</a:t>
            </a: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systematisk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‘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framtidssikring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’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utover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eksisterende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innhold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struktur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fange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opp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nye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oppgaver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funksjoner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Yrkesutdanningene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ikke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forbli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reaktive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men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aktivt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fremme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utvikligen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av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tilbud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styrker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arbeidslivets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kompetanse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sz="1800" dirty="0">
              <a:latin typeface="Calibri" panose="020F0502020204030204" pitchFamily="34" charset="0"/>
            </a:endParaRPr>
          </a:p>
          <a:p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Dagens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kvalifikasjonsrammeverk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bremser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utviklingen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yrkesutdanningene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minst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gjennom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avgrense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høyere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rkesrettede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utdanning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5.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5904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7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04" y="1244602"/>
            <a:ext cx="8229600" cy="3989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Individtilpassing</a:t>
            </a:r>
            <a:r>
              <a:rPr lang="en-GB" sz="28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28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skreddersøm</a:t>
            </a:r>
            <a:endParaRPr lang="en-GB" sz="2800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Yrkesutdanningene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2035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fortsatt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høy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prioritet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grunnutdanninger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for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unge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men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prioritere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opp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etter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videreutdanninger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for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voksne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; </a:t>
            </a:r>
          </a:p>
          <a:p>
            <a:pPr marL="0" indent="0">
              <a:buNone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Kvalifikasjoner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kunne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erverves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ulike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måter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også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gjennom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anerkjennelse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av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realkompetanse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en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viss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)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modulisering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;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endParaRPr lang="en-GB" sz="1800" dirty="0">
              <a:latin typeface="Calibri" panose="020F0502020204030204" pitchFamily="34" charset="0"/>
            </a:endParaRPr>
          </a:p>
          <a:p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Yrkesutdanningene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åpnes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opp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slik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at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kompetanse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bygges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b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redden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såvel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høyden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3379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8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04" y="1244602"/>
            <a:ext cx="8229600" cy="3989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Samspillet</a:t>
            </a:r>
            <a:r>
              <a:rPr lang="en-GB" sz="2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mellom</a:t>
            </a:r>
            <a:r>
              <a:rPr lang="en-GB" sz="2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grunn</a:t>
            </a:r>
            <a:r>
              <a:rPr lang="en-GB" sz="2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og </a:t>
            </a:r>
            <a:r>
              <a:rPr lang="en-GB" sz="2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etterutdanninger</a:t>
            </a:r>
            <a:endParaRPr lang="en-GB" sz="2400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400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Yrk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esutdanningene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2035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sterkere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bedre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samspill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mellom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grunn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etterutdanningene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Etterutdanningene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kombinere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økt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mangfold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tilbydere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gjør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det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mulig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den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enkelte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overskue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eksisterere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tilbud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å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kombinere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ulike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læringsresultater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systematisk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mate;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Kreves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balanse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mellom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økt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fleksibilitet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nødvendig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stabilitet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forutsigbarhet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2466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9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04" y="1244602"/>
            <a:ext cx="8229600" cy="398904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200"/>
              </a:spcBef>
              <a:buNone/>
            </a:pPr>
            <a:r>
              <a:rPr lang="en-GB" sz="2400" b="1" dirty="0" err="1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Behovet</a:t>
            </a:r>
            <a:r>
              <a:rPr lang="en-GB" sz="2400" b="1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GB" sz="2400" b="1" dirty="0" err="1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2400" b="1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yrkesrettet</a:t>
            </a:r>
            <a:r>
              <a:rPr lang="en-GB" sz="24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søyle</a:t>
            </a:r>
            <a:r>
              <a:rPr lang="en-GB" sz="24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GB" sz="2400" b="1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4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høyere</a:t>
            </a:r>
            <a:r>
              <a:rPr lang="en-GB" sz="24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utdanning</a:t>
            </a:r>
            <a:endParaRPr lang="en-GB" sz="2400" b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200"/>
              </a:spcBef>
              <a:buNone/>
            </a:pPr>
            <a:endParaRPr lang="nb-NO" sz="2400" b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Et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sterkt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yrkesutdanningssystem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Krever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en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viderutvikling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på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høyere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nivå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dels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gjennom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eksisterende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h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øyere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utdanning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 men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særdeleshet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gjennom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å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utvikle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yrkesrettet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søyle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to 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tilbyr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avanserts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ptraksis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arbeidslivsbasert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utdanning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NKR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nivåene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6-8. </a:t>
            </a:r>
          </a:p>
          <a:p>
            <a:pPr marL="0" indent="0">
              <a:buNone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Dagens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‘ glass-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tak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’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nivå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5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avskaffes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5141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10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04" y="1244602"/>
            <a:ext cx="8229600" cy="398904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200"/>
              </a:spcBef>
              <a:buNone/>
            </a:pPr>
            <a:r>
              <a:rPr lang="en-GB" sz="26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Styring</a:t>
            </a:r>
            <a:r>
              <a:rPr lang="en-GB" sz="2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0" indent="0">
              <a:lnSpc>
                <a:spcPct val="107000"/>
              </a:lnSpc>
              <a:spcBef>
                <a:spcPts val="200"/>
              </a:spcBef>
              <a:buNone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Trepartssamarbeidet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videreføres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styrkes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er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forutsetning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for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eierskap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legitimitet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Trepartssamarbeidets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r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olle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innenfor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høyere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yrkesrettet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utdanning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etterutdanningene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ikke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gitt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krever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refleksjon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Dages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system er for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rigidog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forholder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seg for ‘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tregt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’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endringer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Framtidssikring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videreutvikles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slik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at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balansen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mellom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stabilitet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forutsigbarhet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og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endringsevne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ivaretas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nb-NO" sz="1800" b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66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11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91" y="1052736"/>
            <a:ext cx="8229600" cy="475252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8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Hovedkonklusjoner</a:t>
            </a:r>
            <a:endParaRPr lang="en-GB" sz="3800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Enighet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at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yrkesutdanningene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2035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fortsatt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vil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forankret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arbeidslivets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yrker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gjennom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lærefag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yrkesutdanningene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2035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vil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ekspandert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nivå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6-8 I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kvalifikasjonsrammeverket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yrkesutdanningene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2035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samspiller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bedre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etterutdanningene</a:t>
            </a:r>
            <a:endParaRPr lang="en-GB" sz="29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antallet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tilbydere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vil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øke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bli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mangfoldig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minst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følge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ekspansjone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tol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høyere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nivå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økt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prioritering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etterutdanninger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Individer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gis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muligheten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bygge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kompetanse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læring</a:t>
            </a: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ulike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sammenhenger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I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ulike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faser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livet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b-NO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Rollen til modulisering er kontroversiell, en spenning mellom fleksibilitet og </a:t>
            </a:r>
            <a:r>
              <a:rPr lang="nb-NO" sz="2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fragemntering</a:t>
            </a:r>
            <a:r>
              <a:rPr lang="nb-NO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</a:t>
            </a:r>
            <a:endParaRPr lang="nb-NO" sz="1800" b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746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12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A9DA81B2-CBB7-5D8F-A282-1863A2DF2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04" y="1244602"/>
            <a:ext cx="8229600" cy="398904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200"/>
              </a:spcBef>
              <a:buNone/>
            </a:pPr>
            <a:r>
              <a:rPr lang="en-GB" sz="2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 </a:t>
            </a:r>
            <a:r>
              <a:rPr lang="en-GB" sz="2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regionale</a:t>
            </a:r>
            <a:r>
              <a:rPr lang="en-GB" sz="2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dimensjonen</a:t>
            </a:r>
            <a:endParaRPr lang="en-GB" sz="2400" b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200"/>
              </a:spcBef>
              <a:buNone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200"/>
              </a:spcBef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dimensjonen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grad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diskutert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men spiller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viktig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det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norske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 </a:t>
            </a:r>
          </a:p>
          <a:p>
            <a:pPr marL="0" indent="0">
              <a:lnSpc>
                <a:spcPct val="107000"/>
              </a:lnSpc>
              <a:spcBef>
                <a:spcPts val="200"/>
              </a:spcBef>
              <a:buNone/>
            </a:pPr>
            <a:endParaRPr lang="nb-NO" sz="1800" b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161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fld id="{23052155-55F8-45B1-9CE6-4CE57F962B38}" type="slidenum">
              <a:rPr lang="en-GB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  <a:defRPr/>
              </a:pPr>
              <a:t>13</a:t>
            </a:fld>
            <a:endParaRPr lang="en-GB" altLang="en-US" sz="1400">
              <a:solidFill>
                <a:schemeClr val="bg1"/>
              </a:solidFill>
            </a:endParaRPr>
          </a:p>
        </p:txBody>
      </p:sp>
      <p:pic>
        <p:nvPicPr>
          <p:cNvPr id="1026" name="Picture 2" descr="Artifact">
            <a:extLst>
              <a:ext uri="{FF2B5EF4-FFF2-40B4-BE49-F238E27FC236}">
                <a16:creationId xmlns:a16="http://schemas.microsoft.com/office/drawing/2014/main" id="{47AF216F-DEA1-E065-238A-0A566908EB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981838"/>
            <a:ext cx="1804419" cy="254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9301D2A-6B12-0D43-4029-48816ED21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471" y="2934726"/>
            <a:ext cx="1783064" cy="257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E40768F1-E924-3181-F683-472DC0CA01F5}"/>
              </a:ext>
            </a:extLst>
          </p:cNvPr>
          <p:cNvSpPr txBox="1"/>
          <p:nvPr/>
        </p:nvSpPr>
        <p:spPr>
          <a:xfrm>
            <a:off x="1431764" y="2331376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2015-2019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95D42CB-6C76-30FA-530A-14E9A415E426}"/>
              </a:ext>
            </a:extLst>
          </p:cNvPr>
          <p:cNvSpPr txBox="1"/>
          <p:nvPr/>
        </p:nvSpPr>
        <p:spPr>
          <a:xfrm>
            <a:off x="6428648" y="2458379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2020-2022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E49D251-7193-05DF-6E33-D052CFE71C36}"/>
              </a:ext>
            </a:extLst>
          </p:cNvPr>
          <p:cNvSpPr txBox="1"/>
          <p:nvPr/>
        </p:nvSpPr>
        <p:spPr>
          <a:xfrm>
            <a:off x="3603899" y="5157192"/>
            <a:ext cx="2832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Videreføring 2024-26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9F5B7A6-8419-5264-ED74-0B1BDCD0F53D}"/>
              </a:ext>
            </a:extLst>
          </p:cNvPr>
          <p:cNvSpPr txBox="1"/>
          <p:nvPr/>
        </p:nvSpPr>
        <p:spPr>
          <a:xfrm>
            <a:off x="1187624" y="955613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 err="1"/>
              <a:t>Cedefop</a:t>
            </a:r>
            <a:r>
              <a:rPr lang="nb-NO" sz="2400" b="1" dirty="0"/>
              <a:t> har siden 2015 rettet søkelyset mot de Europeiske yrkesutdanningene og </a:t>
            </a:r>
            <a:r>
              <a:rPr lang="nb-NO" sz="2400" b="1" dirty="0" err="1"/>
              <a:t>sammenliger</a:t>
            </a:r>
            <a:r>
              <a:rPr lang="nb-NO" sz="2400" b="1" dirty="0"/>
              <a:t> utviklingen i de 27 EU landene samt Island, Norge og UK 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4577DE2-992C-B5FE-EA03-912548AA5799}"/>
              </a:ext>
            </a:extLst>
          </p:cNvPr>
          <p:cNvSpPr txBox="1"/>
          <p:nvPr/>
        </p:nvSpPr>
        <p:spPr>
          <a:xfrm>
            <a:off x="3603899" y="3068960"/>
            <a:ext cx="217367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Future trends in the content and provision of VET | CEDEFOP (europa.eu)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3994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28B011E-BD58-12B2-B8D8-3AA1BD501E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3139" y="981040"/>
            <a:ext cx="9036050" cy="633413"/>
          </a:xfrm>
        </p:spPr>
        <p:txBody>
          <a:bodyPr/>
          <a:lstStyle/>
          <a:p>
            <a:pPr algn="ctr" eaLnBrk="1" hangingPunct="1"/>
            <a:r>
              <a:rPr lang="nb-NO" altLang="en-US" sz="2800" b="1" dirty="0">
                <a:ea typeface="ＭＳ Ｐゴシック" panose="020B0600070205080204" pitchFamily="34" charset="-128"/>
              </a:rPr>
              <a:t>Europeiske </a:t>
            </a:r>
            <a:r>
              <a:rPr lang="nb-NO" altLang="en-US" sz="2800" b="1" dirty="0" err="1">
                <a:ea typeface="ＭＳ Ｐゴシック" panose="020B0600070205080204" pitchFamily="34" charset="-128"/>
              </a:rPr>
              <a:t>framtidsbilder</a:t>
            </a:r>
            <a:endParaRPr lang="el-GR" altLang="en-US" sz="2800" b="1" dirty="0">
              <a:ea typeface="ＭＳ Ｐゴシック" panose="020B0600070205080204" pitchFamily="34" charset="-128"/>
            </a:endParaRPr>
          </a:p>
        </p:txBody>
      </p:sp>
      <p:grpSp>
        <p:nvGrpSpPr>
          <p:cNvPr id="11267" name="Group 2">
            <a:extLst>
              <a:ext uri="{FF2B5EF4-FFF2-40B4-BE49-F238E27FC236}">
                <a16:creationId xmlns:a16="http://schemas.microsoft.com/office/drawing/2014/main" id="{BEFD98FF-0EA2-5592-4AB0-CF3A3EA30FB9}"/>
              </a:ext>
            </a:extLst>
          </p:cNvPr>
          <p:cNvGrpSpPr>
            <a:grpSpLocks/>
          </p:cNvGrpSpPr>
          <p:nvPr/>
        </p:nvGrpSpPr>
        <p:grpSpPr bwMode="auto">
          <a:xfrm>
            <a:off x="1155064" y="1614453"/>
            <a:ext cx="6866642" cy="3845118"/>
            <a:chOff x="183572" y="836069"/>
            <a:chExt cx="8538731" cy="5419044"/>
          </a:xfrm>
        </p:grpSpPr>
        <p:pic>
          <p:nvPicPr>
            <p:cNvPr id="11269" name="Picture 3">
              <a:extLst>
                <a:ext uri="{FF2B5EF4-FFF2-40B4-BE49-F238E27FC236}">
                  <a16:creationId xmlns:a16="http://schemas.microsoft.com/office/drawing/2014/main" id="{7541C009-3EC5-9062-D0E2-0D5F2C054E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76" t="12022" r="23756" b="10524"/>
            <a:stretch>
              <a:fillRect/>
            </a:stretch>
          </p:blipFill>
          <p:spPr bwMode="auto">
            <a:xfrm>
              <a:off x="2667000" y="1822201"/>
              <a:ext cx="3571875" cy="356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0" name="TextBox 7">
              <a:extLst>
                <a:ext uri="{FF2B5EF4-FFF2-40B4-BE49-F238E27FC236}">
                  <a16:creationId xmlns:a16="http://schemas.microsoft.com/office/drawing/2014/main" id="{3DD4ABF3-A057-66B5-CB95-DB24042534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8975" y="5516571"/>
              <a:ext cx="2447925" cy="738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nb-NO" altLang="en-US" sz="1400" b="1">
                  <a:solidFill>
                    <a:srgbClr val="009CFA"/>
                  </a:solidFill>
                  <a:latin typeface="Arial" panose="020B0604020202020204" pitchFamily="34" charset="0"/>
                </a:rPr>
                <a:t>Klar arbeidsdeling mellom yrkes- og allmenfag; fokus pa yrkesfagenes egenart</a:t>
              </a:r>
            </a:p>
          </p:txBody>
        </p:sp>
        <p:grpSp>
          <p:nvGrpSpPr>
            <p:cNvPr id="11271" name="Group 1">
              <a:extLst>
                <a:ext uri="{FF2B5EF4-FFF2-40B4-BE49-F238E27FC236}">
                  <a16:creationId xmlns:a16="http://schemas.microsoft.com/office/drawing/2014/main" id="{03B02242-B51B-C8DF-B2C5-23DC447842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572" y="836069"/>
              <a:ext cx="8538731" cy="3069686"/>
              <a:chOff x="183572" y="836069"/>
              <a:chExt cx="8538731" cy="3069686"/>
            </a:xfrm>
          </p:grpSpPr>
          <p:sp>
            <p:nvSpPr>
              <p:cNvPr id="11272" name="TextBox 2">
                <a:extLst>
                  <a:ext uri="{FF2B5EF4-FFF2-40B4-BE49-F238E27FC236}">
                    <a16:creationId xmlns:a16="http://schemas.microsoft.com/office/drawing/2014/main" id="{B21A3CDC-F84F-7613-07BE-3322E2AF6B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08601" y="836069"/>
                <a:ext cx="2447925" cy="523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Differensiering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,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mangfold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  og ‘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hybridutdanninger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’</a:t>
                </a:r>
              </a:p>
            </p:txBody>
          </p:sp>
          <p:sp>
            <p:nvSpPr>
              <p:cNvPr id="11273" name="TextBox 6">
                <a:extLst>
                  <a:ext uri="{FF2B5EF4-FFF2-40B4-BE49-F238E27FC236}">
                    <a16:creationId xmlns:a16="http://schemas.microsoft.com/office/drawing/2014/main" id="{5E0A448F-5FB7-6A13-F434-AFF26B8E6D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572" y="3167213"/>
                <a:ext cx="2447924" cy="738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Akademisk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 drift;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fokus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på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allmenfag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 og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akademisk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kunnskap</a:t>
                </a:r>
                <a:endParaRPr lang="en-GB" altLang="en-US" sz="1400" b="1" dirty="0">
                  <a:solidFill>
                    <a:srgbClr val="009CFA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274" name="TextBox 8">
                <a:extLst>
                  <a:ext uri="{FF2B5EF4-FFF2-40B4-BE49-F238E27FC236}">
                    <a16:creationId xmlns:a16="http://schemas.microsoft.com/office/drawing/2014/main" id="{20FBD8D4-9076-4AC4-B7F0-C6806AF133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74378" y="3167213"/>
                <a:ext cx="2447925" cy="738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‘Vocational drift’; 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fokus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på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yrkes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- og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profesjonsrettet</a:t>
                </a:r>
                <a:r>
                  <a:rPr lang="en-GB" altLang="en-US" sz="1400" b="1" dirty="0">
                    <a:solidFill>
                      <a:srgbClr val="009CFA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GB" altLang="en-US" sz="1400" b="1" dirty="0" err="1">
                    <a:solidFill>
                      <a:srgbClr val="009CFA"/>
                    </a:solidFill>
                    <a:latin typeface="Arial" panose="020B0604020202020204" pitchFamily="34" charset="0"/>
                  </a:rPr>
                  <a:t>kompetanse</a:t>
                </a:r>
                <a:endParaRPr lang="en-GB" altLang="en-US" sz="1400" b="1" dirty="0">
                  <a:solidFill>
                    <a:srgbClr val="009CFA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1268" name="Rectangle 1">
            <a:extLst>
              <a:ext uri="{FF2B5EF4-FFF2-40B4-BE49-F238E27FC236}">
                <a16:creationId xmlns:a16="http://schemas.microsoft.com/office/drawing/2014/main" id="{889EAA62-C615-437D-070B-07F896CCF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9013" y="6434138"/>
            <a:ext cx="2555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F6DD7C46-E419-4313-B3A5-1A8EF23188AC}" type="slidenum">
              <a:rPr lang="en-GB" altLang="en-US" sz="1000">
                <a:solidFill>
                  <a:srgbClr val="A6A6A6"/>
                </a:solidFill>
                <a:latin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en-GB" altLang="en-US" sz="1000">
              <a:solidFill>
                <a:srgbClr val="A6A6A6"/>
              </a:solidFill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0511617"/>
      </p:ext>
    </p:extLst>
  </p:cSld>
  <p:clrMapOvr>
    <a:masterClrMapping/>
  </p:clrMapOvr>
  <p:transition spd="slow" advTm="5828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8.2|11.6|7.8|2.2|7.2|8.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UK - SRI">
  <a:themeElements>
    <a:clrScheme name="Corporate">
      <a:dk1>
        <a:srgbClr val="292926"/>
      </a:dk1>
      <a:lt1>
        <a:srgbClr val="FFFFFF"/>
      </a:lt1>
      <a:dk2>
        <a:srgbClr val="639EC8"/>
      </a:dk2>
      <a:lt2>
        <a:srgbClr val="292926"/>
      </a:lt2>
      <a:accent1>
        <a:srgbClr val="003E74"/>
      </a:accent1>
      <a:accent2>
        <a:srgbClr val="A5AEB6"/>
      </a:accent2>
      <a:accent3>
        <a:srgbClr val="639EC8"/>
      </a:accent3>
      <a:accent4>
        <a:srgbClr val="53534C"/>
      </a:accent4>
      <a:accent5>
        <a:srgbClr val="BE0F34"/>
      </a:accent5>
      <a:accent6>
        <a:srgbClr val="73AE57"/>
      </a:accent6>
      <a:hlink>
        <a:srgbClr val="003E74"/>
      </a:hlink>
      <a:folHlink>
        <a:srgbClr val="639EC8"/>
      </a:folHlink>
    </a:clrScheme>
    <a:fontScheme name="Ipsos MORI -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4"/>
        </a:solidFill>
        <a:ln w="762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marR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200"/>
          </a:spcAft>
          <a:buClrTx/>
          <a:buSzTx/>
          <a:tabLst/>
          <a:defRPr kumimoji="0" sz="160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1200"/>
          </a:spcBef>
          <a:defRPr sz="1800" dirty="0" err="1" smtClean="0"/>
        </a:defPPr>
      </a:lstStyle>
    </a:txDef>
  </a:objectDefaults>
  <a:extraClrSchemeLst>
    <a:extraClrScheme>
      <a:clrScheme name="Ipsos MORI -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sos MORI -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sos MORI -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sos MORI -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sos MORI -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sos MORI -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sos MORI -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sos MORI -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sos MORI -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sos MORI -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sos MORI -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sos MORI -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psos MORI - TEMPLATE 13">
        <a:dk1>
          <a:srgbClr val="000000"/>
        </a:dk1>
        <a:lt1>
          <a:srgbClr val="FFFFFF"/>
        </a:lt1>
        <a:dk2>
          <a:srgbClr val="4E60A8"/>
        </a:dk2>
        <a:lt2>
          <a:srgbClr val="DDDDDD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sos MORI - TEMPLATE 14">
        <a:dk1>
          <a:srgbClr val="333333"/>
        </a:dk1>
        <a:lt1>
          <a:srgbClr val="FFFFFF"/>
        </a:lt1>
        <a:dk2>
          <a:srgbClr val="4E60A8"/>
        </a:dk2>
        <a:lt2>
          <a:srgbClr val="DDDDDD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2A2A2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sos MORI - TEMPLATE 15">
        <a:dk1>
          <a:srgbClr val="333333"/>
        </a:dk1>
        <a:lt1>
          <a:srgbClr val="FFFFFF"/>
        </a:lt1>
        <a:dk2>
          <a:srgbClr val="4E60A8"/>
        </a:dk2>
        <a:lt2>
          <a:srgbClr val="DDDDDD"/>
        </a:lt2>
        <a:accent1>
          <a:srgbClr val="8C2837"/>
        </a:accent1>
        <a:accent2>
          <a:srgbClr val="64B464"/>
        </a:accent2>
        <a:accent3>
          <a:srgbClr val="FFFFFF"/>
        </a:accent3>
        <a:accent4>
          <a:srgbClr val="2A2A2A"/>
        </a:accent4>
        <a:accent5>
          <a:srgbClr val="C5ACAE"/>
        </a:accent5>
        <a:accent6>
          <a:srgbClr val="5AA35A"/>
        </a:accent6>
        <a:hlink>
          <a:srgbClr val="FAA032"/>
        </a:hlink>
        <a:folHlink>
          <a:srgbClr val="1E50D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psos MORI - TEMPLATE 16">
        <a:dk1>
          <a:srgbClr val="333333"/>
        </a:dk1>
        <a:lt1>
          <a:srgbClr val="FFFFFF"/>
        </a:lt1>
        <a:dk2>
          <a:srgbClr val="003150"/>
        </a:dk2>
        <a:lt2>
          <a:srgbClr val="DDDDDD"/>
        </a:lt2>
        <a:accent1>
          <a:srgbClr val="8C2837"/>
        </a:accent1>
        <a:accent2>
          <a:srgbClr val="64B464"/>
        </a:accent2>
        <a:accent3>
          <a:srgbClr val="FFFFFF"/>
        </a:accent3>
        <a:accent4>
          <a:srgbClr val="2A2A2A"/>
        </a:accent4>
        <a:accent5>
          <a:srgbClr val="C5ACAE"/>
        </a:accent5>
        <a:accent6>
          <a:srgbClr val="5AA35A"/>
        </a:accent6>
        <a:hlink>
          <a:srgbClr val="FAA032"/>
        </a:hlink>
        <a:folHlink>
          <a:srgbClr val="1E50D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2a6e589b-f770-4cfd-a0d8-05d4414f8c9c}" enabled="1" method="Standard" siteId="{45c6777d-e213-4b45-85ae-ebd6288b17b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11614</TotalTime>
  <Words>1010</Words>
  <Application>Microsoft Office PowerPoint</Application>
  <PresentationFormat>On-screen Show (4:3)</PresentationFormat>
  <Paragraphs>114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14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Symbol</vt:lpstr>
      <vt:lpstr>Times New Roman</vt:lpstr>
      <vt:lpstr>Wingdings</vt:lpstr>
      <vt:lpstr>Custom Design</vt:lpstr>
      <vt:lpstr>Default Design</vt:lpstr>
      <vt:lpstr>1_Custom Design</vt:lpstr>
      <vt:lpstr>3_Custom Design</vt:lpstr>
      <vt:lpstr>1_Default Design</vt:lpstr>
      <vt:lpstr>4_Custom Design</vt:lpstr>
      <vt:lpstr>UK - SRI</vt:lpstr>
      <vt:lpstr>6_Default Design</vt:lpstr>
      <vt:lpstr>6_Custom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Europeiske framtidsbilder</vt:lpstr>
    </vt:vector>
  </TitlesOfParts>
  <Company>kkostas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Villy Bara</dc:creator>
  <cp:lastModifiedBy>SANTOS, Maria Teresa</cp:lastModifiedBy>
  <cp:revision>2013</cp:revision>
  <cp:lastPrinted>2019-03-26T07:22:06Z</cp:lastPrinted>
  <dcterms:created xsi:type="dcterms:W3CDTF">2015-03-17T12:43:29Z</dcterms:created>
  <dcterms:modified xsi:type="dcterms:W3CDTF">2024-04-15T15:09:52Z</dcterms:modified>
</cp:coreProperties>
</file>