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744" r:id="rId1"/>
    <p:sldMasterId id="2147483745" r:id="rId2"/>
  </p:sldMasterIdLst>
  <p:notesMasterIdLst>
    <p:notesMasterId r:id="rId28"/>
  </p:notesMasterIdLst>
  <p:sldIdLst>
    <p:sldId id="256" r:id="rId3"/>
    <p:sldId id="257" r:id="rId4"/>
    <p:sldId id="258" r:id="rId5"/>
    <p:sldId id="259" r:id="rId6"/>
    <p:sldId id="260"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326" r:id="rId23"/>
    <p:sldId id="327" r:id="rId24"/>
    <p:sldId id="2145706379" r:id="rId25"/>
    <p:sldId id="2145706280" r:id="rId26"/>
    <p:sldId id="278" r:id="rId27"/>
  </p:sldIdLst>
  <p:sldSz cx="12192000" cy="6858000"/>
  <p:notesSz cx="6858000" cy="9144000"/>
  <p:embeddedFontLst>
    <p:embeddedFont>
      <p:font typeface="Calibri" panose="020F0502020204030204" pitchFamily="34" charset="0"/>
      <p:regular r:id="rId29"/>
      <p:bold r:id="rId30"/>
      <p:italic r:id="rId31"/>
      <p:boldItalic r:id="rId32"/>
    </p:embeddedFont>
    <p:embeddedFont>
      <p:font typeface="Calibri Light" panose="020F0302020204030204" pitchFamily="34" charset="0"/>
      <p:regular r:id="rId33"/>
      <p:italic r:id="rId34"/>
    </p:embeddedFont>
    <p:embeddedFont>
      <p:font typeface="Montserrat" panose="00000500000000000000" pitchFamily="2" charset="0"/>
      <p:regular r:id="rId35"/>
      <p:bold r:id="rId36"/>
      <p:italic r:id="rId37"/>
      <p:boldItalic r:id="rId38"/>
    </p:embeddedFont>
    <p:embeddedFont>
      <p:font typeface="Montserrat Medium" panose="00000600000000000000" pitchFamily="2" charset="0"/>
      <p:regular r:id="rId39"/>
      <p:bold r:id="rId40"/>
      <p:italic r:id="rId41"/>
      <p:boldItalic r:id="rId42"/>
    </p:embeddedFont>
    <p:embeddedFont>
      <p:font typeface="Open Sans" panose="020B0606030504020204" pitchFamily="34" charset="0"/>
      <p:regular r:id="rId43"/>
      <p:bold r:id="rId44"/>
      <p:italic r:id="rId45"/>
      <p:boldItalic r:id="rId46"/>
    </p:embeddedFont>
    <p:embeddedFont>
      <p:font typeface="Segoe UI" panose="020B0502040204020203" pitchFamily="34" charset="0"/>
      <p:regular r:id="rId47"/>
      <p:bold r:id="rId48"/>
      <p:italic r:id="rId49"/>
      <p:boldItalic r:id="rId5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A7726428-A71D-4620-8D33-0F55C85FE90A}">
  <a:tblStyle styleId="{A7726428-A71D-4620-8D33-0F55C85FE90A}" styleName="Table_0">
    <a:wholeTbl>
      <a:tcTxStyle b="off" i="off">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7193" autoAdjust="0"/>
  </p:normalViewPr>
  <p:slideViewPr>
    <p:cSldViewPr snapToGrid="0">
      <p:cViewPr>
        <p:scale>
          <a:sx n="66" d="100"/>
          <a:sy n="66" d="100"/>
        </p:scale>
        <p:origin x="644" y="-108"/>
      </p:cViewPr>
      <p:guideLst/>
    </p:cSldViewPr>
  </p:slideViewPr>
  <p:notesTextViewPr>
    <p:cViewPr>
      <p:scale>
        <a:sx n="1" d="1"/>
        <a:sy n="1" d="1"/>
      </p:scale>
      <p:origin x="0" y="0"/>
    </p:cViewPr>
  </p:notesTextViewPr>
  <p:notesViewPr>
    <p:cSldViewPr snapToGrid="0">
      <p:cViewPr varScale="1">
        <p:scale>
          <a:sx n="100" d="100"/>
          <a:sy n="100" d="100"/>
        </p:scale>
        <p:origin x="0" y="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font" Target="fonts/font11.fntdata"/><Relationship Id="rId21" Type="http://schemas.openxmlformats.org/officeDocument/2006/relationships/slide" Target="slides/slide19.xml"/><Relationship Id="rId34" Type="http://schemas.openxmlformats.org/officeDocument/2006/relationships/font" Target="fonts/font6.fntdata"/><Relationship Id="rId42" Type="http://schemas.openxmlformats.org/officeDocument/2006/relationships/font" Target="fonts/font14.fntdata"/><Relationship Id="rId47" Type="http://schemas.openxmlformats.org/officeDocument/2006/relationships/font" Target="fonts/font19.fntdata"/><Relationship Id="rId50" Type="http://schemas.openxmlformats.org/officeDocument/2006/relationships/font" Target="fonts/font22.fntdata"/><Relationship Id="rId55" Type="http://schemas.microsoft.com/office/2016/11/relationships/changesInfo" Target="changesInfos/changesInfo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font" Target="fonts/font5.fntdata"/><Relationship Id="rId38" Type="http://schemas.openxmlformats.org/officeDocument/2006/relationships/font" Target="fonts/font10.fntdata"/><Relationship Id="rId46" Type="http://schemas.openxmlformats.org/officeDocument/2006/relationships/font" Target="fonts/font18.fntdata"/><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font" Target="fonts/font1.fntdata"/><Relationship Id="rId41" Type="http://schemas.openxmlformats.org/officeDocument/2006/relationships/font" Target="fonts/font13.fntdata"/><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font" Target="fonts/font4.fntdata"/><Relationship Id="rId37" Type="http://schemas.openxmlformats.org/officeDocument/2006/relationships/font" Target="fonts/font9.fntdata"/><Relationship Id="rId40" Type="http://schemas.openxmlformats.org/officeDocument/2006/relationships/font" Target="fonts/font12.fntdata"/><Relationship Id="rId45" Type="http://schemas.openxmlformats.org/officeDocument/2006/relationships/font" Target="fonts/font17.fntdata"/><Relationship Id="rId53"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notesMaster" Target="notesMasters/notesMaster1.xml"/><Relationship Id="rId36" Type="http://schemas.openxmlformats.org/officeDocument/2006/relationships/font" Target="fonts/font8.fntdata"/><Relationship Id="rId49" Type="http://schemas.openxmlformats.org/officeDocument/2006/relationships/font" Target="fonts/font21.fntdata"/><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font" Target="fonts/font3.fntdata"/><Relationship Id="rId44" Type="http://schemas.openxmlformats.org/officeDocument/2006/relationships/font" Target="fonts/font16.fntdata"/><Relationship Id="rId52"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font" Target="fonts/font2.fntdata"/><Relationship Id="rId35" Type="http://schemas.openxmlformats.org/officeDocument/2006/relationships/font" Target="fonts/font7.fntdata"/><Relationship Id="rId43" Type="http://schemas.openxmlformats.org/officeDocument/2006/relationships/font" Target="fonts/font15.fntdata"/><Relationship Id="rId48" Type="http://schemas.openxmlformats.org/officeDocument/2006/relationships/font" Target="fonts/font20.fntdata"/><Relationship Id="rId8" Type="http://schemas.openxmlformats.org/officeDocument/2006/relationships/slide" Target="slides/slide6.xml"/><Relationship Id="rId51" Type="http://schemas.openxmlformats.org/officeDocument/2006/relationships/presProps" Target="presProps.xml"/><Relationship Id="rId3" Type="http://schemas.openxmlformats.org/officeDocument/2006/relationships/slide" Target="slides/slid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tayama, Hiromichi" userId="6eb3f3c3-b00b-451e-9b11-a2100a3660a9" providerId="ADAL" clId="{CF2871DD-4620-4254-9158-0020C05D13A5}"/>
    <pc:docChg chg="delSld modSld">
      <pc:chgData name="Katayama, Hiromichi" userId="6eb3f3c3-b00b-451e-9b11-a2100a3660a9" providerId="ADAL" clId="{CF2871DD-4620-4254-9158-0020C05D13A5}" dt="2023-06-14T21:37:36.948" v="39" actId="2696"/>
      <pc:docMkLst>
        <pc:docMk/>
      </pc:docMkLst>
      <pc:sldChg chg="modSp mod modNotesTx">
        <pc:chgData name="Katayama, Hiromichi" userId="6eb3f3c3-b00b-451e-9b11-a2100a3660a9" providerId="ADAL" clId="{CF2871DD-4620-4254-9158-0020C05D13A5}" dt="2023-06-14T21:36:47.494" v="38" actId="20577"/>
        <pc:sldMkLst>
          <pc:docMk/>
          <pc:sldMk cId="0" sldId="256"/>
        </pc:sldMkLst>
        <pc:spChg chg="mod">
          <ac:chgData name="Katayama, Hiromichi" userId="6eb3f3c3-b00b-451e-9b11-a2100a3660a9" providerId="ADAL" clId="{CF2871DD-4620-4254-9158-0020C05D13A5}" dt="2023-06-14T21:36:47.494" v="38" actId="20577"/>
          <ac:spMkLst>
            <pc:docMk/>
            <pc:sldMk cId="0" sldId="256"/>
            <ac:spMk id="449" creationId="{00000000-0000-0000-0000-000000000000}"/>
          </ac:spMkLst>
        </pc:spChg>
      </pc:sldChg>
      <pc:sldChg chg="modNotesTx">
        <pc:chgData name="Katayama, Hiromichi" userId="6eb3f3c3-b00b-451e-9b11-a2100a3660a9" providerId="ADAL" clId="{CF2871DD-4620-4254-9158-0020C05D13A5}" dt="2023-06-14T21:36:16.909" v="35" actId="20577"/>
        <pc:sldMkLst>
          <pc:docMk/>
          <pc:sldMk cId="0" sldId="260"/>
        </pc:sldMkLst>
      </pc:sldChg>
      <pc:sldChg chg="del">
        <pc:chgData name="Katayama, Hiromichi" userId="6eb3f3c3-b00b-451e-9b11-a2100a3660a9" providerId="ADAL" clId="{CF2871DD-4620-4254-9158-0020C05D13A5}" dt="2023-06-14T21:37:36.948" v="39" actId="2696"/>
        <pc:sldMkLst>
          <pc:docMk/>
          <pc:sldMk cId="0" sldId="279"/>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Open Sans"/>
                <a:ea typeface="Open Sans"/>
                <a:cs typeface="Open Sans"/>
                <a:sym typeface="Open San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a:ea typeface="Open Sans"/>
                <a:cs typeface="Open Sans"/>
                <a:sym typeface="Open Sans"/>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a:ea typeface="Open Sans"/>
                <a:cs typeface="Open Sans"/>
                <a:sym typeface="Open Sans"/>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a:ea typeface="Open Sans"/>
                <a:cs typeface="Open Sans"/>
                <a:sym typeface="Open Sans"/>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a:ea typeface="Open Sans"/>
                <a:cs typeface="Open Sans"/>
                <a:sym typeface="Open Sans"/>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a:ea typeface="Open Sans"/>
                <a:cs typeface="Open Sans"/>
                <a:sym typeface="Open Sans"/>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a:ea typeface="Open Sans"/>
                <a:cs typeface="Open Sans"/>
                <a:sym typeface="Open Sans"/>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a:ea typeface="Open Sans"/>
                <a:cs typeface="Open Sans"/>
                <a:sym typeface="Open Sans"/>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a:ea typeface="Open Sans"/>
                <a:cs typeface="Open Sans"/>
                <a:sym typeface="Open Sans"/>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Open Sans"/>
                <a:ea typeface="Open Sans"/>
                <a:cs typeface="Open Sans"/>
                <a:sym typeface="Open San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a:ea typeface="Open Sans"/>
                <a:cs typeface="Open Sans"/>
                <a:sym typeface="Open Sans"/>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a:ea typeface="Open Sans"/>
                <a:cs typeface="Open Sans"/>
                <a:sym typeface="Open Sans"/>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a:ea typeface="Open Sans"/>
                <a:cs typeface="Open Sans"/>
                <a:sym typeface="Open Sans"/>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a:ea typeface="Open Sans"/>
                <a:cs typeface="Open Sans"/>
                <a:sym typeface="Open Sans"/>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a:ea typeface="Open Sans"/>
                <a:cs typeface="Open Sans"/>
                <a:sym typeface="Open Sans"/>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a:ea typeface="Open Sans"/>
                <a:cs typeface="Open Sans"/>
                <a:sym typeface="Open Sans"/>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a:ea typeface="Open Sans"/>
                <a:cs typeface="Open Sans"/>
                <a:sym typeface="Open Sans"/>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a:ea typeface="Open Sans"/>
                <a:cs typeface="Open Sans"/>
                <a:sym typeface="Open Sans"/>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360"/>
              </a:spcBef>
              <a:spcAft>
                <a:spcPts val="0"/>
              </a:spcAft>
              <a:buClr>
                <a:srgbClr val="000000"/>
              </a:buClr>
              <a:buSzPts val="1400"/>
              <a:buFont typeface="Arial"/>
              <a:buNone/>
              <a:defRPr sz="1200" b="0" i="0" u="none" strike="noStrike" cap="none">
                <a:solidFill>
                  <a:schemeClr val="dk1"/>
                </a:solidFill>
                <a:latin typeface="Open Sans"/>
                <a:ea typeface="Open Sans"/>
                <a:cs typeface="Open Sans"/>
                <a:sym typeface="Open Sans"/>
              </a:defRPr>
            </a:lvl1pPr>
            <a:lvl2pPr marL="914400" marR="0" lvl="1" indent="-228600" algn="l" rtl="0">
              <a:lnSpc>
                <a:spcPct val="100000"/>
              </a:lnSpc>
              <a:spcBef>
                <a:spcPts val="360"/>
              </a:spcBef>
              <a:spcAft>
                <a:spcPts val="0"/>
              </a:spcAft>
              <a:buClr>
                <a:srgbClr val="000000"/>
              </a:buClr>
              <a:buSzPts val="1400"/>
              <a:buFont typeface="Arial"/>
              <a:buNone/>
              <a:defRPr sz="1200" b="0" i="0" u="none" strike="noStrike" cap="none">
                <a:solidFill>
                  <a:schemeClr val="dk1"/>
                </a:solidFill>
                <a:latin typeface="Open Sans"/>
                <a:ea typeface="Open Sans"/>
                <a:cs typeface="Open Sans"/>
                <a:sym typeface="Open Sans"/>
              </a:defRPr>
            </a:lvl2pPr>
            <a:lvl3pPr marL="1371600" marR="0" lvl="2" indent="-228600" algn="l" rtl="0">
              <a:lnSpc>
                <a:spcPct val="100000"/>
              </a:lnSpc>
              <a:spcBef>
                <a:spcPts val="360"/>
              </a:spcBef>
              <a:spcAft>
                <a:spcPts val="0"/>
              </a:spcAft>
              <a:buClr>
                <a:srgbClr val="000000"/>
              </a:buClr>
              <a:buSzPts val="1400"/>
              <a:buFont typeface="Arial"/>
              <a:buNone/>
              <a:defRPr sz="1200" b="0" i="0" u="none" strike="noStrike" cap="none">
                <a:solidFill>
                  <a:schemeClr val="dk1"/>
                </a:solidFill>
                <a:latin typeface="Open Sans"/>
                <a:ea typeface="Open Sans"/>
                <a:cs typeface="Open Sans"/>
                <a:sym typeface="Open Sans"/>
              </a:defRPr>
            </a:lvl3pPr>
            <a:lvl4pPr marL="1828800" marR="0" lvl="3" indent="-228600" algn="l" rtl="0">
              <a:lnSpc>
                <a:spcPct val="100000"/>
              </a:lnSpc>
              <a:spcBef>
                <a:spcPts val="360"/>
              </a:spcBef>
              <a:spcAft>
                <a:spcPts val="0"/>
              </a:spcAft>
              <a:buClr>
                <a:srgbClr val="000000"/>
              </a:buClr>
              <a:buSzPts val="1400"/>
              <a:buFont typeface="Arial"/>
              <a:buNone/>
              <a:defRPr sz="1200" b="0" i="0" u="none" strike="noStrike" cap="none">
                <a:solidFill>
                  <a:schemeClr val="dk1"/>
                </a:solidFill>
                <a:latin typeface="Open Sans"/>
                <a:ea typeface="Open Sans"/>
                <a:cs typeface="Open Sans"/>
                <a:sym typeface="Open Sans"/>
              </a:defRPr>
            </a:lvl4pPr>
            <a:lvl5pPr marL="2286000" marR="0" lvl="4" indent="-228600" algn="l" rtl="0">
              <a:lnSpc>
                <a:spcPct val="100000"/>
              </a:lnSpc>
              <a:spcBef>
                <a:spcPts val="360"/>
              </a:spcBef>
              <a:spcAft>
                <a:spcPts val="0"/>
              </a:spcAft>
              <a:buClr>
                <a:srgbClr val="000000"/>
              </a:buClr>
              <a:buSzPts val="1400"/>
              <a:buFont typeface="Arial"/>
              <a:buNone/>
              <a:defRPr sz="1200" b="0" i="0" u="none" strike="noStrike" cap="none">
                <a:solidFill>
                  <a:schemeClr val="dk1"/>
                </a:solidFill>
                <a:latin typeface="Open Sans"/>
                <a:ea typeface="Open Sans"/>
                <a:cs typeface="Open Sans"/>
                <a:sym typeface="Open Sans"/>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Open Sans"/>
                <a:ea typeface="Open Sans"/>
                <a:cs typeface="Open Sans"/>
                <a:sym typeface="Open San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a:ea typeface="Open Sans"/>
                <a:cs typeface="Open Sans"/>
                <a:sym typeface="Open Sans"/>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a:ea typeface="Open Sans"/>
                <a:cs typeface="Open Sans"/>
                <a:sym typeface="Open Sans"/>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a:ea typeface="Open Sans"/>
                <a:cs typeface="Open Sans"/>
                <a:sym typeface="Open Sans"/>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a:ea typeface="Open Sans"/>
                <a:cs typeface="Open Sans"/>
                <a:sym typeface="Open Sans"/>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a:ea typeface="Open Sans"/>
                <a:cs typeface="Open Sans"/>
                <a:sym typeface="Open Sans"/>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a:ea typeface="Open Sans"/>
                <a:cs typeface="Open Sans"/>
                <a:sym typeface="Open Sans"/>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a:ea typeface="Open Sans"/>
                <a:cs typeface="Open Sans"/>
                <a:sym typeface="Open Sans"/>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a:ea typeface="Open Sans"/>
                <a:cs typeface="Open Sans"/>
                <a:sym typeface="Open Sans"/>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GB" sz="1200" b="0" i="0" u="none" strike="noStrike" cap="none">
                <a:solidFill>
                  <a:schemeClr val="dk1"/>
                </a:solidFill>
                <a:latin typeface="Open Sans"/>
                <a:ea typeface="Open Sans"/>
                <a:cs typeface="Open Sans"/>
                <a:sym typeface="Open Sans"/>
              </a:rPr>
              <a:t>‹#›</a:t>
            </a:fld>
            <a:endParaRPr sz="1200" b="0" i="0" u="none" strike="noStrike" cap="none">
              <a:solidFill>
                <a:schemeClr val="dk1"/>
              </a:solidFill>
              <a:latin typeface="Open Sans"/>
              <a:ea typeface="Open Sans"/>
              <a:cs typeface="Open Sans"/>
              <a:sym typeface="Open Sans"/>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2"/>
        <p:cNvGrpSpPr/>
        <p:nvPr/>
      </p:nvGrpSpPr>
      <p:grpSpPr>
        <a:xfrm>
          <a:off x="0" y="0"/>
          <a:ext cx="0" cy="0"/>
          <a:chOff x="0" y="0"/>
          <a:chExt cx="0" cy="0"/>
        </a:xfrm>
      </p:grpSpPr>
      <p:sp>
        <p:nvSpPr>
          <p:cNvPr id="443" name="Google Shape;443;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44" name="Google Shape;444;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dirty="0"/>
          </a:p>
        </p:txBody>
      </p:sp>
      <p:sp>
        <p:nvSpPr>
          <p:cNvPr id="445" name="Google Shape;445;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GB"/>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3"/>
        <p:cNvGrpSpPr/>
        <p:nvPr/>
      </p:nvGrpSpPr>
      <p:grpSpPr>
        <a:xfrm>
          <a:off x="0" y="0"/>
          <a:ext cx="0" cy="0"/>
          <a:chOff x="0" y="0"/>
          <a:chExt cx="0" cy="0"/>
        </a:xfrm>
      </p:grpSpPr>
      <p:sp>
        <p:nvSpPr>
          <p:cNvPr id="464" name="Google Shape;464;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5" name="Google Shape;465;p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466" name="Google Shape;466;p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GB"/>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7"/>
        <p:cNvGrpSpPr/>
        <p:nvPr/>
      </p:nvGrpSpPr>
      <p:grpSpPr>
        <a:xfrm>
          <a:off x="0" y="0"/>
          <a:ext cx="0" cy="0"/>
          <a:chOff x="0" y="0"/>
          <a:chExt cx="0" cy="0"/>
        </a:xfrm>
      </p:grpSpPr>
      <p:sp>
        <p:nvSpPr>
          <p:cNvPr id="478" name="Google Shape;478;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479" name="Google Shape;479;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3"/>
        <p:cNvGrpSpPr/>
        <p:nvPr/>
      </p:nvGrpSpPr>
      <p:grpSpPr>
        <a:xfrm>
          <a:off x="0" y="0"/>
          <a:ext cx="0" cy="0"/>
          <a:chOff x="0" y="0"/>
          <a:chExt cx="0" cy="0"/>
        </a:xfrm>
      </p:grpSpPr>
      <p:sp>
        <p:nvSpPr>
          <p:cNvPr id="484" name="Google Shape;484;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485" name="Google Shape;485;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6"/>
        <p:cNvGrpSpPr/>
        <p:nvPr/>
      </p:nvGrpSpPr>
      <p:grpSpPr>
        <a:xfrm>
          <a:off x="0" y="0"/>
          <a:ext cx="0" cy="0"/>
          <a:chOff x="0" y="0"/>
          <a:chExt cx="0" cy="0"/>
        </a:xfrm>
      </p:grpSpPr>
      <p:sp>
        <p:nvSpPr>
          <p:cNvPr id="517" name="Google Shape;517;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18" name="Google Shape;518;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Calibri"/>
              <a:buNone/>
            </a:pPr>
            <a:endParaRPr dirty="0"/>
          </a:p>
        </p:txBody>
      </p:sp>
      <p:sp>
        <p:nvSpPr>
          <p:cNvPr id="519" name="Google Shape;519;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GB"/>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5"/>
        <p:cNvGrpSpPr/>
        <p:nvPr/>
      </p:nvGrpSpPr>
      <p:grpSpPr>
        <a:xfrm>
          <a:off x="0" y="0"/>
          <a:ext cx="0" cy="0"/>
          <a:chOff x="0" y="0"/>
          <a:chExt cx="0" cy="0"/>
        </a:xfrm>
      </p:grpSpPr>
      <p:sp>
        <p:nvSpPr>
          <p:cNvPr id="596" name="Google Shape;596;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597" name="Google Shape;597;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7"/>
        <p:cNvGrpSpPr/>
        <p:nvPr/>
      </p:nvGrpSpPr>
      <p:grpSpPr>
        <a:xfrm>
          <a:off x="0" y="0"/>
          <a:ext cx="0" cy="0"/>
          <a:chOff x="0" y="0"/>
          <a:chExt cx="0" cy="0"/>
        </a:xfrm>
      </p:grpSpPr>
      <p:sp>
        <p:nvSpPr>
          <p:cNvPr id="618" name="Google Shape;618;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619" name="Google Shape;619;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0"/>
        <p:cNvGrpSpPr/>
        <p:nvPr/>
      </p:nvGrpSpPr>
      <p:grpSpPr>
        <a:xfrm>
          <a:off x="0" y="0"/>
          <a:ext cx="0" cy="0"/>
          <a:chOff x="0" y="0"/>
          <a:chExt cx="0" cy="0"/>
        </a:xfrm>
      </p:grpSpPr>
      <p:sp>
        <p:nvSpPr>
          <p:cNvPr id="651" name="Google Shape;651;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Open Sans"/>
              <a:buNone/>
            </a:pPr>
            <a:endParaRPr/>
          </a:p>
        </p:txBody>
      </p:sp>
      <p:sp>
        <p:nvSpPr>
          <p:cNvPr id="652" name="Google Shape;652;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9"/>
        <p:cNvGrpSpPr/>
        <p:nvPr/>
      </p:nvGrpSpPr>
      <p:grpSpPr>
        <a:xfrm>
          <a:off x="0" y="0"/>
          <a:ext cx="0" cy="0"/>
          <a:chOff x="0" y="0"/>
          <a:chExt cx="0" cy="0"/>
        </a:xfrm>
      </p:grpSpPr>
      <p:sp>
        <p:nvSpPr>
          <p:cNvPr id="670" name="Google Shape;670;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Open Sans"/>
              <a:buNone/>
            </a:pPr>
            <a:endParaRPr/>
          </a:p>
        </p:txBody>
      </p:sp>
      <p:sp>
        <p:nvSpPr>
          <p:cNvPr id="671" name="Google Shape;671;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8"/>
        <p:cNvGrpSpPr/>
        <p:nvPr/>
      </p:nvGrpSpPr>
      <p:grpSpPr>
        <a:xfrm>
          <a:off x="0" y="0"/>
          <a:ext cx="0" cy="0"/>
          <a:chOff x="0" y="0"/>
          <a:chExt cx="0" cy="0"/>
        </a:xfrm>
      </p:grpSpPr>
      <p:sp>
        <p:nvSpPr>
          <p:cNvPr id="689" name="Google Shape;689;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Open Sans"/>
              <a:buNone/>
            </a:pPr>
            <a:endParaRPr/>
          </a:p>
        </p:txBody>
      </p:sp>
      <p:sp>
        <p:nvSpPr>
          <p:cNvPr id="690" name="Google Shape;690;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7"/>
        <p:cNvGrpSpPr/>
        <p:nvPr/>
      </p:nvGrpSpPr>
      <p:grpSpPr>
        <a:xfrm>
          <a:off x="0" y="0"/>
          <a:ext cx="0" cy="0"/>
          <a:chOff x="0" y="0"/>
          <a:chExt cx="0" cy="0"/>
        </a:xfrm>
      </p:grpSpPr>
      <p:sp>
        <p:nvSpPr>
          <p:cNvPr id="708" name="Google Shape;708;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Open Sans"/>
              <a:buNone/>
            </a:pPr>
            <a:endParaRPr/>
          </a:p>
        </p:txBody>
      </p:sp>
      <p:sp>
        <p:nvSpPr>
          <p:cNvPr id="709" name="Google Shape;709;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6"/>
        <p:cNvGrpSpPr/>
        <p:nvPr/>
      </p:nvGrpSpPr>
      <p:grpSpPr>
        <a:xfrm>
          <a:off x="0" y="0"/>
          <a:ext cx="0" cy="0"/>
          <a:chOff x="0" y="0"/>
          <a:chExt cx="0" cy="0"/>
        </a:xfrm>
      </p:grpSpPr>
      <p:sp>
        <p:nvSpPr>
          <p:cNvPr id="727" name="Google Shape;727;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Open Sans"/>
              <a:buNone/>
            </a:pPr>
            <a:endParaRPr/>
          </a:p>
        </p:txBody>
      </p:sp>
      <p:sp>
        <p:nvSpPr>
          <p:cNvPr id="728" name="Google Shape;728;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5"/>
        <p:cNvGrpSpPr/>
        <p:nvPr/>
      </p:nvGrpSpPr>
      <p:grpSpPr>
        <a:xfrm>
          <a:off x="0" y="0"/>
          <a:ext cx="0" cy="0"/>
          <a:chOff x="0" y="0"/>
          <a:chExt cx="0" cy="0"/>
        </a:xfrm>
      </p:grpSpPr>
      <p:sp>
        <p:nvSpPr>
          <p:cNvPr id="746" name="Google Shape;746;p1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747" name="Google Shape;747;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8"/>
        <p:cNvGrpSpPr/>
        <p:nvPr/>
      </p:nvGrpSpPr>
      <p:grpSpPr>
        <a:xfrm>
          <a:off x="0" y="0"/>
          <a:ext cx="0" cy="0"/>
          <a:chOff x="0" y="0"/>
          <a:chExt cx="0" cy="0"/>
        </a:xfrm>
      </p:grpSpPr>
      <p:sp>
        <p:nvSpPr>
          <p:cNvPr id="779" name="Google Shape;779;p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Open Sans"/>
              <a:buNone/>
            </a:pPr>
            <a:endParaRPr/>
          </a:p>
        </p:txBody>
      </p:sp>
      <p:sp>
        <p:nvSpPr>
          <p:cNvPr id="780" name="Google Shape;780;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6"/>
        <p:cNvGrpSpPr/>
        <p:nvPr/>
      </p:nvGrpSpPr>
      <p:grpSpPr>
        <a:xfrm>
          <a:off x="0" y="0"/>
          <a:ext cx="0" cy="0"/>
          <a:chOff x="0" y="0"/>
          <a:chExt cx="0" cy="0"/>
        </a:xfrm>
      </p:grpSpPr>
      <p:sp>
        <p:nvSpPr>
          <p:cNvPr id="787" name="Google Shape;787;p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788" name="Google Shape;788;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5"/>
        <p:cNvGrpSpPr/>
        <p:nvPr/>
      </p:nvGrpSpPr>
      <p:grpSpPr>
        <a:xfrm>
          <a:off x="0" y="0"/>
          <a:ext cx="0" cy="0"/>
          <a:chOff x="0" y="0"/>
          <a:chExt cx="0" cy="0"/>
        </a:xfrm>
      </p:grpSpPr>
      <p:sp>
        <p:nvSpPr>
          <p:cNvPr id="796" name="Google Shape;796;p1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Open Sans"/>
              <a:buNone/>
            </a:pPr>
            <a:endParaRPr/>
          </a:p>
        </p:txBody>
      </p:sp>
      <p:sp>
        <p:nvSpPr>
          <p:cNvPr id="797" name="Google Shape;797;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4"/>
        <p:cNvGrpSpPr/>
        <p:nvPr/>
      </p:nvGrpSpPr>
      <p:grpSpPr>
        <a:xfrm>
          <a:off x="0" y="0"/>
          <a:ext cx="0" cy="0"/>
          <a:chOff x="0" y="0"/>
          <a:chExt cx="0" cy="0"/>
        </a:xfrm>
      </p:grpSpPr>
      <p:sp>
        <p:nvSpPr>
          <p:cNvPr id="805" name="Google Shape;805;p1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806" name="Google Shape;806;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2"/>
        <p:cNvGrpSpPr/>
        <p:nvPr/>
      </p:nvGrpSpPr>
      <p:grpSpPr>
        <a:xfrm>
          <a:off x="0" y="0"/>
          <a:ext cx="0" cy="0"/>
          <a:chOff x="0" y="0"/>
          <a:chExt cx="0" cy="0"/>
        </a:xfrm>
      </p:grpSpPr>
      <p:sp>
        <p:nvSpPr>
          <p:cNvPr id="813" name="Google Shape;813;p1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814" name="Google Shape;814;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5"/>
        <p:cNvGrpSpPr/>
        <p:nvPr/>
      </p:nvGrpSpPr>
      <p:grpSpPr>
        <a:xfrm>
          <a:off x="0" y="0"/>
          <a:ext cx="0" cy="0"/>
          <a:chOff x="0" y="0"/>
          <a:chExt cx="0" cy="0"/>
        </a:xfrm>
      </p:grpSpPr>
      <p:sp>
        <p:nvSpPr>
          <p:cNvPr id="846" name="Google Shape;846;p2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900"/>
              <a:buFont typeface="Calibri"/>
              <a:buNone/>
            </a:pPr>
            <a:endParaRPr/>
          </a:p>
        </p:txBody>
      </p:sp>
      <p:sp>
        <p:nvSpPr>
          <p:cNvPr id="847" name="Google Shape;847;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5"/>
        <p:cNvGrpSpPr/>
        <p:nvPr/>
      </p:nvGrpSpPr>
      <p:grpSpPr>
        <a:xfrm>
          <a:off x="0" y="0"/>
          <a:ext cx="0" cy="0"/>
          <a:chOff x="0" y="0"/>
          <a:chExt cx="0" cy="0"/>
        </a:xfrm>
      </p:grpSpPr>
      <p:sp>
        <p:nvSpPr>
          <p:cNvPr id="866" name="Google Shape;866;g239039fc3ac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Open Sans"/>
              <a:buNone/>
            </a:pPr>
            <a:endParaRPr/>
          </a:p>
        </p:txBody>
      </p:sp>
      <p:sp>
        <p:nvSpPr>
          <p:cNvPr id="867" name="Google Shape;867;g239039fc3ac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500">
                <a:latin typeface="+mj-lt"/>
              </a:rPr>
              <a:t>The complex process of digital transformation requires a comprehensive framework.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500">
              <a:latin typeface="+mj-lt"/>
            </a:endParaRPr>
          </a:p>
          <a:p>
            <a:pPr fontAlgn="base"/>
            <a:r>
              <a:rPr lang="en-GB" sz="1500" b="0" i="0">
                <a:solidFill>
                  <a:srgbClr val="000000"/>
                </a:solidFill>
                <a:effectLst/>
                <a:latin typeface="Calibri Light"/>
                <a:cs typeface="Calibri Light"/>
              </a:rPr>
              <a:t>​</a:t>
            </a:r>
            <a:r>
              <a:rPr lang="en-GB" sz="1500"/>
              <a:t>A group of </a:t>
            </a:r>
            <a:r>
              <a:rPr lang="en-GB" sz="1500" b="1"/>
              <a:t>around thirty</a:t>
            </a:r>
            <a:r>
              <a:rPr lang="en-GB" sz="1500"/>
              <a:t> DTC partners worked together to conceptually align how we understood digital transformation in education. </a:t>
            </a:r>
          </a:p>
          <a:p>
            <a:pPr fontAlgn="base"/>
            <a:endParaRPr lang="en-GB" sz="1500">
              <a:solidFill>
                <a:srgbClr val="000000"/>
              </a:solidFill>
              <a:latin typeface="Segoe UI" panose="020B0502040204020203" pitchFamily="34" charset="0"/>
              <a:cs typeface="Segoe UI" panose="020B0502040204020203" pitchFamily="34" charset="0"/>
            </a:endParaRPr>
          </a:p>
          <a:p>
            <a:pPr fontAlgn="base"/>
            <a:r>
              <a:rPr lang="en-US" sz="1500" b="0" i="0">
                <a:solidFill>
                  <a:srgbClr val="323130"/>
                </a:solidFill>
                <a:effectLst/>
                <a:latin typeface="Segoe UI" panose="020B0502040204020203" pitchFamily="34" charset="0"/>
              </a:rPr>
              <a:t>Leveraging our collective experience and expertise around digital transformation to produce this and also a literature review that that we conducted.</a:t>
            </a:r>
          </a:p>
          <a:p>
            <a:pPr fontAlgn="base"/>
            <a:endParaRPr lang="en-US" sz="1500" b="0" i="0">
              <a:solidFill>
                <a:srgbClr val="323130"/>
              </a:solidFill>
              <a:effectLst/>
              <a:latin typeface="Segoe UI" panose="020B0502040204020203" pitchFamily="34" charset="0"/>
              <a:cs typeface="Calibri Light"/>
            </a:endParaRPr>
          </a:p>
          <a:p>
            <a:pPr fontAlgn="base"/>
            <a:r>
              <a:rPr lang="en-US" sz="1500" b="0" i="0">
                <a:solidFill>
                  <a:srgbClr val="323130"/>
                </a:solidFill>
                <a:effectLst/>
                <a:latin typeface="Segoe UI" panose="020B0502040204020203" pitchFamily="34" charset="0"/>
              </a:rPr>
              <a:t>This is linked to the Transforming Education Summit, which originally had the 3C's of content capacity and connectivity which expanded a little bit in terms of the phrasing.</a:t>
            </a:r>
          </a:p>
          <a:p>
            <a:pPr fontAlgn="base"/>
            <a:endParaRPr lang="en-US" sz="1500" b="0" i="0">
              <a:solidFill>
                <a:srgbClr val="323130"/>
              </a:solidFill>
              <a:effectLst/>
              <a:latin typeface="Segoe UI" panose="020B0502040204020203" pitchFamily="34" charset="0"/>
              <a:cs typeface="Calibri Light"/>
            </a:endParaRPr>
          </a:p>
          <a:p>
            <a:pPr fontAlgn="base"/>
            <a:r>
              <a:rPr lang="en-US" sz="1500" b="0" i="0">
                <a:solidFill>
                  <a:srgbClr val="323130"/>
                </a:solidFill>
                <a:effectLst/>
                <a:latin typeface="Segoe UI" panose="020B0502040204020203" pitchFamily="34" charset="0"/>
              </a:rPr>
              <a:t>So we’ve added cost &amp; sustainability is around coordination and leadership. That's the digital transformation framework needs and the plans within a country need to be anchored in a solid vision and goals</a:t>
            </a:r>
            <a:r>
              <a:rPr lang="en-US" sz="1500" b="0" i="0">
                <a:solidFill>
                  <a:srgbClr val="323130"/>
                </a:solidFill>
                <a:effectLst/>
                <a:latin typeface="Segoe UI" panose="020B0502040204020203" pitchFamily="34" charset="0"/>
                <a:cs typeface="Calibri Light"/>
              </a:rPr>
              <a:t>.</a:t>
            </a:r>
          </a:p>
          <a:p>
            <a:pPr fontAlgn="base"/>
            <a:endParaRPr lang="en-US" sz="1500" b="0" i="0">
              <a:solidFill>
                <a:srgbClr val="323130"/>
              </a:solidFill>
              <a:effectLst/>
              <a:latin typeface="Segoe UI" panose="020B0502040204020203" pitchFamily="34" charset="0"/>
              <a:cs typeface="Calibri Light"/>
            </a:endParaRPr>
          </a:p>
          <a:p>
            <a:pPr fontAlgn="base"/>
            <a:r>
              <a:rPr lang="en-US" sz="1500" b="0" i="0">
                <a:solidFill>
                  <a:srgbClr val="323130"/>
                </a:solidFill>
                <a:effectLst/>
                <a:latin typeface="Segoe UI" panose="020B0502040204020203" pitchFamily="34" charset="0"/>
              </a:rPr>
              <a:t>Traditionally, over the last decades, digital transformation has always had the tendency to increase the gaps between rural and urban and between poor and rich and so forth. So the inclusive and equity angle needs to be very strong also in this.</a:t>
            </a:r>
          </a:p>
          <a:p>
            <a:pPr fontAlgn="base"/>
            <a:endParaRPr lang="en-US" sz="1500" b="0" i="0">
              <a:solidFill>
                <a:srgbClr val="323130"/>
              </a:solidFill>
              <a:effectLst/>
              <a:latin typeface="Segoe UI" panose="020B0502040204020203" pitchFamily="34" charset="0"/>
              <a:cs typeface="Calibri Light"/>
            </a:endParaRPr>
          </a:p>
          <a:p>
            <a:pPr fontAlgn="base"/>
            <a:r>
              <a:rPr lang="en-US" sz="1500" b="0" i="0">
                <a:solidFill>
                  <a:srgbClr val="323130"/>
                </a:solidFill>
                <a:effectLst/>
                <a:latin typeface="Segoe UI" panose="020B0502040204020203" pitchFamily="34" charset="0"/>
              </a:rPr>
              <a:t>Another of the </a:t>
            </a:r>
            <a:r>
              <a:rPr lang="en-US" sz="1500" b="1" i="0">
                <a:solidFill>
                  <a:srgbClr val="323130"/>
                </a:solidFill>
                <a:effectLst/>
                <a:latin typeface="Segoe UI" panose="020B0502040204020203" pitchFamily="34" charset="0"/>
              </a:rPr>
              <a:t>very important components </a:t>
            </a:r>
            <a:r>
              <a:rPr lang="en-US" sz="1500" b="0" i="0">
                <a:solidFill>
                  <a:srgbClr val="323130"/>
                </a:solidFill>
                <a:effectLst/>
                <a:latin typeface="Segoe UI" panose="020B0502040204020203" pitchFamily="34" charset="0"/>
              </a:rPr>
              <a:t>is the flag on the evidence building, the monitoring and evaluation which was highlighted.</a:t>
            </a:r>
          </a:p>
          <a:p>
            <a:pPr fontAlgn="base"/>
            <a:endParaRPr lang="en-US" sz="1500" b="0" i="0">
              <a:solidFill>
                <a:srgbClr val="323130"/>
              </a:solidFill>
              <a:effectLst/>
              <a:latin typeface="Segoe UI" panose="020B0502040204020203" pitchFamily="34" charset="0"/>
              <a:cs typeface="Calibri Light"/>
            </a:endParaRPr>
          </a:p>
          <a:p>
            <a:pPr fontAlgn="base"/>
            <a:r>
              <a:rPr lang="en-US" sz="1500" b="0" i="0">
                <a:solidFill>
                  <a:srgbClr val="323130"/>
                </a:solidFill>
                <a:effectLst/>
                <a:latin typeface="Segoe UI" panose="020B0502040204020203" pitchFamily="34" charset="0"/>
              </a:rPr>
              <a:t>Many times during our discussions is being very peak to just give one example. During COVID many countries didn't really have a sense of which children were learning what they were learning, how they were learning because they were monitoring systems, were not in place. </a:t>
            </a:r>
          </a:p>
          <a:p>
            <a:pPr fontAlgn="base"/>
            <a:endParaRPr lang="en-US" sz="1500" b="0" i="0">
              <a:solidFill>
                <a:srgbClr val="323130"/>
              </a:solidFill>
              <a:effectLst/>
              <a:latin typeface="Segoe UI" panose="020B0502040204020203" pitchFamily="34" charset="0"/>
              <a:cs typeface="Calibri Light"/>
            </a:endParaRPr>
          </a:p>
          <a:p>
            <a:pPr fontAlgn="base"/>
            <a:r>
              <a:rPr lang="en-US" sz="1500" b="0" i="0">
                <a:solidFill>
                  <a:srgbClr val="323130"/>
                </a:solidFill>
                <a:effectLst/>
                <a:latin typeface="Segoe UI" panose="020B0502040204020203" pitchFamily="34" charset="0"/>
                <a:cs typeface="Calibri Light"/>
              </a:rPr>
              <a:t>So this moves us to the next output of the DTC which is the Maturity Model.</a:t>
            </a:r>
          </a:p>
          <a:p>
            <a:pPr fontAlgn="base"/>
            <a:endParaRPr lang="en-GB" sz="1500" b="0" i="0">
              <a:solidFill>
                <a:srgbClr val="000000"/>
              </a:solidFill>
              <a:effectLst/>
              <a:latin typeface="Calibri Light"/>
              <a:cs typeface="Calibri Light"/>
            </a:endParaRPr>
          </a:p>
          <a:p>
            <a:pPr fontAlgn="base"/>
            <a:r>
              <a:rPr lang="en-GB" sz="1500" b="1" i="0" u="none" strike="noStrike">
                <a:solidFill>
                  <a:srgbClr val="000000"/>
                </a:solidFill>
                <a:effectLst/>
                <a:latin typeface="Calibri Light"/>
                <a:cs typeface="Calibri Light"/>
              </a:rPr>
              <a:t>What do the 5 Cs look like in different education systems? </a:t>
            </a:r>
            <a:r>
              <a:rPr lang="en-GB" sz="1500" b="0" i="0" u="none" strike="noStrike">
                <a:solidFill>
                  <a:srgbClr val="000000"/>
                </a:solidFill>
                <a:effectLst/>
                <a:latin typeface="Calibri Light"/>
                <a:cs typeface="Calibri Light"/>
              </a:rPr>
              <a:t>The DTC has begun developing a three-stage maturity model to help countries place themselves along a digital transformation in education journey. </a:t>
            </a:r>
          </a:p>
          <a:p>
            <a:pPr fontAlgn="base"/>
            <a:endParaRPr lang="en-GB" sz="1500" b="0" i="0" u="none" strike="noStrike">
              <a:solidFill>
                <a:srgbClr val="000000"/>
              </a:solidFill>
              <a:effectLst/>
              <a:latin typeface="Calibri Light"/>
              <a:cs typeface="Calibri Light"/>
            </a:endParaRPr>
          </a:p>
          <a:p>
            <a:pPr fontAlgn="base"/>
            <a:r>
              <a:rPr lang="en-GB" sz="1500" b="0" i="0" u="none" strike="noStrike">
                <a:solidFill>
                  <a:srgbClr val="000000"/>
                </a:solidFill>
                <a:effectLst/>
                <a:latin typeface="Calibri Light"/>
                <a:cs typeface="Calibri Light"/>
              </a:rPr>
              <a:t>The model uses descriptive details to pinpoint areas of digital transformation in education that are emerging, progressing, or excelling in a given context. </a:t>
            </a:r>
          </a:p>
          <a:p>
            <a:pPr fontAlgn="base"/>
            <a:endParaRPr lang="en-GB" sz="1500" b="0" i="0" u="none" strike="noStrike">
              <a:solidFill>
                <a:srgbClr val="000000"/>
              </a:solidFill>
              <a:effectLst/>
              <a:latin typeface="Calibri Light"/>
              <a:cs typeface="Calibri Light"/>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US" sz="1500" b="0">
                <a:solidFill>
                  <a:srgbClr val="000000"/>
                </a:solidFill>
                <a:effectLst/>
                <a:latin typeface="Calibri" panose="020F0502020204030204" pitchFamily="34" charset="0"/>
                <a:ea typeface="DengXian" panose="02010600030101010101" pitchFamily="2" charset="-122"/>
                <a:cs typeface="Calibri" panose="020F0502020204030204" pitchFamily="34" charset="0"/>
              </a:rPr>
              <a:t>There</a:t>
            </a:r>
            <a:r>
              <a:rPr lang="en-US" sz="1500" b="1">
                <a:solidFill>
                  <a:srgbClr val="000000"/>
                </a:solidFill>
                <a:effectLst/>
                <a:latin typeface="Calibri" panose="020F0502020204030204" pitchFamily="34" charset="0"/>
                <a:ea typeface="DengXian" panose="02010600030101010101" pitchFamily="2" charset="-122"/>
                <a:cs typeface="Calibri" panose="020F0502020204030204" pitchFamily="34" charset="0"/>
              </a:rPr>
              <a:t> </a:t>
            </a:r>
            <a:r>
              <a:rPr lang="en-US" sz="1500">
                <a:solidFill>
                  <a:srgbClr val="000000"/>
                </a:solidFill>
                <a:effectLst/>
                <a:latin typeface="Calibri" panose="020F0502020204030204" pitchFamily="34" charset="0"/>
                <a:ea typeface="DengXian" panose="02010600030101010101" pitchFamily="2" charset="-122"/>
                <a:cs typeface="Calibri" panose="020F0502020204030204" pitchFamily="34" charset="0"/>
              </a:rPr>
              <a:t>is </a:t>
            </a:r>
            <a:r>
              <a:rPr lang="en-US" sz="1500" b="1">
                <a:solidFill>
                  <a:srgbClr val="000000"/>
                </a:solidFill>
                <a:effectLst/>
                <a:latin typeface="Calibri" panose="020F0502020204030204" pitchFamily="34" charset="0"/>
                <a:ea typeface="DengXian" panose="02010600030101010101" pitchFamily="2" charset="-122"/>
                <a:cs typeface="Calibri" panose="020F0502020204030204" pitchFamily="34" charset="0"/>
              </a:rPr>
              <a:t>no country that can be considered fully ready</a:t>
            </a:r>
            <a:r>
              <a:rPr lang="en-US" sz="1500">
                <a:solidFill>
                  <a:srgbClr val="000000"/>
                </a:solidFill>
                <a:effectLst/>
                <a:latin typeface="Calibri" panose="020F0502020204030204" pitchFamily="34" charset="0"/>
                <a:ea typeface="DengXian" panose="02010600030101010101" pitchFamily="2" charset="-122"/>
                <a:cs typeface="Calibri" panose="020F0502020204030204" pitchFamily="34" charset="0"/>
              </a:rPr>
              <a:t> for transformation in education — given the extremely rapid pace of change of technologies and growing rates of crisis.</a:t>
            </a:r>
            <a:r>
              <a:rPr lang="en-US" sz="1500" i="0" u="none" strike="noStrike">
                <a:solidFill>
                  <a:srgbClr val="000000"/>
                </a:solidFill>
                <a:effectLst/>
                <a:latin typeface="Calibri Light"/>
                <a:ea typeface="DengXian" panose="02010600030101010101" pitchFamily="2" charset="-122"/>
                <a:cs typeface="Calibri Light"/>
              </a:rPr>
              <a:t> </a:t>
            </a:r>
            <a:r>
              <a:rPr lang="en-GB" sz="1500" i="0" u="none" strike="noStrike">
                <a:solidFill>
                  <a:srgbClr val="000000"/>
                </a:solidFill>
                <a:effectLst/>
                <a:latin typeface="Calibri Light"/>
                <a:cs typeface="Calibri Light"/>
              </a:rPr>
              <a:t>Contexts </a:t>
            </a:r>
            <a:r>
              <a:rPr lang="en-GB" sz="1500" b="1" i="0" u="none" strike="noStrike">
                <a:solidFill>
                  <a:srgbClr val="000000"/>
                </a:solidFill>
                <a:effectLst/>
                <a:latin typeface="Calibri Light"/>
                <a:cs typeface="Calibri Light"/>
              </a:rPr>
              <a:t>may not fall neatly into one stage</a:t>
            </a:r>
            <a:r>
              <a:rPr lang="en-GB" sz="1500" b="0" i="0" u="none" strike="noStrike">
                <a:solidFill>
                  <a:srgbClr val="000000"/>
                </a:solidFill>
                <a:effectLst/>
                <a:latin typeface="Calibri Light"/>
                <a:cs typeface="Calibri Light"/>
              </a:rPr>
              <a:t> but may be ‘emerging’ in one category while ‘excelling’ in another. </a:t>
            </a:r>
            <a:r>
              <a:rPr lang="en-US" sz="1500" b="0" i="0">
                <a:solidFill>
                  <a:srgbClr val="000000"/>
                </a:solidFill>
                <a:effectLst/>
                <a:latin typeface="Calibri Light"/>
                <a:cs typeface="Calibri Light"/>
              </a:rPr>
              <a:t>​</a:t>
            </a:r>
            <a:endParaRPr lang="en-US" sz="1500" b="0" i="0">
              <a:solidFill>
                <a:srgbClr val="000000"/>
              </a:solidFill>
              <a:effectLst/>
              <a:latin typeface="Segoe UI"/>
              <a:cs typeface="Segoe UI"/>
            </a:endParaRPr>
          </a:p>
          <a:p>
            <a:pPr marL="0" marR="0" lvl="0" indent="0" algn="l" defTabSz="914400">
              <a:lnSpc>
                <a:spcPct val="100000"/>
              </a:lnSpc>
              <a:spcBef>
                <a:spcPts val="0"/>
              </a:spcBef>
              <a:spcAft>
                <a:spcPts val="0"/>
              </a:spcAft>
              <a:buClrTx/>
              <a:buSzTx/>
              <a:buFontTx/>
              <a:buNone/>
              <a:tabLst/>
              <a:defRPr/>
            </a:pPr>
            <a:endParaRPr lang="en-US" sz="1500">
              <a:latin typeface="+mj-lt"/>
              <a:cs typeface="Calibri Light"/>
            </a:endParaRPr>
          </a:p>
          <a:p>
            <a:r>
              <a:rPr lang="en-US" sz="1500">
                <a:latin typeface="Calibri Light" panose="020F0302020204030204"/>
                <a:cs typeface="Calibri Light" panose="020F0302020204030204"/>
              </a:rPr>
              <a:t>The maturity model is meant to help identify gaps where more attention or investment may be needed.</a:t>
            </a:r>
          </a:p>
          <a:p>
            <a:endParaRPr lang="en-US" sz="1500">
              <a:latin typeface="Calibri Light" panose="020F0302020204030204"/>
              <a:cs typeface="Calibri Light" panose="020F0302020204030204"/>
            </a:endParaRPr>
          </a:p>
          <a:p>
            <a:r>
              <a:rPr lang="en-US" sz="1500" b="0" i="0">
                <a:solidFill>
                  <a:srgbClr val="323130"/>
                </a:solidFill>
                <a:effectLst/>
                <a:latin typeface="Segoe UI" panose="020B0502040204020203" pitchFamily="34" charset="0"/>
              </a:rPr>
              <a:t>What we have seen so far in countries that sometimes there's a bit of an imbalance of focus very much in one area of digital transformation and not in others but this will help ensure also that you know this kind of guidance can help countries develop more holistic and systematic.</a:t>
            </a:r>
            <a:endParaRPr lang="en-US" sz="1500">
              <a:latin typeface="Calibri Light" panose="020F0302020204030204"/>
              <a:cs typeface="Calibri Light" panose="020F0302020204030204"/>
            </a:endParaRPr>
          </a:p>
          <a:p>
            <a:endParaRPr lang="en-US" sz="1500">
              <a:latin typeface="Calibri Light" panose="020F0302020204030204"/>
              <a:cs typeface="Calibri Light" panose="020F0302020204030204"/>
            </a:endParaRPr>
          </a:p>
          <a:p>
            <a:endParaRPr lang="en-US" sz="1500">
              <a:latin typeface="Calibri Light" panose="020F0302020204030204"/>
              <a:cs typeface="Calibri Light" panose="020F0302020204030204"/>
            </a:endParaRPr>
          </a:p>
          <a:p>
            <a:endParaRPr lang="en-US" sz="1500">
              <a:latin typeface="Calibri Light" panose="020F0302020204030204"/>
              <a:cs typeface="Calibri Light" panose="020F0302020204030204"/>
            </a:endParaRPr>
          </a:p>
          <a:p>
            <a:pPr algn="l" latinLnBrk="0"/>
            <a:r>
              <a:rPr lang="en-US" sz="1500" b="0" i="0">
                <a:solidFill>
                  <a:srgbClr val="323130"/>
                </a:solidFill>
                <a:effectLst/>
                <a:latin typeface="Segoe UI" panose="020B0502040204020203" pitchFamily="34" charset="0"/>
              </a:rPr>
              <a:t>how can we ensure that digital transformation is not just a you know has a short term vision but also looks at the long term vision of how this can be sustainable iteratively improved and so forth. And to give another example here we found out that a lot of the learning platforms developed during COVID they no longer exist or no longer updated.</a:t>
            </a:r>
          </a:p>
          <a:p>
            <a:pPr algn="l" latinLnBrk="0"/>
            <a:r>
              <a:rPr lang="en-US" sz="1500" b="0" i="0">
                <a:solidFill>
                  <a:srgbClr val="323130"/>
                </a:solidFill>
                <a:effectLst/>
                <a:latin typeface="Segoe UI" panose="020B0502040204020203" pitchFamily="34" charset="0"/>
              </a:rPr>
              <a:t>The clearly many countries there wasn't that sustainable plan in place like how to continue developing those systems beyond COVID and including for teacher emergencies and so forth.</a:t>
            </a:r>
          </a:p>
          <a:p>
            <a:pPr algn="l" latinLnBrk="0"/>
            <a:r>
              <a:rPr lang="en-US" sz="1500" b="0" i="0">
                <a:solidFill>
                  <a:srgbClr val="323130"/>
                </a:solidFill>
                <a:effectLst/>
                <a:latin typeface="Segoe UI" panose="020B0502040204020203" pitchFamily="34" charset="0"/>
              </a:rPr>
              <a:t>The third one, connectivity and infrastructure, I've mentioned this is typically a very this is a very costly component and typically an area of focus </a:t>
            </a:r>
          </a:p>
          <a:p>
            <a:pPr algn="l" latinLnBrk="0"/>
            <a:endParaRPr lang="en-US" sz="1500" b="0" i="0">
              <a:solidFill>
                <a:srgbClr val="323130"/>
              </a:solidFill>
              <a:effectLst/>
              <a:latin typeface="Segoe UI" panose="020B0502040204020203" pitchFamily="34" charset="0"/>
            </a:endParaRPr>
          </a:p>
          <a:p>
            <a:pPr algn="l" latinLnBrk="0"/>
            <a:r>
              <a:rPr lang="en-US" sz="1500" b="0" i="0">
                <a:solidFill>
                  <a:srgbClr val="323130"/>
                </a:solidFill>
                <a:effectLst/>
                <a:latin typeface="Segoe UI" panose="020B0502040204020203" pitchFamily="34" charset="0"/>
              </a:rPr>
              <a:t>The that that also links to connectivity and infrastructure, the third killer, which is a very costly components, but it </a:t>
            </a:r>
            <a:r>
              <a:rPr lang="en-US" sz="1500" b="0" i="0" err="1">
                <a:solidFill>
                  <a:srgbClr val="323130"/>
                </a:solidFill>
                <a:effectLst/>
                <a:latin typeface="Segoe UI" panose="020B0502040204020203" pitchFamily="34" charset="0"/>
              </a:rPr>
              <a:t>it</a:t>
            </a:r>
            <a:r>
              <a:rPr lang="en-US" sz="1500" b="0" i="0">
                <a:solidFill>
                  <a:srgbClr val="323130"/>
                </a:solidFill>
                <a:effectLst/>
                <a:latin typeface="Segoe UI" panose="020B0502040204020203" pitchFamily="34" charset="0"/>
              </a:rPr>
              <a:t> also needs to cover things like sustainable models, how can we ensure that digital transformation is not just a you know has a short term vision but also looks at the long term vision of how this can be sustainable iteratively improved and so forth. And to give another example here we found out that a lot of the learning platforms developed during COVID they no longer exist or no longer updated.</a:t>
            </a:r>
          </a:p>
          <a:p>
            <a:endParaRPr lang="en-US" sz="1500">
              <a:latin typeface="Calibri Light" panose="020F0302020204030204"/>
              <a:cs typeface="Calibri Light" panose="020F0302020204030204"/>
            </a:endParaRPr>
          </a:p>
          <a:p>
            <a:endParaRPr lang="en-GB" sz="1500">
              <a:latin typeface="Calibri Light" panose="020F0302020204030204"/>
              <a:cs typeface="Calibri Light" panose="020F0302020204030204"/>
            </a:endParaRPr>
          </a:p>
          <a:p>
            <a:endParaRPr lang="en-US" sz="1500">
              <a:cs typeface="Calibri" panose="020F0502020204030204"/>
            </a:endParaRPr>
          </a:p>
          <a:p>
            <a:endParaRPr lang="en-US" sz="1500"/>
          </a:p>
        </p:txBody>
      </p:sp>
      <p:sp>
        <p:nvSpPr>
          <p:cNvPr id="4" name="Slide Number Placeholder 3"/>
          <p:cNvSpPr>
            <a:spLocks noGrp="1"/>
          </p:cNvSpPr>
          <p:nvPr>
            <p:ph type="sldNum" sz="quarter" idx="5"/>
          </p:nvPr>
        </p:nvSpPr>
        <p:spPr/>
        <p:txBody>
          <a:bodyPr/>
          <a:lstStyle/>
          <a:p>
            <a:fld id="{6D984263-A0B8-4E71-8674-72D798AD5889}" type="slidenum">
              <a:rPr lang="en-US" smtClean="0"/>
              <a:t>21</a:t>
            </a:fld>
            <a:endParaRPr lang="en-US"/>
          </a:p>
        </p:txBody>
      </p:sp>
    </p:spTree>
    <p:extLst>
      <p:ext uri="{BB962C8B-B14F-4D97-AF65-F5344CB8AC3E}">
        <p14:creationId xmlns:p14="http://schemas.microsoft.com/office/powerpoint/2010/main" val="291668346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r>
              <a:rPr lang="en-GB" sz="1200" b="0" i="0" u="none" strike="noStrike">
                <a:solidFill>
                  <a:srgbClr val="000000"/>
                </a:solidFill>
                <a:effectLst/>
                <a:latin typeface="Calibri Light" panose="020F0302020204030204" pitchFamily="34" charset="0"/>
              </a:rPr>
              <a:t>The DTC operates using a complex cooperation model. Inspired by a business model canvas (Fig.3), a conceptual cooperation model has been developed to encapsulate the identification of Key Partners, Key Activities, Key Resources, Cost Structure, Value Propositions, Partner Relationships, Channels, Benefitting Segments, and Impact. </a:t>
            </a:r>
            <a:r>
              <a:rPr lang="en-US" sz="1200" b="0" i="0">
                <a:solidFill>
                  <a:srgbClr val="000000"/>
                </a:solidFill>
                <a:effectLst/>
                <a:latin typeface="Calibri Light" panose="020F0302020204030204" pitchFamily="34" charset="0"/>
              </a:rPr>
              <a:t>​</a:t>
            </a:r>
            <a:endParaRPr lang="en-US" b="0" i="0">
              <a:solidFill>
                <a:srgbClr val="000000"/>
              </a:solidFill>
              <a:effectLst/>
              <a:latin typeface="Segoe UI" panose="020B0502040204020203" pitchFamily="34" charset="0"/>
            </a:endParaRPr>
          </a:p>
          <a:p>
            <a:pPr algn="l" rtl="0" fontAlgn="base"/>
            <a:r>
              <a:rPr lang="en-GB" sz="1200" b="0" i="0" u="none" strike="noStrike">
                <a:solidFill>
                  <a:srgbClr val="000000"/>
                </a:solidFill>
                <a:effectLst/>
                <a:latin typeface="Calibri Light" panose="020F0302020204030204" pitchFamily="34" charset="0"/>
              </a:rPr>
              <a:t>The DTC </a:t>
            </a:r>
            <a:r>
              <a:rPr lang="en-GB" sz="1200" b="1" i="0" u="none" strike="noStrike">
                <a:solidFill>
                  <a:srgbClr val="000000"/>
                </a:solidFill>
                <a:effectLst/>
                <a:latin typeface="Calibri Light" panose="020F0302020204030204" pitchFamily="34" charset="0"/>
              </a:rPr>
              <a:t>Theory of Change</a:t>
            </a:r>
            <a:r>
              <a:rPr lang="en-GB" sz="1200" b="0" i="0" u="none" strike="noStrike">
                <a:solidFill>
                  <a:srgbClr val="000000"/>
                </a:solidFill>
                <a:effectLst/>
                <a:latin typeface="Calibri Light" panose="020F0302020204030204" pitchFamily="34" charset="0"/>
              </a:rPr>
              <a:t> demonstrates that if the DTC co-creates long-term, sustainable partnerships with countries to leverage digital technology to improve educational access, quality, and delivery for all, then all actors – learners, teachers, education stakeholders, and DTC partners themselves — will benefit.</a:t>
            </a:r>
            <a:endParaRPr lang="en-US" b="0" i="0">
              <a:solidFill>
                <a:srgbClr val="000000"/>
              </a:solidFill>
              <a:effectLst/>
              <a:latin typeface="Segoe UI" panose="020B0502040204020203" pitchFamily="34" charset="0"/>
            </a:endParaRPr>
          </a:p>
          <a:p>
            <a:endParaRPr lang="en-US"/>
          </a:p>
          <a:p>
            <a:r>
              <a:rPr lang="en-US" sz="1200" b="0" i="0" u="none" strike="noStrike">
                <a:solidFill>
                  <a:srgbClr val="000000"/>
                </a:solidFill>
                <a:effectLst/>
                <a:latin typeface="Calibri Light" panose="020F0302020204030204" pitchFamily="34" charset="0"/>
              </a:rPr>
              <a:t>This conceptual model will be accompanied by a </a:t>
            </a:r>
            <a:r>
              <a:rPr lang="en-US" sz="1200" b="1" i="0" u="none" strike="noStrike">
                <a:solidFill>
                  <a:srgbClr val="000000"/>
                </a:solidFill>
                <a:effectLst/>
                <a:latin typeface="Calibri Light" panose="020F0302020204030204" pitchFamily="34" charset="0"/>
              </a:rPr>
              <a:t>compendium of tested financing models</a:t>
            </a:r>
            <a:r>
              <a:rPr lang="en-US" sz="1200" b="0" i="0" u="none" strike="noStrike">
                <a:solidFill>
                  <a:srgbClr val="000000"/>
                </a:solidFill>
                <a:effectLst/>
                <a:latin typeface="Calibri Light" panose="020F0302020204030204" pitchFamily="34" charset="0"/>
              </a:rPr>
              <a:t> for digital transformation in education, experienced by the DTC members themselves.</a:t>
            </a:r>
            <a:r>
              <a:rPr lang="en-US" sz="1200" b="0" i="0">
                <a:solidFill>
                  <a:srgbClr val="000000"/>
                </a:solidFill>
                <a:effectLst/>
                <a:latin typeface="Calibri Light" panose="020F0302020204030204" pitchFamily="34" charset="0"/>
              </a:rPr>
              <a:t>​</a:t>
            </a:r>
            <a:endParaRPr lang="en-US"/>
          </a:p>
          <a:p>
            <a:endParaRPr lang="en-US"/>
          </a:p>
          <a:p>
            <a:endParaRPr lang="en-US"/>
          </a:p>
          <a:p>
            <a:r>
              <a:rPr lang="en-US"/>
              <a:t>The Digital Transformation Collaborative, a group of members of the Global Education Coalition committed to co-creating sustainable, synergistic partnerships </a:t>
            </a:r>
            <a:r>
              <a:rPr lang="en-US" u="sng"/>
              <a:t>with</a:t>
            </a:r>
            <a:r>
              <a:rPr lang="en-US"/>
              <a:t> countries to improve lives through digital technology in education. They represent international orgs, NGOs, EdTech, Telecoms, Funds, Foundations, etc.</a:t>
            </a:r>
          </a:p>
          <a:p>
            <a:endParaRPr lang="en-US"/>
          </a:p>
          <a:p>
            <a:r>
              <a:rPr lang="en-US"/>
              <a:t>The DTC emerged really to respond to a few things:</a:t>
            </a:r>
          </a:p>
          <a:p>
            <a:endParaRPr lang="en-US">
              <a:cs typeface="Calibri" panose="020F0502020204030204"/>
            </a:endParaRPr>
          </a:p>
          <a:p>
            <a:r>
              <a:rPr lang="en-US" b="1"/>
              <a:t>First</a:t>
            </a:r>
            <a:r>
              <a:rPr lang="en-US"/>
              <a:t>, digital transformation is here and it’s here to stay, but the pace of this transformation has been globally very uneven.</a:t>
            </a:r>
          </a:p>
          <a:p>
            <a:endParaRPr lang="en-US">
              <a:cs typeface="Calibri"/>
            </a:endParaRPr>
          </a:p>
          <a:p>
            <a:r>
              <a:rPr lang="en-US"/>
              <a:t>Second, we must work together to steer education transformation towards </a:t>
            </a:r>
            <a:r>
              <a:rPr lang="en-US" b="1"/>
              <a:t>equity</a:t>
            </a:r>
            <a:r>
              <a:rPr lang="en-US"/>
              <a:t>, </a:t>
            </a:r>
            <a:r>
              <a:rPr lang="en-US" b="1"/>
              <a:t>quality</a:t>
            </a:r>
            <a:r>
              <a:rPr lang="en-US"/>
              <a:t>, </a:t>
            </a:r>
            <a:r>
              <a:rPr lang="en-US" b="1"/>
              <a:t>sustainability</a:t>
            </a:r>
            <a:r>
              <a:rPr lang="en-US"/>
              <a:t> &amp; </a:t>
            </a:r>
            <a:r>
              <a:rPr lang="en-US" b="1"/>
              <a:t>inclusion</a:t>
            </a:r>
            <a:r>
              <a:rPr lang="en-US"/>
              <a:t>. </a:t>
            </a:r>
          </a:p>
          <a:p>
            <a:endParaRPr lang="en-US">
              <a:cs typeface="Calibri"/>
            </a:endParaRPr>
          </a:p>
          <a:p>
            <a:r>
              <a:rPr lang="en-US"/>
              <a:t>We cannot move unless we </a:t>
            </a:r>
            <a:r>
              <a:rPr lang="en-US" b="1"/>
              <a:t>move together in a coordinated way</a:t>
            </a:r>
            <a:r>
              <a:rPr lang="en-US"/>
              <a:t>. W</a:t>
            </a:r>
            <a:r>
              <a:rPr lang="en-HK"/>
              <a:t>e need </a:t>
            </a:r>
            <a:r>
              <a:rPr lang="en-HK" b="1"/>
              <a:t>bolder partnerships to harness the power of digital learning to close educational divides</a:t>
            </a:r>
            <a:r>
              <a:rPr lang="en-HK"/>
              <a:t>, by supporting cooperative actions and </a:t>
            </a:r>
            <a:r>
              <a:rPr lang="en-HK" b="1"/>
              <a:t>investments</a:t>
            </a:r>
            <a:r>
              <a:rPr lang="en-HK"/>
              <a:t>. </a:t>
            </a:r>
            <a:r>
              <a:rPr lang="en-US"/>
              <a:t> </a:t>
            </a:r>
            <a:endParaRPr lang="en-US">
              <a:cs typeface="Calibri"/>
            </a:endParaRPr>
          </a:p>
          <a:p>
            <a:endParaRPr lang="en-US">
              <a:cs typeface="Calibri"/>
            </a:endParaRPr>
          </a:p>
          <a:p>
            <a:r>
              <a:rPr lang="en-US"/>
              <a:t>A year ago, the UN’s Special Rapporteur on the Right to Education said that international community needs to consider digitalization in the right to education.</a:t>
            </a:r>
          </a:p>
          <a:p>
            <a:endParaRPr lang="en-US">
              <a:cs typeface="Calibri" panose="020F0502020204030204"/>
            </a:endParaRPr>
          </a:p>
          <a:p>
            <a:r>
              <a:rPr lang="en-HK"/>
              <a:t>We must </a:t>
            </a:r>
            <a:r>
              <a:rPr lang="en-HK" b="1"/>
              <a:t>mobilize resources</a:t>
            </a:r>
            <a:r>
              <a:rPr lang="en-HK"/>
              <a:t> and trigger concerted efforts to leave-no-one behind</a:t>
            </a:r>
            <a:r>
              <a:rPr lang="en-HK" b="1"/>
              <a:t> </a:t>
            </a:r>
            <a:r>
              <a:rPr lang="en-US"/>
              <a:t> </a:t>
            </a:r>
          </a:p>
          <a:p>
            <a:endParaRPr lang="en-US">
              <a:cs typeface="Calibri"/>
            </a:endParaRPr>
          </a:p>
          <a:p>
            <a:r>
              <a:rPr lang="en-US"/>
              <a:t>You may ask, </a:t>
            </a:r>
            <a:r>
              <a:rPr lang="en-US" b="1"/>
              <a:t>how?</a:t>
            </a:r>
            <a:r>
              <a:rPr lang="en-US"/>
              <a:t> How can we do this together? Well, the creation of the DTC was a natural progression of transforming years of thought leadership on </a:t>
            </a:r>
            <a:r>
              <a:rPr lang="en-US" u="sng"/>
              <a:t>how</a:t>
            </a:r>
            <a:r>
              <a:rPr lang="en-US"/>
              <a:t> into action: </a:t>
            </a:r>
          </a:p>
          <a:p>
            <a:endParaRPr lang="en-US">
              <a:cs typeface="Calibri"/>
            </a:endParaRPr>
          </a:p>
          <a:p>
            <a:r>
              <a:rPr lang="en-US"/>
              <a:t> The DTC emerged from growing </a:t>
            </a:r>
            <a:r>
              <a:rPr lang="en-US" b="1"/>
              <a:t>international momentum</a:t>
            </a:r>
            <a:r>
              <a:rPr lang="en-US"/>
              <a:t> that we can trace – we can thread the needle from Rewired Declaration to the Special Rapporteur statement on revisiting the right to education in the digital age, to the World Telecommunications Development Conference, to the TES Pre-Summit and Summit, where the DTC first met. </a:t>
            </a:r>
            <a:endParaRPr lang="en-US">
              <a:cs typeface="Calibri"/>
            </a:endParaRPr>
          </a:p>
          <a:p>
            <a:r>
              <a:rPr lang="en-GB"/>
              <a:t>The DTC has collaboratively developed a framework for digital transformation in education, which you see on the slide here. </a:t>
            </a:r>
            <a:r>
              <a:rPr lang="en-US"/>
              <a:t> </a:t>
            </a:r>
            <a:endParaRPr lang="en-US">
              <a:cs typeface="Calibri"/>
            </a:endParaRPr>
          </a:p>
          <a:p>
            <a:r>
              <a:rPr lang="en-GB"/>
              <a:t>We call it the 5 Cs, or the 5 key components to unlocking sustainable, equitable digital transformation at scale.</a:t>
            </a:r>
            <a:r>
              <a:rPr lang="en-US"/>
              <a:t> </a:t>
            </a:r>
            <a:endParaRPr lang="en-US">
              <a:cs typeface="Calibri"/>
            </a:endParaRPr>
          </a:p>
          <a:p>
            <a:endParaRPr lang="en-US">
              <a:cs typeface="Calibri"/>
            </a:endParaRPr>
          </a:p>
          <a:p>
            <a:endParaRPr lang="en-US">
              <a:cs typeface="Calibri"/>
            </a:endParaRPr>
          </a:p>
          <a:p>
            <a:endParaRPr lang="en-US"/>
          </a:p>
          <a:p>
            <a:endParaRPr lang="en-US"/>
          </a:p>
        </p:txBody>
      </p:sp>
      <p:sp>
        <p:nvSpPr>
          <p:cNvPr id="4" name="Slide Number Placeholder 3"/>
          <p:cNvSpPr>
            <a:spLocks noGrp="1"/>
          </p:cNvSpPr>
          <p:nvPr>
            <p:ph type="sldNum" sz="quarter" idx="5"/>
          </p:nvPr>
        </p:nvSpPr>
        <p:spPr/>
        <p:txBody>
          <a:bodyPr/>
          <a:lstStyle/>
          <a:p>
            <a:fld id="{6D984263-A0B8-4E71-8674-72D798AD5889}" type="slidenum">
              <a:rPr lang="en-US" smtClean="0"/>
              <a:t>22</a:t>
            </a:fld>
            <a:endParaRPr lang="en-US"/>
          </a:p>
        </p:txBody>
      </p:sp>
    </p:spTree>
    <p:extLst>
      <p:ext uri="{BB962C8B-B14F-4D97-AF65-F5344CB8AC3E}">
        <p14:creationId xmlns:p14="http://schemas.microsoft.com/office/powerpoint/2010/main" val="100834183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0"/>
        <p:cNvGrpSpPr/>
        <p:nvPr/>
      </p:nvGrpSpPr>
      <p:grpSpPr>
        <a:xfrm>
          <a:off x="0" y="0"/>
          <a:ext cx="0" cy="0"/>
          <a:chOff x="0" y="0"/>
          <a:chExt cx="0" cy="0"/>
        </a:xfrm>
      </p:grpSpPr>
      <p:sp>
        <p:nvSpPr>
          <p:cNvPr id="891" name="Google Shape;891;p2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Open Sans"/>
              <a:buNone/>
            </a:pPr>
            <a:endParaRPr/>
          </a:p>
        </p:txBody>
      </p:sp>
      <p:sp>
        <p:nvSpPr>
          <p:cNvPr id="892" name="Google Shape;892;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10_Custom Layout">
  <p:cSld name="10_Custom Layout">
    <p:spTree>
      <p:nvGrpSpPr>
        <p:cNvPr id="1" name="Shape 14"/>
        <p:cNvGrpSpPr/>
        <p:nvPr/>
      </p:nvGrpSpPr>
      <p:grpSpPr>
        <a:xfrm>
          <a:off x="0" y="0"/>
          <a:ext cx="0" cy="0"/>
          <a:chOff x="0" y="0"/>
          <a:chExt cx="0" cy="0"/>
        </a:xfrm>
      </p:grpSpPr>
      <p:sp>
        <p:nvSpPr>
          <p:cNvPr id="15" name="Google Shape;15;p2"/>
          <p:cNvSpPr txBox="1">
            <a:spLocks noGrp="1"/>
          </p:cNvSpPr>
          <p:nvPr>
            <p:ph type="sldNum" idx="12"/>
          </p:nvPr>
        </p:nvSpPr>
        <p:spPr>
          <a:xfrm>
            <a:off x="236538" y="6418263"/>
            <a:ext cx="512700" cy="227100"/>
          </a:xfrm>
          <a:prstGeom prst="rect">
            <a:avLst/>
          </a:prstGeom>
          <a:noFill/>
          <a:ln>
            <a:noFill/>
          </a:ln>
        </p:spPr>
        <p:txBody>
          <a:bodyPr spcFirstLastPara="1" wrap="square" lIns="0" tIns="0" rIns="0" bIns="0" anchor="ctr" anchorCtr="0">
            <a:noAutofit/>
          </a:bodyPr>
          <a:lstStyle>
            <a:lvl1pPr marL="0" marR="0" lvl="0"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1pPr>
            <a:lvl2pPr marL="0" marR="0" lvl="1"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2pPr>
            <a:lvl3pPr marL="0" marR="0" lvl="2"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3pPr>
            <a:lvl4pPr marL="0" marR="0" lvl="3"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4pPr>
            <a:lvl5pPr marL="0" marR="0" lvl="4"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5pPr>
            <a:lvl6pPr marL="0" marR="0" lvl="5"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6pPr>
            <a:lvl7pPr marL="0" marR="0" lvl="6"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7pPr>
            <a:lvl8pPr marL="0" marR="0" lvl="7"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8pPr>
            <a:lvl9pPr marL="0" marR="0" lvl="8"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9pPr>
          </a:lstStyle>
          <a:p>
            <a:pPr marL="0" lvl="0" indent="0" algn="ct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p:spTree>
      <p:nvGrpSpPr>
        <p:cNvPr id="1" name="Shape 16"/>
        <p:cNvGrpSpPr/>
        <p:nvPr/>
      </p:nvGrpSpPr>
      <p:grpSpPr>
        <a:xfrm>
          <a:off x="0" y="0"/>
          <a:ext cx="0" cy="0"/>
          <a:chOff x="0" y="0"/>
          <a:chExt cx="0" cy="0"/>
        </a:xfrm>
      </p:grpSpPr>
      <p:sp>
        <p:nvSpPr>
          <p:cNvPr id="17" name="Google Shape;17;p3"/>
          <p:cNvSpPr txBox="1">
            <a:spLocks noGrp="1"/>
          </p:cNvSpPr>
          <p:nvPr>
            <p:ph type="ctrTitle"/>
          </p:nvPr>
        </p:nvSpPr>
        <p:spPr>
          <a:xfrm>
            <a:off x="1524000" y="1122363"/>
            <a:ext cx="9144000" cy="23877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Clr>
                <a:schemeClr val="dk1"/>
              </a:buClr>
              <a:buSzPts val="1400"/>
              <a:buFont typeface="Montserrat"/>
              <a:buNone/>
              <a:defRPr/>
            </a:lvl2pPr>
            <a:lvl3pPr lvl="2" algn="l">
              <a:lnSpc>
                <a:spcPct val="100000"/>
              </a:lnSpc>
              <a:spcBef>
                <a:spcPts val="0"/>
              </a:spcBef>
              <a:spcAft>
                <a:spcPts val="0"/>
              </a:spcAft>
              <a:buClr>
                <a:schemeClr val="dk1"/>
              </a:buClr>
              <a:buSzPts val="1400"/>
              <a:buFont typeface="Montserrat"/>
              <a:buNone/>
              <a:defRPr/>
            </a:lvl3pPr>
            <a:lvl4pPr lvl="3" algn="l">
              <a:lnSpc>
                <a:spcPct val="100000"/>
              </a:lnSpc>
              <a:spcBef>
                <a:spcPts val="0"/>
              </a:spcBef>
              <a:spcAft>
                <a:spcPts val="0"/>
              </a:spcAft>
              <a:buClr>
                <a:schemeClr val="dk1"/>
              </a:buClr>
              <a:buSzPts val="1400"/>
              <a:buFont typeface="Montserrat"/>
              <a:buNone/>
              <a:defRPr/>
            </a:lvl4pPr>
            <a:lvl5pPr lvl="4" algn="l">
              <a:lnSpc>
                <a:spcPct val="100000"/>
              </a:lnSpc>
              <a:spcBef>
                <a:spcPts val="0"/>
              </a:spcBef>
              <a:spcAft>
                <a:spcPts val="0"/>
              </a:spcAft>
              <a:buClr>
                <a:schemeClr val="dk1"/>
              </a:buClr>
              <a:buSzPts val="1400"/>
              <a:buFont typeface="Montserrat"/>
              <a:buNone/>
              <a:defRPr/>
            </a:lvl5pPr>
            <a:lvl6pPr lvl="5" algn="l">
              <a:lnSpc>
                <a:spcPct val="100000"/>
              </a:lnSpc>
              <a:spcBef>
                <a:spcPts val="0"/>
              </a:spcBef>
              <a:spcAft>
                <a:spcPts val="0"/>
              </a:spcAft>
              <a:buClr>
                <a:schemeClr val="dk1"/>
              </a:buClr>
              <a:buSzPts val="1400"/>
              <a:buFont typeface="Montserrat"/>
              <a:buNone/>
              <a:defRPr/>
            </a:lvl6pPr>
            <a:lvl7pPr lvl="6" algn="l">
              <a:lnSpc>
                <a:spcPct val="100000"/>
              </a:lnSpc>
              <a:spcBef>
                <a:spcPts val="0"/>
              </a:spcBef>
              <a:spcAft>
                <a:spcPts val="0"/>
              </a:spcAft>
              <a:buClr>
                <a:schemeClr val="dk1"/>
              </a:buClr>
              <a:buSzPts val="1400"/>
              <a:buFont typeface="Montserrat"/>
              <a:buNone/>
              <a:defRPr/>
            </a:lvl7pPr>
            <a:lvl8pPr lvl="7" algn="l">
              <a:lnSpc>
                <a:spcPct val="100000"/>
              </a:lnSpc>
              <a:spcBef>
                <a:spcPts val="0"/>
              </a:spcBef>
              <a:spcAft>
                <a:spcPts val="0"/>
              </a:spcAft>
              <a:buClr>
                <a:schemeClr val="dk1"/>
              </a:buClr>
              <a:buSzPts val="1400"/>
              <a:buFont typeface="Montserrat"/>
              <a:buNone/>
              <a:defRPr/>
            </a:lvl8pPr>
            <a:lvl9pPr lvl="8" algn="l">
              <a:lnSpc>
                <a:spcPct val="100000"/>
              </a:lnSpc>
              <a:spcBef>
                <a:spcPts val="0"/>
              </a:spcBef>
              <a:spcAft>
                <a:spcPts val="0"/>
              </a:spcAft>
              <a:buClr>
                <a:schemeClr val="dk1"/>
              </a:buClr>
              <a:buSzPts val="1400"/>
              <a:buFont typeface="Montserrat"/>
              <a:buNone/>
              <a:defRPr/>
            </a:lvl9pPr>
          </a:lstStyle>
          <a:p>
            <a:endParaRPr/>
          </a:p>
        </p:txBody>
      </p:sp>
      <p:sp>
        <p:nvSpPr>
          <p:cNvPr id="18" name="Google Shape;18;p3"/>
          <p:cNvSpPr txBox="1">
            <a:spLocks noGrp="1"/>
          </p:cNvSpPr>
          <p:nvPr>
            <p:ph type="subTitle" idx="1"/>
          </p:nvPr>
        </p:nvSpPr>
        <p:spPr>
          <a:xfrm>
            <a:off x="1524000" y="3602038"/>
            <a:ext cx="9144000" cy="1655700"/>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9" name="Google Shape;19;p3"/>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chemeClr val="dk1"/>
              </a:buClr>
              <a:buSzPts val="1400"/>
              <a:buFont typeface="Open Sans"/>
              <a:buNone/>
              <a:defRPr sz="1800" b="0" i="0" u="none" strike="noStrike" cap="none">
                <a:solidFill>
                  <a:schemeClr val="dk1"/>
                </a:solidFill>
                <a:latin typeface="Open Sans"/>
                <a:ea typeface="Open Sans"/>
                <a:cs typeface="Open Sans"/>
                <a:sym typeface="Open Sans"/>
              </a:defRPr>
            </a:lvl1pPr>
            <a:lvl2pPr marR="0" lvl="1" algn="l" rtl="0">
              <a:lnSpc>
                <a:spcPct val="100000"/>
              </a:lnSpc>
              <a:spcBef>
                <a:spcPts val="0"/>
              </a:spcBef>
              <a:spcAft>
                <a:spcPts val="0"/>
              </a:spcAft>
              <a:buClr>
                <a:schemeClr val="dk1"/>
              </a:buClr>
              <a:buSzPts val="1400"/>
              <a:buFont typeface="Open Sans"/>
              <a:buNone/>
              <a:defRPr sz="1800" b="0" i="0" u="none" strike="noStrike" cap="none">
                <a:solidFill>
                  <a:schemeClr val="dk1"/>
                </a:solidFill>
                <a:latin typeface="Open Sans"/>
                <a:ea typeface="Open Sans"/>
                <a:cs typeface="Open Sans"/>
                <a:sym typeface="Open Sans"/>
              </a:defRPr>
            </a:lvl2pPr>
            <a:lvl3pPr marR="0" lvl="2" algn="l" rtl="0">
              <a:lnSpc>
                <a:spcPct val="100000"/>
              </a:lnSpc>
              <a:spcBef>
                <a:spcPts val="0"/>
              </a:spcBef>
              <a:spcAft>
                <a:spcPts val="0"/>
              </a:spcAft>
              <a:buClr>
                <a:schemeClr val="dk1"/>
              </a:buClr>
              <a:buSzPts val="1400"/>
              <a:buFont typeface="Open Sans"/>
              <a:buNone/>
              <a:defRPr sz="1800" b="0" i="0" u="none" strike="noStrike" cap="none">
                <a:solidFill>
                  <a:schemeClr val="dk1"/>
                </a:solidFill>
                <a:latin typeface="Open Sans"/>
                <a:ea typeface="Open Sans"/>
                <a:cs typeface="Open Sans"/>
                <a:sym typeface="Open Sans"/>
              </a:defRPr>
            </a:lvl3pPr>
            <a:lvl4pPr marR="0" lvl="3" algn="l" rtl="0">
              <a:lnSpc>
                <a:spcPct val="100000"/>
              </a:lnSpc>
              <a:spcBef>
                <a:spcPts val="0"/>
              </a:spcBef>
              <a:spcAft>
                <a:spcPts val="0"/>
              </a:spcAft>
              <a:buClr>
                <a:schemeClr val="dk1"/>
              </a:buClr>
              <a:buSzPts val="1400"/>
              <a:buFont typeface="Open Sans"/>
              <a:buNone/>
              <a:defRPr sz="1800" b="0" i="0" u="none" strike="noStrike" cap="none">
                <a:solidFill>
                  <a:schemeClr val="dk1"/>
                </a:solidFill>
                <a:latin typeface="Open Sans"/>
                <a:ea typeface="Open Sans"/>
                <a:cs typeface="Open Sans"/>
                <a:sym typeface="Open Sans"/>
              </a:defRPr>
            </a:lvl4pPr>
            <a:lvl5pPr marR="0" lvl="4" algn="l" rtl="0">
              <a:lnSpc>
                <a:spcPct val="100000"/>
              </a:lnSpc>
              <a:spcBef>
                <a:spcPts val="0"/>
              </a:spcBef>
              <a:spcAft>
                <a:spcPts val="0"/>
              </a:spcAft>
              <a:buClr>
                <a:schemeClr val="dk1"/>
              </a:buClr>
              <a:buSzPts val="1400"/>
              <a:buFont typeface="Open Sans"/>
              <a:buNone/>
              <a:defRPr sz="1800" b="0" i="0" u="none" strike="noStrike" cap="none">
                <a:solidFill>
                  <a:schemeClr val="dk1"/>
                </a:solidFill>
                <a:latin typeface="Open Sans"/>
                <a:ea typeface="Open Sans"/>
                <a:cs typeface="Open Sans"/>
                <a:sym typeface="Open Sans"/>
              </a:defRPr>
            </a:lvl5pPr>
            <a:lvl6pPr marR="0" lvl="5" algn="l" rtl="0">
              <a:lnSpc>
                <a:spcPct val="100000"/>
              </a:lnSpc>
              <a:spcBef>
                <a:spcPts val="0"/>
              </a:spcBef>
              <a:spcAft>
                <a:spcPts val="0"/>
              </a:spcAft>
              <a:buClr>
                <a:schemeClr val="dk1"/>
              </a:buClr>
              <a:buSzPts val="1400"/>
              <a:buFont typeface="Open Sans"/>
              <a:buNone/>
              <a:defRPr sz="1800" b="0" i="0" u="none" strike="noStrike" cap="none">
                <a:solidFill>
                  <a:schemeClr val="dk1"/>
                </a:solidFill>
                <a:latin typeface="Open Sans"/>
                <a:ea typeface="Open Sans"/>
                <a:cs typeface="Open Sans"/>
                <a:sym typeface="Open Sans"/>
              </a:defRPr>
            </a:lvl6pPr>
            <a:lvl7pPr marR="0" lvl="6" algn="l" rtl="0">
              <a:lnSpc>
                <a:spcPct val="100000"/>
              </a:lnSpc>
              <a:spcBef>
                <a:spcPts val="0"/>
              </a:spcBef>
              <a:spcAft>
                <a:spcPts val="0"/>
              </a:spcAft>
              <a:buClr>
                <a:schemeClr val="dk1"/>
              </a:buClr>
              <a:buSzPts val="1400"/>
              <a:buFont typeface="Open Sans"/>
              <a:buNone/>
              <a:defRPr sz="1800" b="0" i="0" u="none" strike="noStrike" cap="none">
                <a:solidFill>
                  <a:schemeClr val="dk1"/>
                </a:solidFill>
                <a:latin typeface="Open Sans"/>
                <a:ea typeface="Open Sans"/>
                <a:cs typeface="Open Sans"/>
                <a:sym typeface="Open Sans"/>
              </a:defRPr>
            </a:lvl7pPr>
            <a:lvl8pPr marR="0" lvl="7" algn="l" rtl="0">
              <a:lnSpc>
                <a:spcPct val="100000"/>
              </a:lnSpc>
              <a:spcBef>
                <a:spcPts val="0"/>
              </a:spcBef>
              <a:spcAft>
                <a:spcPts val="0"/>
              </a:spcAft>
              <a:buClr>
                <a:schemeClr val="dk1"/>
              </a:buClr>
              <a:buSzPts val="1400"/>
              <a:buFont typeface="Open Sans"/>
              <a:buNone/>
              <a:defRPr sz="1800" b="0" i="0" u="none" strike="noStrike" cap="none">
                <a:solidFill>
                  <a:schemeClr val="dk1"/>
                </a:solidFill>
                <a:latin typeface="Open Sans"/>
                <a:ea typeface="Open Sans"/>
                <a:cs typeface="Open Sans"/>
                <a:sym typeface="Open Sans"/>
              </a:defRPr>
            </a:lvl8pPr>
            <a:lvl9pPr marR="0" lvl="8" algn="l" rtl="0">
              <a:lnSpc>
                <a:spcPct val="100000"/>
              </a:lnSpc>
              <a:spcBef>
                <a:spcPts val="0"/>
              </a:spcBef>
              <a:spcAft>
                <a:spcPts val="0"/>
              </a:spcAft>
              <a:buClr>
                <a:schemeClr val="dk1"/>
              </a:buClr>
              <a:buSzPts val="1400"/>
              <a:buFont typeface="Open Sans"/>
              <a:buNone/>
              <a:defRPr sz="1800" b="0" i="0" u="none" strike="noStrike" cap="none">
                <a:solidFill>
                  <a:schemeClr val="dk1"/>
                </a:solidFill>
                <a:latin typeface="Open Sans"/>
                <a:ea typeface="Open Sans"/>
                <a:cs typeface="Open Sans"/>
                <a:sym typeface="Open Sans"/>
              </a:defRPr>
            </a:lvl9pPr>
          </a:lstStyle>
          <a:p>
            <a:endParaRPr/>
          </a:p>
        </p:txBody>
      </p:sp>
      <p:sp>
        <p:nvSpPr>
          <p:cNvPr id="20" name="Google Shape;20;p3"/>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chemeClr val="dk1"/>
              </a:buClr>
              <a:buSzPts val="1400"/>
              <a:buFont typeface="Open Sans"/>
              <a:buNone/>
              <a:defRPr sz="1800" b="0" i="0" u="none" strike="noStrike" cap="none">
                <a:solidFill>
                  <a:schemeClr val="dk1"/>
                </a:solidFill>
                <a:latin typeface="Open Sans"/>
                <a:ea typeface="Open Sans"/>
                <a:cs typeface="Open Sans"/>
                <a:sym typeface="Open Sans"/>
              </a:defRPr>
            </a:lvl1pPr>
            <a:lvl2pPr marR="0" lvl="1" algn="l" rtl="0">
              <a:lnSpc>
                <a:spcPct val="100000"/>
              </a:lnSpc>
              <a:spcBef>
                <a:spcPts val="0"/>
              </a:spcBef>
              <a:spcAft>
                <a:spcPts val="0"/>
              </a:spcAft>
              <a:buClr>
                <a:schemeClr val="dk1"/>
              </a:buClr>
              <a:buSzPts val="1400"/>
              <a:buFont typeface="Open Sans"/>
              <a:buNone/>
              <a:defRPr sz="1800" b="0" i="0" u="none" strike="noStrike" cap="none">
                <a:solidFill>
                  <a:schemeClr val="dk1"/>
                </a:solidFill>
                <a:latin typeface="Open Sans"/>
                <a:ea typeface="Open Sans"/>
                <a:cs typeface="Open Sans"/>
                <a:sym typeface="Open Sans"/>
              </a:defRPr>
            </a:lvl2pPr>
            <a:lvl3pPr marR="0" lvl="2" algn="l" rtl="0">
              <a:lnSpc>
                <a:spcPct val="100000"/>
              </a:lnSpc>
              <a:spcBef>
                <a:spcPts val="0"/>
              </a:spcBef>
              <a:spcAft>
                <a:spcPts val="0"/>
              </a:spcAft>
              <a:buClr>
                <a:schemeClr val="dk1"/>
              </a:buClr>
              <a:buSzPts val="1400"/>
              <a:buFont typeface="Open Sans"/>
              <a:buNone/>
              <a:defRPr sz="1800" b="0" i="0" u="none" strike="noStrike" cap="none">
                <a:solidFill>
                  <a:schemeClr val="dk1"/>
                </a:solidFill>
                <a:latin typeface="Open Sans"/>
                <a:ea typeface="Open Sans"/>
                <a:cs typeface="Open Sans"/>
                <a:sym typeface="Open Sans"/>
              </a:defRPr>
            </a:lvl3pPr>
            <a:lvl4pPr marR="0" lvl="3" algn="l" rtl="0">
              <a:lnSpc>
                <a:spcPct val="100000"/>
              </a:lnSpc>
              <a:spcBef>
                <a:spcPts val="0"/>
              </a:spcBef>
              <a:spcAft>
                <a:spcPts val="0"/>
              </a:spcAft>
              <a:buClr>
                <a:schemeClr val="dk1"/>
              </a:buClr>
              <a:buSzPts val="1400"/>
              <a:buFont typeface="Open Sans"/>
              <a:buNone/>
              <a:defRPr sz="1800" b="0" i="0" u="none" strike="noStrike" cap="none">
                <a:solidFill>
                  <a:schemeClr val="dk1"/>
                </a:solidFill>
                <a:latin typeface="Open Sans"/>
                <a:ea typeface="Open Sans"/>
                <a:cs typeface="Open Sans"/>
                <a:sym typeface="Open Sans"/>
              </a:defRPr>
            </a:lvl4pPr>
            <a:lvl5pPr marR="0" lvl="4" algn="l" rtl="0">
              <a:lnSpc>
                <a:spcPct val="100000"/>
              </a:lnSpc>
              <a:spcBef>
                <a:spcPts val="0"/>
              </a:spcBef>
              <a:spcAft>
                <a:spcPts val="0"/>
              </a:spcAft>
              <a:buClr>
                <a:schemeClr val="dk1"/>
              </a:buClr>
              <a:buSzPts val="1400"/>
              <a:buFont typeface="Open Sans"/>
              <a:buNone/>
              <a:defRPr sz="1800" b="0" i="0" u="none" strike="noStrike" cap="none">
                <a:solidFill>
                  <a:schemeClr val="dk1"/>
                </a:solidFill>
                <a:latin typeface="Open Sans"/>
                <a:ea typeface="Open Sans"/>
                <a:cs typeface="Open Sans"/>
                <a:sym typeface="Open Sans"/>
              </a:defRPr>
            </a:lvl5pPr>
            <a:lvl6pPr marR="0" lvl="5" algn="l" rtl="0">
              <a:lnSpc>
                <a:spcPct val="100000"/>
              </a:lnSpc>
              <a:spcBef>
                <a:spcPts val="0"/>
              </a:spcBef>
              <a:spcAft>
                <a:spcPts val="0"/>
              </a:spcAft>
              <a:buClr>
                <a:schemeClr val="dk1"/>
              </a:buClr>
              <a:buSzPts val="1400"/>
              <a:buFont typeface="Open Sans"/>
              <a:buNone/>
              <a:defRPr sz="1800" b="0" i="0" u="none" strike="noStrike" cap="none">
                <a:solidFill>
                  <a:schemeClr val="dk1"/>
                </a:solidFill>
                <a:latin typeface="Open Sans"/>
                <a:ea typeface="Open Sans"/>
                <a:cs typeface="Open Sans"/>
                <a:sym typeface="Open Sans"/>
              </a:defRPr>
            </a:lvl6pPr>
            <a:lvl7pPr marR="0" lvl="6" algn="l" rtl="0">
              <a:lnSpc>
                <a:spcPct val="100000"/>
              </a:lnSpc>
              <a:spcBef>
                <a:spcPts val="0"/>
              </a:spcBef>
              <a:spcAft>
                <a:spcPts val="0"/>
              </a:spcAft>
              <a:buClr>
                <a:schemeClr val="dk1"/>
              </a:buClr>
              <a:buSzPts val="1400"/>
              <a:buFont typeface="Open Sans"/>
              <a:buNone/>
              <a:defRPr sz="1800" b="0" i="0" u="none" strike="noStrike" cap="none">
                <a:solidFill>
                  <a:schemeClr val="dk1"/>
                </a:solidFill>
                <a:latin typeface="Open Sans"/>
                <a:ea typeface="Open Sans"/>
                <a:cs typeface="Open Sans"/>
                <a:sym typeface="Open Sans"/>
              </a:defRPr>
            </a:lvl7pPr>
            <a:lvl8pPr marR="0" lvl="7" algn="l" rtl="0">
              <a:lnSpc>
                <a:spcPct val="100000"/>
              </a:lnSpc>
              <a:spcBef>
                <a:spcPts val="0"/>
              </a:spcBef>
              <a:spcAft>
                <a:spcPts val="0"/>
              </a:spcAft>
              <a:buClr>
                <a:schemeClr val="dk1"/>
              </a:buClr>
              <a:buSzPts val="1400"/>
              <a:buFont typeface="Open Sans"/>
              <a:buNone/>
              <a:defRPr sz="1800" b="0" i="0" u="none" strike="noStrike" cap="none">
                <a:solidFill>
                  <a:schemeClr val="dk1"/>
                </a:solidFill>
                <a:latin typeface="Open Sans"/>
                <a:ea typeface="Open Sans"/>
                <a:cs typeface="Open Sans"/>
                <a:sym typeface="Open Sans"/>
              </a:defRPr>
            </a:lvl8pPr>
            <a:lvl9pPr marR="0" lvl="8" algn="l" rtl="0">
              <a:lnSpc>
                <a:spcPct val="100000"/>
              </a:lnSpc>
              <a:spcBef>
                <a:spcPts val="0"/>
              </a:spcBef>
              <a:spcAft>
                <a:spcPts val="0"/>
              </a:spcAft>
              <a:buClr>
                <a:schemeClr val="dk1"/>
              </a:buClr>
              <a:buSzPts val="1400"/>
              <a:buFont typeface="Open Sans"/>
              <a:buNone/>
              <a:defRPr sz="1800" b="0" i="0" u="none" strike="noStrike" cap="none">
                <a:solidFill>
                  <a:schemeClr val="dk1"/>
                </a:solidFill>
                <a:latin typeface="Open Sans"/>
                <a:ea typeface="Open Sans"/>
                <a:cs typeface="Open Sans"/>
                <a:sym typeface="Open Sans"/>
              </a:defRPr>
            </a:lvl9pPr>
          </a:lstStyle>
          <a:p>
            <a:endParaRPr/>
          </a:p>
        </p:txBody>
      </p:sp>
      <p:sp>
        <p:nvSpPr>
          <p:cNvPr id="21" name="Google Shape;21;p3"/>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Open Sans"/>
                <a:ea typeface="Open Sans"/>
                <a:cs typeface="Open Sans"/>
                <a:sym typeface="Open Sans"/>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Open Sans"/>
                <a:ea typeface="Open Sans"/>
                <a:cs typeface="Open Sans"/>
                <a:sym typeface="Open Sans"/>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Open Sans"/>
                <a:ea typeface="Open Sans"/>
                <a:cs typeface="Open Sans"/>
                <a:sym typeface="Open Sans"/>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Open Sans"/>
                <a:ea typeface="Open Sans"/>
                <a:cs typeface="Open Sans"/>
                <a:sym typeface="Open Sans"/>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Open Sans"/>
                <a:ea typeface="Open Sans"/>
                <a:cs typeface="Open Sans"/>
                <a:sym typeface="Open Sans"/>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Open Sans"/>
                <a:ea typeface="Open Sans"/>
                <a:cs typeface="Open Sans"/>
                <a:sym typeface="Open Sans"/>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Open Sans"/>
                <a:ea typeface="Open Sans"/>
                <a:cs typeface="Open Sans"/>
                <a:sym typeface="Open Sans"/>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Open Sans"/>
                <a:ea typeface="Open Sans"/>
                <a:cs typeface="Open Sans"/>
                <a:sym typeface="Open Sans"/>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Open Sans"/>
                <a:ea typeface="Open Sans"/>
                <a:cs typeface="Open Sans"/>
                <a:sym typeface="Open Sans"/>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22"/>
        <p:cNvGrpSpPr/>
        <p:nvPr/>
      </p:nvGrpSpPr>
      <p:grpSpPr>
        <a:xfrm>
          <a:off x="0" y="0"/>
          <a:ext cx="0" cy="0"/>
          <a:chOff x="0" y="0"/>
          <a:chExt cx="0" cy="0"/>
        </a:xfrm>
      </p:grpSpPr>
      <p:sp>
        <p:nvSpPr>
          <p:cNvPr id="23" name="Google Shape;23;p4"/>
          <p:cNvSpPr txBox="1">
            <a:spLocks noGrp="1"/>
          </p:cNvSpPr>
          <p:nvPr>
            <p:ph type="title"/>
          </p:nvPr>
        </p:nvSpPr>
        <p:spPr>
          <a:xfrm>
            <a:off x="1866900" y="2500438"/>
            <a:ext cx="4229100" cy="1857000"/>
          </a:xfrm>
          <a:prstGeom prst="rect">
            <a:avLst/>
          </a:prstGeom>
          <a:noFill/>
          <a:ln>
            <a:noFill/>
          </a:ln>
        </p:spPr>
        <p:txBody>
          <a:bodyPr spcFirstLastPara="1" wrap="square" lIns="0" tIns="192000" rIns="0" bIns="0" anchor="t" anchorCtr="0">
            <a:noAutofit/>
          </a:bodyPr>
          <a:lstStyle>
            <a:lvl1pPr lvl="0" algn="l">
              <a:lnSpc>
                <a:spcPct val="80000"/>
              </a:lnSpc>
              <a:spcBef>
                <a:spcPts val="0"/>
              </a:spcBef>
              <a:spcAft>
                <a:spcPts val="0"/>
              </a:spcAft>
              <a:buSzPts val="1400"/>
              <a:buNone/>
              <a:defRPr/>
            </a:lvl1pPr>
            <a:lvl2pPr lvl="1" algn="l">
              <a:lnSpc>
                <a:spcPct val="80000"/>
              </a:lnSpc>
              <a:spcBef>
                <a:spcPts val="0"/>
              </a:spcBef>
              <a:spcAft>
                <a:spcPts val="0"/>
              </a:spcAft>
              <a:buSzPts val="1400"/>
              <a:buNone/>
              <a:defRPr/>
            </a:lvl2pPr>
            <a:lvl3pPr lvl="2" algn="l">
              <a:lnSpc>
                <a:spcPct val="80000"/>
              </a:lnSpc>
              <a:spcBef>
                <a:spcPts val="0"/>
              </a:spcBef>
              <a:spcAft>
                <a:spcPts val="0"/>
              </a:spcAft>
              <a:buSzPts val="1400"/>
              <a:buNone/>
              <a:defRPr/>
            </a:lvl3pPr>
            <a:lvl4pPr lvl="3" algn="l">
              <a:lnSpc>
                <a:spcPct val="80000"/>
              </a:lnSpc>
              <a:spcBef>
                <a:spcPts val="0"/>
              </a:spcBef>
              <a:spcAft>
                <a:spcPts val="0"/>
              </a:spcAft>
              <a:buSzPts val="1400"/>
              <a:buNone/>
              <a:defRPr/>
            </a:lvl4pPr>
            <a:lvl5pPr lvl="4" algn="l">
              <a:lnSpc>
                <a:spcPct val="80000"/>
              </a:lnSpc>
              <a:spcBef>
                <a:spcPts val="0"/>
              </a:spcBef>
              <a:spcAft>
                <a:spcPts val="0"/>
              </a:spcAft>
              <a:buSzPts val="1400"/>
              <a:buNone/>
              <a:defRPr/>
            </a:lvl5pPr>
            <a:lvl6pPr lvl="5" algn="l">
              <a:lnSpc>
                <a:spcPct val="80000"/>
              </a:lnSpc>
              <a:spcBef>
                <a:spcPts val="0"/>
              </a:spcBef>
              <a:spcAft>
                <a:spcPts val="0"/>
              </a:spcAft>
              <a:buSzPts val="1400"/>
              <a:buNone/>
              <a:defRPr/>
            </a:lvl6pPr>
            <a:lvl7pPr lvl="6" algn="l">
              <a:lnSpc>
                <a:spcPct val="80000"/>
              </a:lnSpc>
              <a:spcBef>
                <a:spcPts val="0"/>
              </a:spcBef>
              <a:spcAft>
                <a:spcPts val="0"/>
              </a:spcAft>
              <a:buSzPts val="1400"/>
              <a:buNone/>
              <a:defRPr/>
            </a:lvl7pPr>
            <a:lvl8pPr lvl="7" algn="l">
              <a:lnSpc>
                <a:spcPct val="80000"/>
              </a:lnSpc>
              <a:spcBef>
                <a:spcPts val="0"/>
              </a:spcBef>
              <a:spcAft>
                <a:spcPts val="0"/>
              </a:spcAft>
              <a:buSzPts val="1400"/>
              <a:buNone/>
              <a:defRPr/>
            </a:lvl8pPr>
            <a:lvl9pPr lvl="8" algn="l">
              <a:lnSpc>
                <a:spcPct val="80000"/>
              </a:lnSpc>
              <a:spcBef>
                <a:spcPts val="0"/>
              </a:spcBef>
              <a:spcAft>
                <a:spcPts val="0"/>
              </a:spcAft>
              <a:buSzPts val="1400"/>
              <a:buNone/>
              <a:defRPr/>
            </a:lvl9pPr>
          </a:lstStyle>
          <a:p>
            <a:endParaRPr/>
          </a:p>
        </p:txBody>
      </p:sp>
      <p:sp>
        <p:nvSpPr>
          <p:cNvPr id="24" name="Google Shape;24;p4"/>
          <p:cNvSpPr txBox="1">
            <a:spLocks noGrp="1"/>
          </p:cNvSpPr>
          <p:nvPr>
            <p:ph type="sldNum" idx="12"/>
          </p:nvPr>
        </p:nvSpPr>
        <p:spPr>
          <a:xfrm>
            <a:off x="236538" y="6418263"/>
            <a:ext cx="512700" cy="227100"/>
          </a:xfrm>
          <a:prstGeom prst="rect">
            <a:avLst/>
          </a:prstGeom>
          <a:noFill/>
          <a:ln>
            <a:noFill/>
          </a:ln>
        </p:spPr>
        <p:txBody>
          <a:bodyPr spcFirstLastPara="1" wrap="square" lIns="0" tIns="0" rIns="0" bIns="0" anchor="ctr" anchorCtr="0">
            <a:noAutofit/>
          </a:bodyPr>
          <a:lstStyle>
            <a:lvl1pPr marL="0" marR="0" lvl="0"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1pPr>
            <a:lvl2pPr marL="0" marR="0" lvl="1"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2pPr>
            <a:lvl3pPr marL="0" marR="0" lvl="2"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3pPr>
            <a:lvl4pPr marL="0" marR="0" lvl="3"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4pPr>
            <a:lvl5pPr marL="0" marR="0" lvl="4"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5pPr>
            <a:lvl6pPr marL="0" marR="0" lvl="5"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6pPr>
            <a:lvl7pPr marL="0" marR="0" lvl="6"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7pPr>
            <a:lvl8pPr marL="0" marR="0" lvl="7"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8pPr>
            <a:lvl9pPr marL="0" marR="0" lvl="8"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9pPr>
          </a:lstStyle>
          <a:p>
            <a:pPr marL="0" lvl="0" indent="0" algn="ct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25"/>
        <p:cNvGrpSpPr/>
        <p:nvPr/>
      </p:nvGrpSpPr>
      <p:grpSpPr>
        <a:xfrm>
          <a:off x="0" y="0"/>
          <a:ext cx="0" cy="0"/>
          <a:chOff x="0" y="0"/>
          <a:chExt cx="0" cy="0"/>
        </a:xfrm>
      </p:grpSpPr>
      <p:sp>
        <p:nvSpPr>
          <p:cNvPr id="26" name="Google Shape;26;p5"/>
          <p:cNvSpPr txBox="1">
            <a:spLocks noGrp="1"/>
          </p:cNvSpPr>
          <p:nvPr>
            <p:ph type="sldNum" idx="12"/>
          </p:nvPr>
        </p:nvSpPr>
        <p:spPr>
          <a:xfrm>
            <a:off x="236538" y="6418263"/>
            <a:ext cx="512700" cy="227100"/>
          </a:xfrm>
          <a:prstGeom prst="rect">
            <a:avLst/>
          </a:prstGeom>
          <a:noFill/>
          <a:ln>
            <a:noFill/>
          </a:ln>
        </p:spPr>
        <p:txBody>
          <a:bodyPr spcFirstLastPara="1" wrap="square" lIns="0" tIns="0" rIns="0" bIns="0" anchor="ctr" anchorCtr="0">
            <a:noAutofit/>
          </a:bodyPr>
          <a:lstStyle>
            <a:lvl1pPr marL="0" marR="0" lvl="0"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1pPr>
            <a:lvl2pPr marL="0" marR="0" lvl="1"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2pPr>
            <a:lvl3pPr marL="0" marR="0" lvl="2"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3pPr>
            <a:lvl4pPr marL="0" marR="0" lvl="3"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4pPr>
            <a:lvl5pPr marL="0" marR="0" lvl="4"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5pPr>
            <a:lvl6pPr marL="0" marR="0" lvl="5"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6pPr>
            <a:lvl7pPr marL="0" marR="0" lvl="6"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7pPr>
            <a:lvl8pPr marL="0" marR="0" lvl="7"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8pPr>
            <a:lvl9pPr marL="0" marR="0" lvl="8"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9pPr>
          </a:lstStyle>
          <a:p>
            <a:pPr marL="0" lvl="0" indent="0" algn="ct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4_Custom Layout">
  <p:cSld name="4_Custom Layout">
    <p:spTree>
      <p:nvGrpSpPr>
        <p:cNvPr id="1" name="Shape 27"/>
        <p:cNvGrpSpPr/>
        <p:nvPr/>
      </p:nvGrpSpPr>
      <p:grpSpPr>
        <a:xfrm>
          <a:off x="0" y="0"/>
          <a:ext cx="0" cy="0"/>
          <a:chOff x="0" y="0"/>
          <a:chExt cx="0" cy="0"/>
        </a:xfrm>
      </p:grpSpPr>
      <p:sp>
        <p:nvSpPr>
          <p:cNvPr id="28" name="Google Shape;28;p6"/>
          <p:cNvSpPr txBox="1">
            <a:spLocks noGrp="1"/>
          </p:cNvSpPr>
          <p:nvPr>
            <p:ph type="title"/>
          </p:nvPr>
        </p:nvSpPr>
        <p:spPr>
          <a:xfrm>
            <a:off x="1866900" y="996124"/>
            <a:ext cx="4229100" cy="1621500"/>
          </a:xfrm>
          <a:prstGeom prst="rect">
            <a:avLst/>
          </a:prstGeom>
          <a:noFill/>
          <a:ln>
            <a:noFill/>
          </a:ln>
        </p:spPr>
        <p:txBody>
          <a:bodyPr spcFirstLastPara="1" wrap="square" lIns="0" tIns="192000" rIns="0" bIns="0" anchor="t" anchorCtr="0">
            <a:noAutofit/>
          </a:bodyPr>
          <a:lstStyle>
            <a:lvl1pPr lvl="0" algn="l">
              <a:lnSpc>
                <a:spcPct val="80000"/>
              </a:lnSpc>
              <a:spcBef>
                <a:spcPts val="0"/>
              </a:spcBef>
              <a:spcAft>
                <a:spcPts val="0"/>
              </a:spcAft>
              <a:buSzPts val="1400"/>
              <a:buNone/>
              <a:defRPr sz="3600"/>
            </a:lvl1pPr>
            <a:lvl2pPr lvl="1" algn="l">
              <a:lnSpc>
                <a:spcPct val="80000"/>
              </a:lnSpc>
              <a:spcBef>
                <a:spcPts val="0"/>
              </a:spcBef>
              <a:spcAft>
                <a:spcPts val="0"/>
              </a:spcAft>
              <a:buSzPts val="1400"/>
              <a:buNone/>
              <a:defRPr/>
            </a:lvl2pPr>
            <a:lvl3pPr lvl="2" algn="l">
              <a:lnSpc>
                <a:spcPct val="80000"/>
              </a:lnSpc>
              <a:spcBef>
                <a:spcPts val="0"/>
              </a:spcBef>
              <a:spcAft>
                <a:spcPts val="0"/>
              </a:spcAft>
              <a:buSzPts val="1400"/>
              <a:buNone/>
              <a:defRPr/>
            </a:lvl3pPr>
            <a:lvl4pPr lvl="3" algn="l">
              <a:lnSpc>
                <a:spcPct val="80000"/>
              </a:lnSpc>
              <a:spcBef>
                <a:spcPts val="0"/>
              </a:spcBef>
              <a:spcAft>
                <a:spcPts val="0"/>
              </a:spcAft>
              <a:buSzPts val="1400"/>
              <a:buNone/>
              <a:defRPr/>
            </a:lvl4pPr>
            <a:lvl5pPr lvl="4" algn="l">
              <a:lnSpc>
                <a:spcPct val="80000"/>
              </a:lnSpc>
              <a:spcBef>
                <a:spcPts val="0"/>
              </a:spcBef>
              <a:spcAft>
                <a:spcPts val="0"/>
              </a:spcAft>
              <a:buSzPts val="1400"/>
              <a:buNone/>
              <a:defRPr/>
            </a:lvl5pPr>
            <a:lvl6pPr lvl="5" algn="l">
              <a:lnSpc>
                <a:spcPct val="80000"/>
              </a:lnSpc>
              <a:spcBef>
                <a:spcPts val="0"/>
              </a:spcBef>
              <a:spcAft>
                <a:spcPts val="0"/>
              </a:spcAft>
              <a:buSzPts val="1400"/>
              <a:buNone/>
              <a:defRPr/>
            </a:lvl6pPr>
            <a:lvl7pPr lvl="6" algn="l">
              <a:lnSpc>
                <a:spcPct val="80000"/>
              </a:lnSpc>
              <a:spcBef>
                <a:spcPts val="0"/>
              </a:spcBef>
              <a:spcAft>
                <a:spcPts val="0"/>
              </a:spcAft>
              <a:buSzPts val="1400"/>
              <a:buNone/>
              <a:defRPr/>
            </a:lvl7pPr>
            <a:lvl8pPr lvl="7" algn="l">
              <a:lnSpc>
                <a:spcPct val="80000"/>
              </a:lnSpc>
              <a:spcBef>
                <a:spcPts val="0"/>
              </a:spcBef>
              <a:spcAft>
                <a:spcPts val="0"/>
              </a:spcAft>
              <a:buSzPts val="1400"/>
              <a:buNone/>
              <a:defRPr/>
            </a:lvl8pPr>
            <a:lvl9pPr lvl="8" algn="l">
              <a:lnSpc>
                <a:spcPct val="80000"/>
              </a:lnSpc>
              <a:spcBef>
                <a:spcPts val="0"/>
              </a:spcBef>
              <a:spcAft>
                <a:spcPts val="0"/>
              </a:spcAft>
              <a:buSzPts val="1400"/>
              <a:buNone/>
              <a:defRPr/>
            </a:lvl9pPr>
          </a:lstStyle>
          <a:p>
            <a:endParaRPr/>
          </a:p>
        </p:txBody>
      </p:sp>
      <p:sp>
        <p:nvSpPr>
          <p:cNvPr id="29" name="Google Shape;29;p6"/>
          <p:cNvSpPr txBox="1">
            <a:spLocks noGrp="1"/>
          </p:cNvSpPr>
          <p:nvPr>
            <p:ph type="sldNum" idx="12"/>
          </p:nvPr>
        </p:nvSpPr>
        <p:spPr>
          <a:xfrm>
            <a:off x="236538" y="6418263"/>
            <a:ext cx="512700" cy="227100"/>
          </a:xfrm>
          <a:prstGeom prst="rect">
            <a:avLst/>
          </a:prstGeom>
          <a:noFill/>
          <a:ln>
            <a:noFill/>
          </a:ln>
        </p:spPr>
        <p:txBody>
          <a:bodyPr spcFirstLastPara="1" wrap="square" lIns="0" tIns="0" rIns="0" bIns="0" anchor="ctr" anchorCtr="0">
            <a:noAutofit/>
          </a:bodyPr>
          <a:lstStyle>
            <a:lvl1pPr marL="0" marR="0" lvl="0"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1pPr>
            <a:lvl2pPr marL="0" marR="0" lvl="1"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2pPr>
            <a:lvl3pPr marL="0" marR="0" lvl="2"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3pPr>
            <a:lvl4pPr marL="0" marR="0" lvl="3"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4pPr>
            <a:lvl5pPr marL="0" marR="0" lvl="4"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5pPr>
            <a:lvl6pPr marL="0" marR="0" lvl="5"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6pPr>
            <a:lvl7pPr marL="0" marR="0" lvl="6"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7pPr>
            <a:lvl8pPr marL="0" marR="0" lvl="7"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8pPr>
            <a:lvl9pPr marL="0" marR="0" lvl="8"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9pPr>
          </a:lstStyle>
          <a:p>
            <a:pPr marL="0" lvl="0" indent="0" algn="ct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44_Custom Layout">
  <p:cSld name="44_Custom Layout">
    <p:spTree>
      <p:nvGrpSpPr>
        <p:cNvPr id="1" name="Shape 30"/>
        <p:cNvGrpSpPr/>
        <p:nvPr/>
      </p:nvGrpSpPr>
      <p:grpSpPr>
        <a:xfrm>
          <a:off x="0" y="0"/>
          <a:ext cx="0" cy="0"/>
          <a:chOff x="0" y="0"/>
          <a:chExt cx="0" cy="0"/>
        </a:xfrm>
      </p:grpSpPr>
      <p:sp>
        <p:nvSpPr>
          <p:cNvPr id="31" name="Google Shape;31;p7"/>
          <p:cNvSpPr txBox="1">
            <a:spLocks noGrp="1"/>
          </p:cNvSpPr>
          <p:nvPr>
            <p:ph type="title"/>
          </p:nvPr>
        </p:nvSpPr>
        <p:spPr>
          <a:xfrm>
            <a:off x="1866900" y="996124"/>
            <a:ext cx="4229100" cy="1621500"/>
          </a:xfrm>
          <a:prstGeom prst="rect">
            <a:avLst/>
          </a:prstGeom>
          <a:noFill/>
          <a:ln>
            <a:noFill/>
          </a:ln>
        </p:spPr>
        <p:txBody>
          <a:bodyPr spcFirstLastPara="1" wrap="square" lIns="0" tIns="192000" rIns="0" bIns="0" anchor="t" anchorCtr="0">
            <a:noAutofit/>
          </a:bodyPr>
          <a:lstStyle>
            <a:lvl1pPr lvl="0" algn="l">
              <a:lnSpc>
                <a:spcPct val="80000"/>
              </a:lnSpc>
              <a:spcBef>
                <a:spcPts val="0"/>
              </a:spcBef>
              <a:spcAft>
                <a:spcPts val="0"/>
              </a:spcAft>
              <a:buSzPts val="1400"/>
              <a:buNone/>
              <a:defRPr sz="3600"/>
            </a:lvl1pPr>
            <a:lvl2pPr lvl="1" algn="l">
              <a:lnSpc>
                <a:spcPct val="80000"/>
              </a:lnSpc>
              <a:spcBef>
                <a:spcPts val="0"/>
              </a:spcBef>
              <a:spcAft>
                <a:spcPts val="0"/>
              </a:spcAft>
              <a:buSzPts val="1400"/>
              <a:buNone/>
              <a:defRPr/>
            </a:lvl2pPr>
            <a:lvl3pPr lvl="2" algn="l">
              <a:lnSpc>
                <a:spcPct val="80000"/>
              </a:lnSpc>
              <a:spcBef>
                <a:spcPts val="0"/>
              </a:spcBef>
              <a:spcAft>
                <a:spcPts val="0"/>
              </a:spcAft>
              <a:buSzPts val="1400"/>
              <a:buNone/>
              <a:defRPr/>
            </a:lvl3pPr>
            <a:lvl4pPr lvl="3" algn="l">
              <a:lnSpc>
                <a:spcPct val="80000"/>
              </a:lnSpc>
              <a:spcBef>
                <a:spcPts val="0"/>
              </a:spcBef>
              <a:spcAft>
                <a:spcPts val="0"/>
              </a:spcAft>
              <a:buSzPts val="1400"/>
              <a:buNone/>
              <a:defRPr/>
            </a:lvl4pPr>
            <a:lvl5pPr lvl="4" algn="l">
              <a:lnSpc>
                <a:spcPct val="80000"/>
              </a:lnSpc>
              <a:spcBef>
                <a:spcPts val="0"/>
              </a:spcBef>
              <a:spcAft>
                <a:spcPts val="0"/>
              </a:spcAft>
              <a:buSzPts val="1400"/>
              <a:buNone/>
              <a:defRPr/>
            </a:lvl5pPr>
            <a:lvl6pPr lvl="5" algn="l">
              <a:lnSpc>
                <a:spcPct val="80000"/>
              </a:lnSpc>
              <a:spcBef>
                <a:spcPts val="0"/>
              </a:spcBef>
              <a:spcAft>
                <a:spcPts val="0"/>
              </a:spcAft>
              <a:buSzPts val="1400"/>
              <a:buNone/>
              <a:defRPr/>
            </a:lvl6pPr>
            <a:lvl7pPr lvl="6" algn="l">
              <a:lnSpc>
                <a:spcPct val="80000"/>
              </a:lnSpc>
              <a:spcBef>
                <a:spcPts val="0"/>
              </a:spcBef>
              <a:spcAft>
                <a:spcPts val="0"/>
              </a:spcAft>
              <a:buSzPts val="1400"/>
              <a:buNone/>
              <a:defRPr/>
            </a:lvl7pPr>
            <a:lvl8pPr lvl="7" algn="l">
              <a:lnSpc>
                <a:spcPct val="80000"/>
              </a:lnSpc>
              <a:spcBef>
                <a:spcPts val="0"/>
              </a:spcBef>
              <a:spcAft>
                <a:spcPts val="0"/>
              </a:spcAft>
              <a:buSzPts val="1400"/>
              <a:buNone/>
              <a:defRPr/>
            </a:lvl8pPr>
            <a:lvl9pPr lvl="8" algn="l">
              <a:lnSpc>
                <a:spcPct val="80000"/>
              </a:lnSpc>
              <a:spcBef>
                <a:spcPts val="0"/>
              </a:spcBef>
              <a:spcAft>
                <a:spcPts val="0"/>
              </a:spcAft>
              <a:buSzPts val="1400"/>
              <a:buNone/>
              <a:defRPr/>
            </a:lvl9pPr>
          </a:lstStyle>
          <a:p>
            <a:endParaRPr/>
          </a:p>
        </p:txBody>
      </p:sp>
      <p:sp>
        <p:nvSpPr>
          <p:cNvPr id="32" name="Google Shape;32;p7"/>
          <p:cNvSpPr>
            <a:spLocks noGrp="1"/>
          </p:cNvSpPr>
          <p:nvPr>
            <p:ph type="pic" idx="2"/>
          </p:nvPr>
        </p:nvSpPr>
        <p:spPr>
          <a:xfrm>
            <a:off x="4653153" y="2290219"/>
            <a:ext cx="1866900" cy="1301700"/>
          </a:xfrm>
          <a:prstGeom prst="rect">
            <a:avLst/>
          </a:prstGeom>
          <a:solidFill>
            <a:schemeClr val="lt1"/>
          </a:solidFill>
          <a:ln>
            <a:noFill/>
          </a:ln>
        </p:spPr>
      </p:sp>
      <p:sp>
        <p:nvSpPr>
          <p:cNvPr id="33" name="Google Shape;33;p7"/>
          <p:cNvSpPr>
            <a:spLocks noGrp="1"/>
          </p:cNvSpPr>
          <p:nvPr>
            <p:ph type="pic" idx="3"/>
          </p:nvPr>
        </p:nvSpPr>
        <p:spPr>
          <a:xfrm>
            <a:off x="4653153" y="4235103"/>
            <a:ext cx="1866900" cy="1301700"/>
          </a:xfrm>
          <a:prstGeom prst="rect">
            <a:avLst/>
          </a:prstGeom>
          <a:solidFill>
            <a:schemeClr val="lt1"/>
          </a:solidFill>
          <a:ln>
            <a:noFill/>
          </a:ln>
        </p:spPr>
      </p:sp>
      <p:sp>
        <p:nvSpPr>
          <p:cNvPr id="34" name="Google Shape;34;p7"/>
          <p:cNvSpPr txBox="1">
            <a:spLocks noGrp="1"/>
          </p:cNvSpPr>
          <p:nvPr>
            <p:ph type="sldNum" idx="12"/>
          </p:nvPr>
        </p:nvSpPr>
        <p:spPr>
          <a:xfrm>
            <a:off x="236538" y="6418263"/>
            <a:ext cx="512700" cy="227100"/>
          </a:xfrm>
          <a:prstGeom prst="rect">
            <a:avLst/>
          </a:prstGeom>
          <a:noFill/>
          <a:ln>
            <a:noFill/>
          </a:ln>
        </p:spPr>
        <p:txBody>
          <a:bodyPr spcFirstLastPara="1" wrap="square" lIns="0" tIns="0" rIns="0" bIns="0" anchor="ctr" anchorCtr="0">
            <a:noAutofit/>
          </a:bodyPr>
          <a:lstStyle>
            <a:lvl1pPr marL="0" marR="0" lvl="0"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1pPr>
            <a:lvl2pPr marL="0" marR="0" lvl="1"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2pPr>
            <a:lvl3pPr marL="0" marR="0" lvl="2"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3pPr>
            <a:lvl4pPr marL="0" marR="0" lvl="3"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4pPr>
            <a:lvl5pPr marL="0" marR="0" lvl="4"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5pPr>
            <a:lvl6pPr marL="0" marR="0" lvl="5"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6pPr>
            <a:lvl7pPr marL="0" marR="0" lvl="6"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7pPr>
            <a:lvl8pPr marL="0" marR="0" lvl="7"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8pPr>
            <a:lvl9pPr marL="0" marR="0" lvl="8"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9pPr>
          </a:lstStyle>
          <a:p>
            <a:pPr marL="0" lvl="0" indent="0" algn="ct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6_Custom Layout">
  <p:cSld name="6_Custom Layout">
    <p:spTree>
      <p:nvGrpSpPr>
        <p:cNvPr id="1" name="Shape 35"/>
        <p:cNvGrpSpPr/>
        <p:nvPr/>
      </p:nvGrpSpPr>
      <p:grpSpPr>
        <a:xfrm>
          <a:off x="0" y="0"/>
          <a:ext cx="0" cy="0"/>
          <a:chOff x="0" y="0"/>
          <a:chExt cx="0" cy="0"/>
        </a:xfrm>
      </p:grpSpPr>
      <p:sp>
        <p:nvSpPr>
          <p:cNvPr id="36" name="Google Shape;36;p8"/>
          <p:cNvSpPr txBox="1">
            <a:spLocks noGrp="1"/>
          </p:cNvSpPr>
          <p:nvPr>
            <p:ph type="title"/>
          </p:nvPr>
        </p:nvSpPr>
        <p:spPr>
          <a:xfrm>
            <a:off x="1866900" y="1759448"/>
            <a:ext cx="4229100" cy="1621500"/>
          </a:xfrm>
          <a:prstGeom prst="rect">
            <a:avLst/>
          </a:prstGeom>
          <a:noFill/>
          <a:ln>
            <a:noFill/>
          </a:ln>
        </p:spPr>
        <p:txBody>
          <a:bodyPr spcFirstLastPara="1" wrap="square" lIns="0" tIns="192000" rIns="0" bIns="0" anchor="t" anchorCtr="0">
            <a:noAutofit/>
          </a:bodyPr>
          <a:lstStyle>
            <a:lvl1pPr lvl="0" algn="l">
              <a:lnSpc>
                <a:spcPct val="80000"/>
              </a:lnSpc>
              <a:spcBef>
                <a:spcPts val="0"/>
              </a:spcBef>
              <a:spcAft>
                <a:spcPts val="0"/>
              </a:spcAft>
              <a:buSzPts val="1400"/>
              <a:buNone/>
              <a:defRPr sz="3600"/>
            </a:lvl1pPr>
            <a:lvl2pPr lvl="1" algn="l">
              <a:lnSpc>
                <a:spcPct val="80000"/>
              </a:lnSpc>
              <a:spcBef>
                <a:spcPts val="0"/>
              </a:spcBef>
              <a:spcAft>
                <a:spcPts val="0"/>
              </a:spcAft>
              <a:buSzPts val="1400"/>
              <a:buNone/>
              <a:defRPr/>
            </a:lvl2pPr>
            <a:lvl3pPr lvl="2" algn="l">
              <a:lnSpc>
                <a:spcPct val="80000"/>
              </a:lnSpc>
              <a:spcBef>
                <a:spcPts val="0"/>
              </a:spcBef>
              <a:spcAft>
                <a:spcPts val="0"/>
              </a:spcAft>
              <a:buSzPts val="1400"/>
              <a:buNone/>
              <a:defRPr/>
            </a:lvl3pPr>
            <a:lvl4pPr lvl="3" algn="l">
              <a:lnSpc>
                <a:spcPct val="80000"/>
              </a:lnSpc>
              <a:spcBef>
                <a:spcPts val="0"/>
              </a:spcBef>
              <a:spcAft>
                <a:spcPts val="0"/>
              </a:spcAft>
              <a:buSzPts val="1400"/>
              <a:buNone/>
              <a:defRPr/>
            </a:lvl4pPr>
            <a:lvl5pPr lvl="4" algn="l">
              <a:lnSpc>
                <a:spcPct val="80000"/>
              </a:lnSpc>
              <a:spcBef>
                <a:spcPts val="0"/>
              </a:spcBef>
              <a:spcAft>
                <a:spcPts val="0"/>
              </a:spcAft>
              <a:buSzPts val="1400"/>
              <a:buNone/>
              <a:defRPr/>
            </a:lvl5pPr>
            <a:lvl6pPr lvl="5" algn="l">
              <a:lnSpc>
                <a:spcPct val="80000"/>
              </a:lnSpc>
              <a:spcBef>
                <a:spcPts val="0"/>
              </a:spcBef>
              <a:spcAft>
                <a:spcPts val="0"/>
              </a:spcAft>
              <a:buSzPts val="1400"/>
              <a:buNone/>
              <a:defRPr/>
            </a:lvl6pPr>
            <a:lvl7pPr lvl="6" algn="l">
              <a:lnSpc>
                <a:spcPct val="80000"/>
              </a:lnSpc>
              <a:spcBef>
                <a:spcPts val="0"/>
              </a:spcBef>
              <a:spcAft>
                <a:spcPts val="0"/>
              </a:spcAft>
              <a:buSzPts val="1400"/>
              <a:buNone/>
              <a:defRPr/>
            </a:lvl7pPr>
            <a:lvl8pPr lvl="7" algn="l">
              <a:lnSpc>
                <a:spcPct val="80000"/>
              </a:lnSpc>
              <a:spcBef>
                <a:spcPts val="0"/>
              </a:spcBef>
              <a:spcAft>
                <a:spcPts val="0"/>
              </a:spcAft>
              <a:buSzPts val="1400"/>
              <a:buNone/>
              <a:defRPr/>
            </a:lvl8pPr>
            <a:lvl9pPr lvl="8" algn="l">
              <a:lnSpc>
                <a:spcPct val="80000"/>
              </a:lnSpc>
              <a:spcBef>
                <a:spcPts val="0"/>
              </a:spcBef>
              <a:spcAft>
                <a:spcPts val="0"/>
              </a:spcAft>
              <a:buSzPts val="1400"/>
              <a:buNone/>
              <a:defRPr/>
            </a:lvl9pPr>
          </a:lstStyle>
          <a:p>
            <a:endParaRPr/>
          </a:p>
        </p:txBody>
      </p:sp>
      <p:sp>
        <p:nvSpPr>
          <p:cNvPr id="37" name="Google Shape;37;p8"/>
          <p:cNvSpPr>
            <a:spLocks noGrp="1"/>
          </p:cNvSpPr>
          <p:nvPr>
            <p:ph type="pic" idx="2"/>
          </p:nvPr>
        </p:nvSpPr>
        <p:spPr>
          <a:xfrm>
            <a:off x="0" y="3927944"/>
            <a:ext cx="12192000" cy="2930100"/>
          </a:xfrm>
          <a:prstGeom prst="rect">
            <a:avLst/>
          </a:prstGeom>
          <a:solidFill>
            <a:schemeClr val="lt1"/>
          </a:solidFill>
          <a:ln>
            <a:noFill/>
          </a:ln>
        </p:spPr>
      </p:sp>
      <p:sp>
        <p:nvSpPr>
          <p:cNvPr id="38" name="Google Shape;38;p8"/>
          <p:cNvSpPr txBox="1">
            <a:spLocks noGrp="1"/>
          </p:cNvSpPr>
          <p:nvPr>
            <p:ph type="sldNum" idx="12"/>
          </p:nvPr>
        </p:nvSpPr>
        <p:spPr>
          <a:xfrm>
            <a:off x="236538" y="6418263"/>
            <a:ext cx="512700" cy="227100"/>
          </a:xfrm>
          <a:prstGeom prst="rect">
            <a:avLst/>
          </a:prstGeom>
          <a:noFill/>
          <a:ln>
            <a:noFill/>
          </a:ln>
        </p:spPr>
        <p:txBody>
          <a:bodyPr spcFirstLastPara="1" wrap="square" lIns="0" tIns="0" rIns="0" bIns="0" anchor="ctr" anchorCtr="0">
            <a:noAutofit/>
          </a:bodyPr>
          <a:lstStyle>
            <a:lvl1pPr marL="0" marR="0" lvl="0"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1pPr>
            <a:lvl2pPr marL="0" marR="0" lvl="1"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2pPr>
            <a:lvl3pPr marL="0" marR="0" lvl="2"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3pPr>
            <a:lvl4pPr marL="0" marR="0" lvl="3"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4pPr>
            <a:lvl5pPr marL="0" marR="0" lvl="4"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5pPr>
            <a:lvl6pPr marL="0" marR="0" lvl="5"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6pPr>
            <a:lvl7pPr marL="0" marR="0" lvl="6"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7pPr>
            <a:lvl8pPr marL="0" marR="0" lvl="7"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8pPr>
            <a:lvl9pPr marL="0" marR="0" lvl="8"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9pPr>
          </a:lstStyle>
          <a:p>
            <a:pPr marL="0" lvl="0" indent="0" algn="ct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21_Custom Layout">
  <p:cSld name="21_Custom Layout">
    <p:spTree>
      <p:nvGrpSpPr>
        <p:cNvPr id="1" name="Shape 39"/>
        <p:cNvGrpSpPr/>
        <p:nvPr/>
      </p:nvGrpSpPr>
      <p:grpSpPr>
        <a:xfrm>
          <a:off x="0" y="0"/>
          <a:ext cx="0" cy="0"/>
          <a:chOff x="0" y="0"/>
          <a:chExt cx="0" cy="0"/>
        </a:xfrm>
      </p:grpSpPr>
      <p:sp>
        <p:nvSpPr>
          <p:cNvPr id="40" name="Google Shape;40;p9"/>
          <p:cNvSpPr>
            <a:spLocks noGrp="1"/>
          </p:cNvSpPr>
          <p:nvPr>
            <p:ph type="pic" idx="2"/>
          </p:nvPr>
        </p:nvSpPr>
        <p:spPr>
          <a:xfrm>
            <a:off x="4579951" y="0"/>
            <a:ext cx="7611900" cy="6858000"/>
          </a:xfrm>
          <a:prstGeom prst="rect">
            <a:avLst/>
          </a:prstGeom>
          <a:solidFill>
            <a:schemeClr val="lt1"/>
          </a:solidFill>
          <a:ln>
            <a:noFill/>
          </a:ln>
        </p:spPr>
      </p:sp>
      <p:sp>
        <p:nvSpPr>
          <p:cNvPr id="41" name="Google Shape;41;p9"/>
          <p:cNvSpPr txBox="1">
            <a:spLocks noGrp="1"/>
          </p:cNvSpPr>
          <p:nvPr>
            <p:ph type="title"/>
          </p:nvPr>
        </p:nvSpPr>
        <p:spPr>
          <a:xfrm>
            <a:off x="1866900" y="990269"/>
            <a:ext cx="6414000" cy="2438700"/>
          </a:xfrm>
          <a:prstGeom prst="rect">
            <a:avLst/>
          </a:prstGeom>
          <a:noFill/>
          <a:ln>
            <a:noFill/>
          </a:ln>
        </p:spPr>
        <p:txBody>
          <a:bodyPr spcFirstLastPara="1" wrap="square" lIns="0" tIns="192000" rIns="0" bIns="0" anchor="t" anchorCtr="0">
            <a:noAutofit/>
          </a:bodyPr>
          <a:lstStyle>
            <a:lvl1pPr lvl="0" algn="l">
              <a:lnSpc>
                <a:spcPct val="80000"/>
              </a:lnSpc>
              <a:spcBef>
                <a:spcPts val="0"/>
              </a:spcBef>
              <a:spcAft>
                <a:spcPts val="0"/>
              </a:spcAft>
              <a:buSzPts val="1400"/>
              <a:buNone/>
              <a:defRPr sz="5400"/>
            </a:lvl1pPr>
            <a:lvl2pPr lvl="1" algn="l">
              <a:lnSpc>
                <a:spcPct val="80000"/>
              </a:lnSpc>
              <a:spcBef>
                <a:spcPts val="0"/>
              </a:spcBef>
              <a:spcAft>
                <a:spcPts val="0"/>
              </a:spcAft>
              <a:buSzPts val="1400"/>
              <a:buNone/>
              <a:defRPr/>
            </a:lvl2pPr>
            <a:lvl3pPr lvl="2" algn="l">
              <a:lnSpc>
                <a:spcPct val="80000"/>
              </a:lnSpc>
              <a:spcBef>
                <a:spcPts val="0"/>
              </a:spcBef>
              <a:spcAft>
                <a:spcPts val="0"/>
              </a:spcAft>
              <a:buSzPts val="1400"/>
              <a:buNone/>
              <a:defRPr/>
            </a:lvl3pPr>
            <a:lvl4pPr lvl="3" algn="l">
              <a:lnSpc>
                <a:spcPct val="80000"/>
              </a:lnSpc>
              <a:spcBef>
                <a:spcPts val="0"/>
              </a:spcBef>
              <a:spcAft>
                <a:spcPts val="0"/>
              </a:spcAft>
              <a:buSzPts val="1400"/>
              <a:buNone/>
              <a:defRPr/>
            </a:lvl4pPr>
            <a:lvl5pPr lvl="4" algn="l">
              <a:lnSpc>
                <a:spcPct val="80000"/>
              </a:lnSpc>
              <a:spcBef>
                <a:spcPts val="0"/>
              </a:spcBef>
              <a:spcAft>
                <a:spcPts val="0"/>
              </a:spcAft>
              <a:buSzPts val="1400"/>
              <a:buNone/>
              <a:defRPr/>
            </a:lvl5pPr>
            <a:lvl6pPr lvl="5" algn="l">
              <a:lnSpc>
                <a:spcPct val="80000"/>
              </a:lnSpc>
              <a:spcBef>
                <a:spcPts val="0"/>
              </a:spcBef>
              <a:spcAft>
                <a:spcPts val="0"/>
              </a:spcAft>
              <a:buSzPts val="1400"/>
              <a:buNone/>
              <a:defRPr/>
            </a:lvl6pPr>
            <a:lvl7pPr lvl="6" algn="l">
              <a:lnSpc>
                <a:spcPct val="80000"/>
              </a:lnSpc>
              <a:spcBef>
                <a:spcPts val="0"/>
              </a:spcBef>
              <a:spcAft>
                <a:spcPts val="0"/>
              </a:spcAft>
              <a:buSzPts val="1400"/>
              <a:buNone/>
              <a:defRPr/>
            </a:lvl7pPr>
            <a:lvl8pPr lvl="7" algn="l">
              <a:lnSpc>
                <a:spcPct val="80000"/>
              </a:lnSpc>
              <a:spcBef>
                <a:spcPts val="0"/>
              </a:spcBef>
              <a:spcAft>
                <a:spcPts val="0"/>
              </a:spcAft>
              <a:buSzPts val="1400"/>
              <a:buNone/>
              <a:defRPr/>
            </a:lvl8pPr>
            <a:lvl9pPr lvl="8" algn="l">
              <a:lnSpc>
                <a:spcPct val="80000"/>
              </a:lnSpc>
              <a:spcBef>
                <a:spcPts val="0"/>
              </a:spcBef>
              <a:spcAft>
                <a:spcPts val="0"/>
              </a:spcAft>
              <a:buSzPts val="1400"/>
              <a:buNone/>
              <a:defRPr/>
            </a:lvl9pPr>
          </a:lstStyle>
          <a:p>
            <a:endParaRPr/>
          </a:p>
        </p:txBody>
      </p:sp>
      <p:sp>
        <p:nvSpPr>
          <p:cNvPr id="42" name="Google Shape;42;p9"/>
          <p:cNvSpPr txBox="1">
            <a:spLocks noGrp="1"/>
          </p:cNvSpPr>
          <p:nvPr>
            <p:ph type="sldNum" idx="12"/>
          </p:nvPr>
        </p:nvSpPr>
        <p:spPr>
          <a:xfrm>
            <a:off x="236538" y="6418263"/>
            <a:ext cx="512700" cy="227100"/>
          </a:xfrm>
          <a:prstGeom prst="rect">
            <a:avLst/>
          </a:prstGeom>
          <a:noFill/>
          <a:ln>
            <a:noFill/>
          </a:ln>
        </p:spPr>
        <p:txBody>
          <a:bodyPr spcFirstLastPara="1" wrap="square" lIns="0" tIns="0" rIns="0" bIns="0" anchor="ctr" anchorCtr="0">
            <a:noAutofit/>
          </a:bodyPr>
          <a:lstStyle>
            <a:lvl1pPr marL="0" marR="0" lvl="0"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1pPr>
            <a:lvl2pPr marL="0" marR="0" lvl="1"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2pPr>
            <a:lvl3pPr marL="0" marR="0" lvl="2"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3pPr>
            <a:lvl4pPr marL="0" marR="0" lvl="3"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4pPr>
            <a:lvl5pPr marL="0" marR="0" lvl="4"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5pPr>
            <a:lvl6pPr marL="0" marR="0" lvl="5"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6pPr>
            <a:lvl7pPr marL="0" marR="0" lvl="6"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7pPr>
            <a:lvl8pPr marL="0" marR="0" lvl="7"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8pPr>
            <a:lvl9pPr marL="0" marR="0" lvl="8"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9pPr>
          </a:lstStyle>
          <a:p>
            <a:pPr marL="0" lvl="0" indent="0" algn="ct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15_Custom Layout">
  <p:cSld name="15_Custom Layout">
    <p:spTree>
      <p:nvGrpSpPr>
        <p:cNvPr id="1" name="Shape 43"/>
        <p:cNvGrpSpPr/>
        <p:nvPr/>
      </p:nvGrpSpPr>
      <p:grpSpPr>
        <a:xfrm>
          <a:off x="0" y="0"/>
          <a:ext cx="0" cy="0"/>
          <a:chOff x="0" y="0"/>
          <a:chExt cx="0" cy="0"/>
        </a:xfrm>
      </p:grpSpPr>
      <p:sp>
        <p:nvSpPr>
          <p:cNvPr id="44" name="Google Shape;44;p10"/>
          <p:cNvSpPr txBox="1"/>
          <p:nvPr/>
        </p:nvSpPr>
        <p:spPr>
          <a:xfrm>
            <a:off x="388273" y="6571277"/>
            <a:ext cx="513600" cy="2271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000"/>
              <a:buFont typeface="Arial"/>
              <a:buNone/>
            </a:pPr>
            <a:fld id="{00000000-1234-1234-1234-123412341234}" type="slidenum">
              <a:rPr lang="en-GB" sz="1000" b="0" i="0" u="none" strike="noStrike" cap="none">
                <a:solidFill>
                  <a:schemeClr val="dk1"/>
                </a:solidFill>
                <a:latin typeface="Montserrat Medium"/>
                <a:ea typeface="Montserrat Medium"/>
                <a:cs typeface="Montserrat Medium"/>
                <a:sym typeface="Montserrat Medium"/>
              </a:rPr>
              <a:t>‹#›</a:t>
            </a:fld>
            <a:endParaRPr sz="1000" b="0" i="0" u="none" strike="noStrike" cap="none">
              <a:solidFill>
                <a:schemeClr val="dk1"/>
              </a:solidFill>
              <a:latin typeface="Montserrat Medium"/>
              <a:ea typeface="Montserrat Medium"/>
              <a:cs typeface="Montserrat Medium"/>
              <a:sym typeface="Montserrat Medium"/>
            </a:endParaRPr>
          </a:p>
        </p:txBody>
      </p:sp>
      <p:sp>
        <p:nvSpPr>
          <p:cNvPr id="45" name="Google Shape;45;p10"/>
          <p:cNvSpPr>
            <a:spLocks noGrp="1"/>
          </p:cNvSpPr>
          <p:nvPr>
            <p:ph type="pic" idx="2"/>
          </p:nvPr>
        </p:nvSpPr>
        <p:spPr>
          <a:xfrm>
            <a:off x="0" y="0"/>
            <a:ext cx="12192000" cy="6858000"/>
          </a:xfrm>
          <a:prstGeom prst="rect">
            <a:avLst/>
          </a:prstGeom>
          <a:solidFill>
            <a:schemeClr val="lt1"/>
          </a:solidFill>
          <a:ln>
            <a:noFill/>
          </a:ln>
        </p:spPr>
      </p:sp>
      <p:sp>
        <p:nvSpPr>
          <p:cNvPr id="46" name="Google Shape;46;p10"/>
          <p:cNvSpPr txBox="1">
            <a:spLocks noGrp="1"/>
          </p:cNvSpPr>
          <p:nvPr>
            <p:ph type="sldNum" idx="12"/>
          </p:nvPr>
        </p:nvSpPr>
        <p:spPr>
          <a:xfrm>
            <a:off x="236538" y="6418263"/>
            <a:ext cx="512700" cy="227100"/>
          </a:xfrm>
          <a:prstGeom prst="rect">
            <a:avLst/>
          </a:prstGeom>
          <a:noFill/>
          <a:ln>
            <a:noFill/>
          </a:ln>
        </p:spPr>
        <p:txBody>
          <a:bodyPr spcFirstLastPara="1" wrap="square" lIns="0" tIns="0" rIns="0" bIns="0" anchor="ctr" anchorCtr="0">
            <a:noAutofit/>
          </a:bodyPr>
          <a:lstStyle>
            <a:lvl1pPr marL="0" marR="0" lvl="0"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1pPr>
            <a:lvl2pPr marL="0" marR="0" lvl="1"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2pPr>
            <a:lvl3pPr marL="0" marR="0" lvl="2"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3pPr>
            <a:lvl4pPr marL="0" marR="0" lvl="3"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4pPr>
            <a:lvl5pPr marL="0" marR="0" lvl="4"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5pPr>
            <a:lvl6pPr marL="0" marR="0" lvl="5"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6pPr>
            <a:lvl7pPr marL="0" marR="0" lvl="6"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7pPr>
            <a:lvl8pPr marL="0" marR="0" lvl="7"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8pPr>
            <a:lvl9pPr marL="0" marR="0" lvl="8"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9pPr>
          </a:lstStyle>
          <a:p>
            <a:pPr marL="0" lvl="0" indent="0" algn="ct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matchingName="Title and Content" type="obj">
  <p:cSld name="OBJECT">
    <p:spTree>
      <p:nvGrpSpPr>
        <p:cNvPr id="1" name="Shape 47"/>
        <p:cNvGrpSpPr/>
        <p:nvPr/>
      </p:nvGrpSpPr>
      <p:grpSpPr>
        <a:xfrm>
          <a:off x="0" y="0"/>
          <a:ext cx="0" cy="0"/>
          <a:chOff x="0" y="0"/>
          <a:chExt cx="0" cy="0"/>
        </a:xfrm>
      </p:grpSpPr>
      <p:sp>
        <p:nvSpPr>
          <p:cNvPr id="48" name="Google Shape;48;p11"/>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Font typeface="Montserrat"/>
              <a:buNone/>
              <a:defRPr/>
            </a:lvl1pPr>
            <a:lvl2pPr lvl="1" algn="l">
              <a:lnSpc>
                <a:spcPct val="100000"/>
              </a:lnSpc>
              <a:spcBef>
                <a:spcPts val="0"/>
              </a:spcBef>
              <a:spcAft>
                <a:spcPts val="0"/>
              </a:spcAft>
              <a:buClr>
                <a:schemeClr val="dk1"/>
              </a:buClr>
              <a:buSzPts val="1400"/>
              <a:buFont typeface="Montserrat"/>
              <a:buNone/>
              <a:defRPr/>
            </a:lvl2pPr>
            <a:lvl3pPr lvl="2" algn="l">
              <a:lnSpc>
                <a:spcPct val="100000"/>
              </a:lnSpc>
              <a:spcBef>
                <a:spcPts val="0"/>
              </a:spcBef>
              <a:spcAft>
                <a:spcPts val="0"/>
              </a:spcAft>
              <a:buClr>
                <a:schemeClr val="dk1"/>
              </a:buClr>
              <a:buSzPts val="1400"/>
              <a:buFont typeface="Montserrat"/>
              <a:buNone/>
              <a:defRPr/>
            </a:lvl3pPr>
            <a:lvl4pPr lvl="3" algn="l">
              <a:lnSpc>
                <a:spcPct val="100000"/>
              </a:lnSpc>
              <a:spcBef>
                <a:spcPts val="0"/>
              </a:spcBef>
              <a:spcAft>
                <a:spcPts val="0"/>
              </a:spcAft>
              <a:buClr>
                <a:schemeClr val="dk1"/>
              </a:buClr>
              <a:buSzPts val="1400"/>
              <a:buFont typeface="Montserrat"/>
              <a:buNone/>
              <a:defRPr/>
            </a:lvl4pPr>
            <a:lvl5pPr lvl="4" algn="l">
              <a:lnSpc>
                <a:spcPct val="100000"/>
              </a:lnSpc>
              <a:spcBef>
                <a:spcPts val="0"/>
              </a:spcBef>
              <a:spcAft>
                <a:spcPts val="0"/>
              </a:spcAft>
              <a:buClr>
                <a:schemeClr val="dk1"/>
              </a:buClr>
              <a:buSzPts val="1400"/>
              <a:buFont typeface="Montserrat"/>
              <a:buNone/>
              <a:defRPr/>
            </a:lvl5pPr>
            <a:lvl6pPr lvl="5" algn="l">
              <a:lnSpc>
                <a:spcPct val="100000"/>
              </a:lnSpc>
              <a:spcBef>
                <a:spcPts val="0"/>
              </a:spcBef>
              <a:spcAft>
                <a:spcPts val="0"/>
              </a:spcAft>
              <a:buClr>
                <a:schemeClr val="dk1"/>
              </a:buClr>
              <a:buSzPts val="1400"/>
              <a:buFont typeface="Montserrat"/>
              <a:buNone/>
              <a:defRPr/>
            </a:lvl6pPr>
            <a:lvl7pPr lvl="6" algn="l">
              <a:lnSpc>
                <a:spcPct val="100000"/>
              </a:lnSpc>
              <a:spcBef>
                <a:spcPts val="0"/>
              </a:spcBef>
              <a:spcAft>
                <a:spcPts val="0"/>
              </a:spcAft>
              <a:buClr>
                <a:schemeClr val="dk1"/>
              </a:buClr>
              <a:buSzPts val="1400"/>
              <a:buFont typeface="Montserrat"/>
              <a:buNone/>
              <a:defRPr/>
            </a:lvl7pPr>
            <a:lvl8pPr lvl="7" algn="l">
              <a:lnSpc>
                <a:spcPct val="100000"/>
              </a:lnSpc>
              <a:spcBef>
                <a:spcPts val="0"/>
              </a:spcBef>
              <a:spcAft>
                <a:spcPts val="0"/>
              </a:spcAft>
              <a:buClr>
                <a:schemeClr val="dk1"/>
              </a:buClr>
              <a:buSzPts val="1400"/>
              <a:buFont typeface="Montserrat"/>
              <a:buNone/>
              <a:defRPr/>
            </a:lvl8pPr>
            <a:lvl9pPr lvl="8" algn="l">
              <a:lnSpc>
                <a:spcPct val="100000"/>
              </a:lnSpc>
              <a:spcBef>
                <a:spcPts val="0"/>
              </a:spcBef>
              <a:spcAft>
                <a:spcPts val="0"/>
              </a:spcAft>
              <a:buClr>
                <a:schemeClr val="dk1"/>
              </a:buClr>
              <a:buSzPts val="1400"/>
              <a:buFont typeface="Montserrat"/>
              <a:buNone/>
              <a:defRPr/>
            </a:lvl9pPr>
          </a:lstStyle>
          <a:p>
            <a:endParaRPr/>
          </a:p>
        </p:txBody>
      </p:sp>
      <p:sp>
        <p:nvSpPr>
          <p:cNvPr id="49" name="Google Shape;49;p11"/>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0" name="Google Shape;50;p11"/>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chemeClr val="dk1"/>
              </a:buClr>
              <a:buSzPts val="1400"/>
              <a:buFont typeface="Open Sans"/>
              <a:buNone/>
              <a:defRPr sz="1800" b="0" i="0" u="none" strike="noStrike" cap="none">
                <a:solidFill>
                  <a:schemeClr val="dk1"/>
                </a:solidFill>
                <a:latin typeface="Open Sans"/>
                <a:ea typeface="Open Sans"/>
                <a:cs typeface="Open Sans"/>
                <a:sym typeface="Open Sans"/>
              </a:defRPr>
            </a:lvl1pPr>
            <a:lvl2pPr marR="0" lvl="1" algn="l" rtl="0">
              <a:lnSpc>
                <a:spcPct val="100000"/>
              </a:lnSpc>
              <a:spcBef>
                <a:spcPts val="0"/>
              </a:spcBef>
              <a:spcAft>
                <a:spcPts val="0"/>
              </a:spcAft>
              <a:buClr>
                <a:schemeClr val="dk1"/>
              </a:buClr>
              <a:buSzPts val="1400"/>
              <a:buFont typeface="Open Sans"/>
              <a:buNone/>
              <a:defRPr sz="1800" b="0" i="0" u="none" strike="noStrike" cap="none">
                <a:solidFill>
                  <a:schemeClr val="dk1"/>
                </a:solidFill>
                <a:latin typeface="Open Sans"/>
                <a:ea typeface="Open Sans"/>
                <a:cs typeface="Open Sans"/>
                <a:sym typeface="Open Sans"/>
              </a:defRPr>
            </a:lvl2pPr>
            <a:lvl3pPr marR="0" lvl="2" algn="l" rtl="0">
              <a:lnSpc>
                <a:spcPct val="100000"/>
              </a:lnSpc>
              <a:spcBef>
                <a:spcPts val="0"/>
              </a:spcBef>
              <a:spcAft>
                <a:spcPts val="0"/>
              </a:spcAft>
              <a:buClr>
                <a:schemeClr val="dk1"/>
              </a:buClr>
              <a:buSzPts val="1400"/>
              <a:buFont typeface="Open Sans"/>
              <a:buNone/>
              <a:defRPr sz="1800" b="0" i="0" u="none" strike="noStrike" cap="none">
                <a:solidFill>
                  <a:schemeClr val="dk1"/>
                </a:solidFill>
                <a:latin typeface="Open Sans"/>
                <a:ea typeface="Open Sans"/>
                <a:cs typeface="Open Sans"/>
                <a:sym typeface="Open Sans"/>
              </a:defRPr>
            </a:lvl3pPr>
            <a:lvl4pPr marR="0" lvl="3" algn="l" rtl="0">
              <a:lnSpc>
                <a:spcPct val="100000"/>
              </a:lnSpc>
              <a:spcBef>
                <a:spcPts val="0"/>
              </a:spcBef>
              <a:spcAft>
                <a:spcPts val="0"/>
              </a:spcAft>
              <a:buClr>
                <a:schemeClr val="dk1"/>
              </a:buClr>
              <a:buSzPts val="1400"/>
              <a:buFont typeface="Open Sans"/>
              <a:buNone/>
              <a:defRPr sz="1800" b="0" i="0" u="none" strike="noStrike" cap="none">
                <a:solidFill>
                  <a:schemeClr val="dk1"/>
                </a:solidFill>
                <a:latin typeface="Open Sans"/>
                <a:ea typeface="Open Sans"/>
                <a:cs typeface="Open Sans"/>
                <a:sym typeface="Open Sans"/>
              </a:defRPr>
            </a:lvl4pPr>
            <a:lvl5pPr marR="0" lvl="4" algn="l" rtl="0">
              <a:lnSpc>
                <a:spcPct val="100000"/>
              </a:lnSpc>
              <a:spcBef>
                <a:spcPts val="0"/>
              </a:spcBef>
              <a:spcAft>
                <a:spcPts val="0"/>
              </a:spcAft>
              <a:buClr>
                <a:schemeClr val="dk1"/>
              </a:buClr>
              <a:buSzPts val="1400"/>
              <a:buFont typeface="Open Sans"/>
              <a:buNone/>
              <a:defRPr sz="1800" b="0" i="0" u="none" strike="noStrike" cap="none">
                <a:solidFill>
                  <a:schemeClr val="dk1"/>
                </a:solidFill>
                <a:latin typeface="Open Sans"/>
                <a:ea typeface="Open Sans"/>
                <a:cs typeface="Open Sans"/>
                <a:sym typeface="Open Sans"/>
              </a:defRPr>
            </a:lvl5pPr>
            <a:lvl6pPr marR="0" lvl="5" algn="l" rtl="0">
              <a:lnSpc>
                <a:spcPct val="100000"/>
              </a:lnSpc>
              <a:spcBef>
                <a:spcPts val="0"/>
              </a:spcBef>
              <a:spcAft>
                <a:spcPts val="0"/>
              </a:spcAft>
              <a:buClr>
                <a:schemeClr val="dk1"/>
              </a:buClr>
              <a:buSzPts val="1400"/>
              <a:buFont typeface="Open Sans"/>
              <a:buNone/>
              <a:defRPr sz="1800" b="0" i="0" u="none" strike="noStrike" cap="none">
                <a:solidFill>
                  <a:schemeClr val="dk1"/>
                </a:solidFill>
                <a:latin typeface="Open Sans"/>
                <a:ea typeface="Open Sans"/>
                <a:cs typeface="Open Sans"/>
                <a:sym typeface="Open Sans"/>
              </a:defRPr>
            </a:lvl6pPr>
            <a:lvl7pPr marR="0" lvl="6" algn="l" rtl="0">
              <a:lnSpc>
                <a:spcPct val="100000"/>
              </a:lnSpc>
              <a:spcBef>
                <a:spcPts val="0"/>
              </a:spcBef>
              <a:spcAft>
                <a:spcPts val="0"/>
              </a:spcAft>
              <a:buClr>
                <a:schemeClr val="dk1"/>
              </a:buClr>
              <a:buSzPts val="1400"/>
              <a:buFont typeface="Open Sans"/>
              <a:buNone/>
              <a:defRPr sz="1800" b="0" i="0" u="none" strike="noStrike" cap="none">
                <a:solidFill>
                  <a:schemeClr val="dk1"/>
                </a:solidFill>
                <a:latin typeface="Open Sans"/>
                <a:ea typeface="Open Sans"/>
                <a:cs typeface="Open Sans"/>
                <a:sym typeface="Open Sans"/>
              </a:defRPr>
            </a:lvl7pPr>
            <a:lvl8pPr marR="0" lvl="7" algn="l" rtl="0">
              <a:lnSpc>
                <a:spcPct val="100000"/>
              </a:lnSpc>
              <a:spcBef>
                <a:spcPts val="0"/>
              </a:spcBef>
              <a:spcAft>
                <a:spcPts val="0"/>
              </a:spcAft>
              <a:buClr>
                <a:schemeClr val="dk1"/>
              </a:buClr>
              <a:buSzPts val="1400"/>
              <a:buFont typeface="Open Sans"/>
              <a:buNone/>
              <a:defRPr sz="1800" b="0" i="0" u="none" strike="noStrike" cap="none">
                <a:solidFill>
                  <a:schemeClr val="dk1"/>
                </a:solidFill>
                <a:latin typeface="Open Sans"/>
                <a:ea typeface="Open Sans"/>
                <a:cs typeface="Open Sans"/>
                <a:sym typeface="Open Sans"/>
              </a:defRPr>
            </a:lvl8pPr>
            <a:lvl9pPr marR="0" lvl="8" algn="l" rtl="0">
              <a:lnSpc>
                <a:spcPct val="100000"/>
              </a:lnSpc>
              <a:spcBef>
                <a:spcPts val="0"/>
              </a:spcBef>
              <a:spcAft>
                <a:spcPts val="0"/>
              </a:spcAft>
              <a:buClr>
                <a:schemeClr val="dk1"/>
              </a:buClr>
              <a:buSzPts val="1400"/>
              <a:buFont typeface="Open Sans"/>
              <a:buNone/>
              <a:defRPr sz="1800" b="0" i="0" u="none" strike="noStrike" cap="none">
                <a:solidFill>
                  <a:schemeClr val="dk1"/>
                </a:solidFill>
                <a:latin typeface="Open Sans"/>
                <a:ea typeface="Open Sans"/>
                <a:cs typeface="Open Sans"/>
                <a:sym typeface="Open Sans"/>
              </a:defRPr>
            </a:lvl9pPr>
          </a:lstStyle>
          <a:p>
            <a:endParaRPr/>
          </a:p>
        </p:txBody>
      </p:sp>
      <p:sp>
        <p:nvSpPr>
          <p:cNvPr id="51" name="Google Shape;51;p11"/>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chemeClr val="dk1"/>
              </a:buClr>
              <a:buSzPts val="1400"/>
              <a:buFont typeface="Open Sans"/>
              <a:buNone/>
              <a:defRPr sz="1800" b="0" i="0" u="none" strike="noStrike" cap="none">
                <a:solidFill>
                  <a:schemeClr val="dk1"/>
                </a:solidFill>
                <a:latin typeface="Open Sans"/>
                <a:ea typeface="Open Sans"/>
                <a:cs typeface="Open Sans"/>
                <a:sym typeface="Open Sans"/>
              </a:defRPr>
            </a:lvl1pPr>
            <a:lvl2pPr marR="0" lvl="1" algn="l" rtl="0">
              <a:lnSpc>
                <a:spcPct val="100000"/>
              </a:lnSpc>
              <a:spcBef>
                <a:spcPts val="0"/>
              </a:spcBef>
              <a:spcAft>
                <a:spcPts val="0"/>
              </a:spcAft>
              <a:buClr>
                <a:schemeClr val="dk1"/>
              </a:buClr>
              <a:buSzPts val="1400"/>
              <a:buFont typeface="Open Sans"/>
              <a:buNone/>
              <a:defRPr sz="1800" b="0" i="0" u="none" strike="noStrike" cap="none">
                <a:solidFill>
                  <a:schemeClr val="dk1"/>
                </a:solidFill>
                <a:latin typeface="Open Sans"/>
                <a:ea typeface="Open Sans"/>
                <a:cs typeface="Open Sans"/>
                <a:sym typeface="Open Sans"/>
              </a:defRPr>
            </a:lvl2pPr>
            <a:lvl3pPr marR="0" lvl="2" algn="l" rtl="0">
              <a:lnSpc>
                <a:spcPct val="100000"/>
              </a:lnSpc>
              <a:spcBef>
                <a:spcPts val="0"/>
              </a:spcBef>
              <a:spcAft>
                <a:spcPts val="0"/>
              </a:spcAft>
              <a:buClr>
                <a:schemeClr val="dk1"/>
              </a:buClr>
              <a:buSzPts val="1400"/>
              <a:buFont typeface="Open Sans"/>
              <a:buNone/>
              <a:defRPr sz="1800" b="0" i="0" u="none" strike="noStrike" cap="none">
                <a:solidFill>
                  <a:schemeClr val="dk1"/>
                </a:solidFill>
                <a:latin typeface="Open Sans"/>
                <a:ea typeface="Open Sans"/>
                <a:cs typeface="Open Sans"/>
                <a:sym typeface="Open Sans"/>
              </a:defRPr>
            </a:lvl3pPr>
            <a:lvl4pPr marR="0" lvl="3" algn="l" rtl="0">
              <a:lnSpc>
                <a:spcPct val="100000"/>
              </a:lnSpc>
              <a:spcBef>
                <a:spcPts val="0"/>
              </a:spcBef>
              <a:spcAft>
                <a:spcPts val="0"/>
              </a:spcAft>
              <a:buClr>
                <a:schemeClr val="dk1"/>
              </a:buClr>
              <a:buSzPts val="1400"/>
              <a:buFont typeface="Open Sans"/>
              <a:buNone/>
              <a:defRPr sz="1800" b="0" i="0" u="none" strike="noStrike" cap="none">
                <a:solidFill>
                  <a:schemeClr val="dk1"/>
                </a:solidFill>
                <a:latin typeface="Open Sans"/>
                <a:ea typeface="Open Sans"/>
                <a:cs typeface="Open Sans"/>
                <a:sym typeface="Open Sans"/>
              </a:defRPr>
            </a:lvl4pPr>
            <a:lvl5pPr marR="0" lvl="4" algn="l" rtl="0">
              <a:lnSpc>
                <a:spcPct val="100000"/>
              </a:lnSpc>
              <a:spcBef>
                <a:spcPts val="0"/>
              </a:spcBef>
              <a:spcAft>
                <a:spcPts val="0"/>
              </a:spcAft>
              <a:buClr>
                <a:schemeClr val="dk1"/>
              </a:buClr>
              <a:buSzPts val="1400"/>
              <a:buFont typeface="Open Sans"/>
              <a:buNone/>
              <a:defRPr sz="1800" b="0" i="0" u="none" strike="noStrike" cap="none">
                <a:solidFill>
                  <a:schemeClr val="dk1"/>
                </a:solidFill>
                <a:latin typeface="Open Sans"/>
                <a:ea typeface="Open Sans"/>
                <a:cs typeface="Open Sans"/>
                <a:sym typeface="Open Sans"/>
              </a:defRPr>
            </a:lvl5pPr>
            <a:lvl6pPr marR="0" lvl="5" algn="l" rtl="0">
              <a:lnSpc>
                <a:spcPct val="100000"/>
              </a:lnSpc>
              <a:spcBef>
                <a:spcPts val="0"/>
              </a:spcBef>
              <a:spcAft>
                <a:spcPts val="0"/>
              </a:spcAft>
              <a:buClr>
                <a:schemeClr val="dk1"/>
              </a:buClr>
              <a:buSzPts val="1400"/>
              <a:buFont typeface="Open Sans"/>
              <a:buNone/>
              <a:defRPr sz="1800" b="0" i="0" u="none" strike="noStrike" cap="none">
                <a:solidFill>
                  <a:schemeClr val="dk1"/>
                </a:solidFill>
                <a:latin typeface="Open Sans"/>
                <a:ea typeface="Open Sans"/>
                <a:cs typeface="Open Sans"/>
                <a:sym typeface="Open Sans"/>
              </a:defRPr>
            </a:lvl6pPr>
            <a:lvl7pPr marR="0" lvl="6" algn="l" rtl="0">
              <a:lnSpc>
                <a:spcPct val="100000"/>
              </a:lnSpc>
              <a:spcBef>
                <a:spcPts val="0"/>
              </a:spcBef>
              <a:spcAft>
                <a:spcPts val="0"/>
              </a:spcAft>
              <a:buClr>
                <a:schemeClr val="dk1"/>
              </a:buClr>
              <a:buSzPts val="1400"/>
              <a:buFont typeface="Open Sans"/>
              <a:buNone/>
              <a:defRPr sz="1800" b="0" i="0" u="none" strike="noStrike" cap="none">
                <a:solidFill>
                  <a:schemeClr val="dk1"/>
                </a:solidFill>
                <a:latin typeface="Open Sans"/>
                <a:ea typeface="Open Sans"/>
                <a:cs typeface="Open Sans"/>
                <a:sym typeface="Open Sans"/>
              </a:defRPr>
            </a:lvl7pPr>
            <a:lvl8pPr marR="0" lvl="7" algn="l" rtl="0">
              <a:lnSpc>
                <a:spcPct val="100000"/>
              </a:lnSpc>
              <a:spcBef>
                <a:spcPts val="0"/>
              </a:spcBef>
              <a:spcAft>
                <a:spcPts val="0"/>
              </a:spcAft>
              <a:buClr>
                <a:schemeClr val="dk1"/>
              </a:buClr>
              <a:buSzPts val="1400"/>
              <a:buFont typeface="Open Sans"/>
              <a:buNone/>
              <a:defRPr sz="1800" b="0" i="0" u="none" strike="noStrike" cap="none">
                <a:solidFill>
                  <a:schemeClr val="dk1"/>
                </a:solidFill>
                <a:latin typeface="Open Sans"/>
                <a:ea typeface="Open Sans"/>
                <a:cs typeface="Open Sans"/>
                <a:sym typeface="Open Sans"/>
              </a:defRPr>
            </a:lvl8pPr>
            <a:lvl9pPr marR="0" lvl="8" algn="l" rtl="0">
              <a:lnSpc>
                <a:spcPct val="100000"/>
              </a:lnSpc>
              <a:spcBef>
                <a:spcPts val="0"/>
              </a:spcBef>
              <a:spcAft>
                <a:spcPts val="0"/>
              </a:spcAft>
              <a:buClr>
                <a:schemeClr val="dk1"/>
              </a:buClr>
              <a:buSzPts val="1400"/>
              <a:buFont typeface="Open Sans"/>
              <a:buNone/>
              <a:defRPr sz="1800" b="0" i="0" u="none" strike="noStrike" cap="none">
                <a:solidFill>
                  <a:schemeClr val="dk1"/>
                </a:solidFill>
                <a:latin typeface="Open Sans"/>
                <a:ea typeface="Open Sans"/>
                <a:cs typeface="Open Sans"/>
                <a:sym typeface="Open Sans"/>
              </a:defRPr>
            </a:lvl9pPr>
          </a:lstStyle>
          <a:p>
            <a:endParaRPr/>
          </a:p>
        </p:txBody>
      </p:sp>
      <p:sp>
        <p:nvSpPr>
          <p:cNvPr id="52" name="Google Shape;52;p11"/>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Open Sans"/>
                <a:ea typeface="Open Sans"/>
                <a:cs typeface="Open Sans"/>
                <a:sym typeface="Open Sans"/>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Open Sans"/>
                <a:ea typeface="Open Sans"/>
                <a:cs typeface="Open Sans"/>
                <a:sym typeface="Open Sans"/>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Open Sans"/>
                <a:ea typeface="Open Sans"/>
                <a:cs typeface="Open Sans"/>
                <a:sym typeface="Open Sans"/>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Open Sans"/>
                <a:ea typeface="Open Sans"/>
                <a:cs typeface="Open Sans"/>
                <a:sym typeface="Open Sans"/>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Open Sans"/>
                <a:ea typeface="Open Sans"/>
                <a:cs typeface="Open Sans"/>
                <a:sym typeface="Open Sans"/>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Open Sans"/>
                <a:ea typeface="Open Sans"/>
                <a:cs typeface="Open Sans"/>
                <a:sym typeface="Open Sans"/>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Open Sans"/>
                <a:ea typeface="Open Sans"/>
                <a:cs typeface="Open Sans"/>
                <a:sym typeface="Open Sans"/>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Open Sans"/>
                <a:ea typeface="Open Sans"/>
                <a:cs typeface="Open Sans"/>
                <a:sym typeface="Open Sans"/>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Open Sans"/>
                <a:ea typeface="Open Sans"/>
                <a:cs typeface="Open Sans"/>
                <a:sym typeface="Open Sans"/>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53"/>
        <p:cNvGrpSpPr/>
        <p:nvPr/>
      </p:nvGrpSpPr>
      <p:grpSpPr>
        <a:xfrm>
          <a:off x="0" y="0"/>
          <a:ext cx="0" cy="0"/>
          <a:chOff x="0" y="0"/>
          <a:chExt cx="0" cy="0"/>
        </a:xfrm>
      </p:grpSpPr>
      <p:sp>
        <p:nvSpPr>
          <p:cNvPr id="54" name="Google Shape;54;p12"/>
          <p:cNvSpPr>
            <a:spLocks noGrp="1"/>
          </p:cNvSpPr>
          <p:nvPr>
            <p:ph type="pic" idx="2"/>
          </p:nvPr>
        </p:nvSpPr>
        <p:spPr>
          <a:xfrm>
            <a:off x="0" y="0"/>
            <a:ext cx="12192000" cy="6858000"/>
          </a:xfrm>
          <a:prstGeom prst="rect">
            <a:avLst/>
          </a:prstGeom>
          <a:solidFill>
            <a:schemeClr val="lt1"/>
          </a:solidFill>
          <a:ln>
            <a:noFill/>
          </a:ln>
        </p:spPr>
      </p:sp>
      <p:sp>
        <p:nvSpPr>
          <p:cNvPr id="55" name="Google Shape;55;p12"/>
          <p:cNvSpPr txBox="1">
            <a:spLocks noGrp="1"/>
          </p:cNvSpPr>
          <p:nvPr>
            <p:ph type="sldNum" idx="12"/>
          </p:nvPr>
        </p:nvSpPr>
        <p:spPr>
          <a:xfrm>
            <a:off x="236538" y="6418263"/>
            <a:ext cx="512700" cy="227100"/>
          </a:xfrm>
          <a:prstGeom prst="rect">
            <a:avLst/>
          </a:prstGeom>
          <a:noFill/>
          <a:ln>
            <a:noFill/>
          </a:ln>
        </p:spPr>
        <p:txBody>
          <a:bodyPr spcFirstLastPara="1" wrap="square" lIns="0" tIns="0" rIns="0" bIns="0" anchor="ctr" anchorCtr="0">
            <a:noAutofit/>
          </a:bodyPr>
          <a:lstStyle>
            <a:lvl1pPr marL="0" marR="0" lvl="0"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1pPr>
            <a:lvl2pPr marL="0" marR="0" lvl="1"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2pPr>
            <a:lvl3pPr marL="0" marR="0" lvl="2"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3pPr>
            <a:lvl4pPr marL="0" marR="0" lvl="3"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4pPr>
            <a:lvl5pPr marL="0" marR="0" lvl="4"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5pPr>
            <a:lvl6pPr marL="0" marR="0" lvl="5"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6pPr>
            <a:lvl7pPr marL="0" marR="0" lvl="6"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7pPr>
            <a:lvl8pPr marL="0" marR="0" lvl="7"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8pPr>
            <a:lvl9pPr marL="0" marR="0" lvl="8"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9pPr>
          </a:lstStyle>
          <a:p>
            <a:pPr marL="0" lvl="0" indent="0" algn="ct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27_Custom Layout">
  <p:cSld name="27_Custom Layout">
    <p:spTree>
      <p:nvGrpSpPr>
        <p:cNvPr id="1" name="Shape 56"/>
        <p:cNvGrpSpPr/>
        <p:nvPr/>
      </p:nvGrpSpPr>
      <p:grpSpPr>
        <a:xfrm>
          <a:off x="0" y="0"/>
          <a:ext cx="0" cy="0"/>
          <a:chOff x="0" y="0"/>
          <a:chExt cx="0" cy="0"/>
        </a:xfrm>
      </p:grpSpPr>
      <p:sp>
        <p:nvSpPr>
          <p:cNvPr id="57" name="Google Shape;57;p13"/>
          <p:cNvSpPr txBox="1"/>
          <p:nvPr/>
        </p:nvSpPr>
        <p:spPr>
          <a:xfrm>
            <a:off x="388273" y="6571277"/>
            <a:ext cx="513600" cy="2271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000"/>
              <a:buFont typeface="Arial"/>
              <a:buNone/>
            </a:pPr>
            <a:fld id="{00000000-1234-1234-1234-123412341234}" type="slidenum">
              <a:rPr lang="en-GB" sz="1000" b="0" i="0" u="none" strike="noStrike" cap="none">
                <a:solidFill>
                  <a:schemeClr val="dk1"/>
                </a:solidFill>
                <a:latin typeface="Montserrat Medium"/>
                <a:ea typeface="Montserrat Medium"/>
                <a:cs typeface="Montserrat Medium"/>
                <a:sym typeface="Montserrat Medium"/>
              </a:rPr>
              <a:t>‹#›</a:t>
            </a:fld>
            <a:endParaRPr sz="1000" b="0" i="0" u="none" strike="noStrike" cap="none">
              <a:solidFill>
                <a:schemeClr val="dk1"/>
              </a:solidFill>
              <a:latin typeface="Montserrat Medium"/>
              <a:ea typeface="Montserrat Medium"/>
              <a:cs typeface="Montserrat Medium"/>
              <a:sym typeface="Montserrat Medium"/>
            </a:endParaRPr>
          </a:p>
        </p:txBody>
      </p:sp>
      <p:sp>
        <p:nvSpPr>
          <p:cNvPr id="58" name="Google Shape;58;p13"/>
          <p:cNvSpPr>
            <a:spLocks noGrp="1"/>
          </p:cNvSpPr>
          <p:nvPr>
            <p:ph type="pic" idx="2"/>
          </p:nvPr>
        </p:nvSpPr>
        <p:spPr>
          <a:xfrm>
            <a:off x="0" y="0"/>
            <a:ext cx="12192000" cy="6858000"/>
          </a:xfrm>
          <a:prstGeom prst="rect">
            <a:avLst/>
          </a:prstGeom>
          <a:solidFill>
            <a:schemeClr val="lt1"/>
          </a:solidFill>
          <a:ln>
            <a:noFill/>
          </a:ln>
        </p:spPr>
      </p:sp>
      <p:sp>
        <p:nvSpPr>
          <p:cNvPr id="59" name="Google Shape;59;p13"/>
          <p:cNvSpPr txBox="1">
            <a:spLocks noGrp="1"/>
          </p:cNvSpPr>
          <p:nvPr>
            <p:ph type="title"/>
          </p:nvPr>
        </p:nvSpPr>
        <p:spPr>
          <a:xfrm>
            <a:off x="1866899" y="4517240"/>
            <a:ext cx="8046300" cy="2438700"/>
          </a:xfrm>
          <a:prstGeom prst="rect">
            <a:avLst/>
          </a:prstGeom>
          <a:noFill/>
          <a:ln>
            <a:noFill/>
          </a:ln>
        </p:spPr>
        <p:txBody>
          <a:bodyPr spcFirstLastPara="1" wrap="square" lIns="0" tIns="192000" rIns="0" bIns="0" anchor="t" anchorCtr="0">
            <a:noAutofit/>
          </a:bodyPr>
          <a:lstStyle>
            <a:lvl1pPr lvl="0" algn="l">
              <a:lnSpc>
                <a:spcPct val="80000"/>
              </a:lnSpc>
              <a:spcBef>
                <a:spcPts val="0"/>
              </a:spcBef>
              <a:spcAft>
                <a:spcPts val="0"/>
              </a:spcAft>
              <a:buSzPts val="1400"/>
              <a:buNone/>
              <a:defRPr sz="5400"/>
            </a:lvl1pPr>
            <a:lvl2pPr lvl="1" algn="l">
              <a:lnSpc>
                <a:spcPct val="80000"/>
              </a:lnSpc>
              <a:spcBef>
                <a:spcPts val="0"/>
              </a:spcBef>
              <a:spcAft>
                <a:spcPts val="0"/>
              </a:spcAft>
              <a:buSzPts val="1400"/>
              <a:buNone/>
              <a:defRPr/>
            </a:lvl2pPr>
            <a:lvl3pPr lvl="2" algn="l">
              <a:lnSpc>
                <a:spcPct val="80000"/>
              </a:lnSpc>
              <a:spcBef>
                <a:spcPts val="0"/>
              </a:spcBef>
              <a:spcAft>
                <a:spcPts val="0"/>
              </a:spcAft>
              <a:buSzPts val="1400"/>
              <a:buNone/>
              <a:defRPr/>
            </a:lvl3pPr>
            <a:lvl4pPr lvl="3" algn="l">
              <a:lnSpc>
                <a:spcPct val="80000"/>
              </a:lnSpc>
              <a:spcBef>
                <a:spcPts val="0"/>
              </a:spcBef>
              <a:spcAft>
                <a:spcPts val="0"/>
              </a:spcAft>
              <a:buSzPts val="1400"/>
              <a:buNone/>
              <a:defRPr/>
            </a:lvl4pPr>
            <a:lvl5pPr lvl="4" algn="l">
              <a:lnSpc>
                <a:spcPct val="80000"/>
              </a:lnSpc>
              <a:spcBef>
                <a:spcPts val="0"/>
              </a:spcBef>
              <a:spcAft>
                <a:spcPts val="0"/>
              </a:spcAft>
              <a:buSzPts val="1400"/>
              <a:buNone/>
              <a:defRPr/>
            </a:lvl5pPr>
            <a:lvl6pPr lvl="5" algn="l">
              <a:lnSpc>
                <a:spcPct val="80000"/>
              </a:lnSpc>
              <a:spcBef>
                <a:spcPts val="0"/>
              </a:spcBef>
              <a:spcAft>
                <a:spcPts val="0"/>
              </a:spcAft>
              <a:buSzPts val="1400"/>
              <a:buNone/>
              <a:defRPr/>
            </a:lvl6pPr>
            <a:lvl7pPr lvl="6" algn="l">
              <a:lnSpc>
                <a:spcPct val="80000"/>
              </a:lnSpc>
              <a:spcBef>
                <a:spcPts val="0"/>
              </a:spcBef>
              <a:spcAft>
                <a:spcPts val="0"/>
              </a:spcAft>
              <a:buSzPts val="1400"/>
              <a:buNone/>
              <a:defRPr/>
            </a:lvl7pPr>
            <a:lvl8pPr lvl="7" algn="l">
              <a:lnSpc>
                <a:spcPct val="80000"/>
              </a:lnSpc>
              <a:spcBef>
                <a:spcPts val="0"/>
              </a:spcBef>
              <a:spcAft>
                <a:spcPts val="0"/>
              </a:spcAft>
              <a:buSzPts val="1400"/>
              <a:buNone/>
              <a:defRPr/>
            </a:lvl8pPr>
            <a:lvl9pPr lvl="8" algn="l">
              <a:lnSpc>
                <a:spcPct val="80000"/>
              </a:lnSpc>
              <a:spcBef>
                <a:spcPts val="0"/>
              </a:spcBef>
              <a:spcAft>
                <a:spcPts val="0"/>
              </a:spcAft>
              <a:buSzPts val="1400"/>
              <a:buNone/>
              <a:defRPr/>
            </a:lvl9pPr>
          </a:lstStyle>
          <a:p>
            <a:endParaRPr/>
          </a:p>
        </p:txBody>
      </p:sp>
      <p:sp>
        <p:nvSpPr>
          <p:cNvPr id="60" name="Google Shape;60;p13"/>
          <p:cNvSpPr txBox="1">
            <a:spLocks noGrp="1"/>
          </p:cNvSpPr>
          <p:nvPr>
            <p:ph type="sldNum" idx="12"/>
          </p:nvPr>
        </p:nvSpPr>
        <p:spPr>
          <a:xfrm>
            <a:off x="236538" y="6418263"/>
            <a:ext cx="512700" cy="227100"/>
          </a:xfrm>
          <a:prstGeom prst="rect">
            <a:avLst/>
          </a:prstGeom>
          <a:noFill/>
          <a:ln>
            <a:noFill/>
          </a:ln>
        </p:spPr>
        <p:txBody>
          <a:bodyPr spcFirstLastPara="1" wrap="square" lIns="0" tIns="0" rIns="0" bIns="0" anchor="ctr" anchorCtr="0">
            <a:noAutofit/>
          </a:bodyPr>
          <a:lstStyle>
            <a:lvl1pPr marL="0" marR="0" lvl="0"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1pPr>
            <a:lvl2pPr marL="0" marR="0" lvl="1"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2pPr>
            <a:lvl3pPr marL="0" marR="0" lvl="2"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3pPr>
            <a:lvl4pPr marL="0" marR="0" lvl="3"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4pPr>
            <a:lvl5pPr marL="0" marR="0" lvl="4"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5pPr>
            <a:lvl6pPr marL="0" marR="0" lvl="5"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6pPr>
            <a:lvl7pPr marL="0" marR="0" lvl="6"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7pPr>
            <a:lvl8pPr marL="0" marR="0" lvl="7"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8pPr>
            <a:lvl9pPr marL="0" marR="0" lvl="8"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9pPr>
          </a:lstStyle>
          <a:p>
            <a:pPr marL="0" lvl="0" indent="0" algn="ct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14_Custom Layout">
  <p:cSld name="14_Custom Layout">
    <p:spTree>
      <p:nvGrpSpPr>
        <p:cNvPr id="1" name="Shape 61"/>
        <p:cNvGrpSpPr/>
        <p:nvPr/>
      </p:nvGrpSpPr>
      <p:grpSpPr>
        <a:xfrm>
          <a:off x="0" y="0"/>
          <a:ext cx="0" cy="0"/>
          <a:chOff x="0" y="0"/>
          <a:chExt cx="0" cy="0"/>
        </a:xfrm>
      </p:grpSpPr>
      <p:sp>
        <p:nvSpPr>
          <p:cNvPr id="62" name="Google Shape;62;p14"/>
          <p:cNvSpPr txBox="1"/>
          <p:nvPr/>
        </p:nvSpPr>
        <p:spPr>
          <a:xfrm>
            <a:off x="235873" y="6418877"/>
            <a:ext cx="513600" cy="2271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000"/>
              <a:buFont typeface="Arial"/>
              <a:buNone/>
            </a:pPr>
            <a:fld id="{00000000-1234-1234-1234-123412341234}" type="slidenum">
              <a:rPr lang="en-GB" sz="1000" b="0" i="0" u="none" strike="noStrike" cap="none">
                <a:solidFill>
                  <a:schemeClr val="dk1"/>
                </a:solidFill>
                <a:latin typeface="Montserrat Medium"/>
                <a:ea typeface="Montserrat Medium"/>
                <a:cs typeface="Montserrat Medium"/>
                <a:sym typeface="Montserrat Medium"/>
              </a:rPr>
              <a:t>‹#›</a:t>
            </a:fld>
            <a:endParaRPr sz="1000" b="0" i="0" u="none" strike="noStrike" cap="none">
              <a:solidFill>
                <a:schemeClr val="dk1"/>
              </a:solidFill>
              <a:latin typeface="Montserrat Medium"/>
              <a:ea typeface="Montserrat Medium"/>
              <a:cs typeface="Montserrat Medium"/>
              <a:sym typeface="Montserrat Medium"/>
            </a:endParaRPr>
          </a:p>
        </p:txBody>
      </p:sp>
      <p:cxnSp>
        <p:nvCxnSpPr>
          <p:cNvPr id="63" name="Google Shape;63;p14"/>
          <p:cNvCxnSpPr/>
          <p:nvPr/>
        </p:nvCxnSpPr>
        <p:spPr>
          <a:xfrm>
            <a:off x="985838" y="0"/>
            <a:ext cx="0" cy="6858000"/>
          </a:xfrm>
          <a:prstGeom prst="straightConnector1">
            <a:avLst/>
          </a:prstGeom>
          <a:noFill/>
          <a:ln w="9525" cap="flat" cmpd="sng">
            <a:solidFill>
              <a:schemeClr val="dk1">
                <a:alpha val="20000"/>
              </a:schemeClr>
            </a:solidFill>
            <a:prstDash val="solid"/>
            <a:miter lim="800000"/>
            <a:headEnd type="none" w="sm" len="sm"/>
            <a:tailEnd type="none" w="sm" len="sm"/>
          </a:ln>
        </p:spPr>
      </p:cxnSp>
      <p:cxnSp>
        <p:nvCxnSpPr>
          <p:cNvPr id="64" name="Google Shape;64;p14"/>
          <p:cNvCxnSpPr/>
          <p:nvPr/>
        </p:nvCxnSpPr>
        <p:spPr>
          <a:xfrm>
            <a:off x="468313" y="3262313"/>
            <a:ext cx="0" cy="346200"/>
          </a:xfrm>
          <a:prstGeom prst="straightConnector1">
            <a:avLst/>
          </a:prstGeom>
          <a:noFill/>
          <a:ln w="25400" cap="flat" cmpd="sng">
            <a:solidFill>
              <a:schemeClr val="accent1"/>
            </a:solidFill>
            <a:prstDash val="solid"/>
            <a:miter lim="800000"/>
            <a:headEnd type="none" w="sm" len="sm"/>
            <a:tailEnd type="none" w="sm" len="sm"/>
          </a:ln>
        </p:spPr>
      </p:cxnSp>
      <p:cxnSp>
        <p:nvCxnSpPr>
          <p:cNvPr id="65" name="Google Shape;65;p14"/>
          <p:cNvCxnSpPr/>
          <p:nvPr/>
        </p:nvCxnSpPr>
        <p:spPr>
          <a:xfrm>
            <a:off x="515938" y="3262313"/>
            <a:ext cx="0" cy="346200"/>
          </a:xfrm>
          <a:prstGeom prst="straightConnector1">
            <a:avLst/>
          </a:prstGeom>
          <a:noFill/>
          <a:ln w="25400" cap="flat" cmpd="sng">
            <a:solidFill>
              <a:schemeClr val="accent1"/>
            </a:solidFill>
            <a:prstDash val="solid"/>
            <a:miter lim="800000"/>
            <a:headEnd type="none" w="sm" len="sm"/>
            <a:tailEnd type="none" w="sm" len="sm"/>
          </a:ln>
        </p:spPr>
      </p:cxnSp>
      <p:sp>
        <p:nvSpPr>
          <p:cNvPr id="66" name="Google Shape;66;p14"/>
          <p:cNvSpPr>
            <a:spLocks noGrp="1"/>
          </p:cNvSpPr>
          <p:nvPr>
            <p:ph type="pic" idx="2"/>
          </p:nvPr>
        </p:nvSpPr>
        <p:spPr>
          <a:xfrm>
            <a:off x="0" y="0"/>
            <a:ext cx="12192000" cy="6858000"/>
          </a:xfrm>
          <a:prstGeom prst="rect">
            <a:avLst/>
          </a:prstGeom>
          <a:solidFill>
            <a:schemeClr val="lt1"/>
          </a:solidFill>
          <a:ln>
            <a:noFill/>
          </a:ln>
        </p:spPr>
      </p:sp>
      <p:sp>
        <p:nvSpPr>
          <p:cNvPr id="67" name="Google Shape;67;p14"/>
          <p:cNvSpPr txBox="1">
            <a:spLocks noGrp="1"/>
          </p:cNvSpPr>
          <p:nvPr>
            <p:ph type="title"/>
          </p:nvPr>
        </p:nvSpPr>
        <p:spPr>
          <a:xfrm>
            <a:off x="1866900" y="996124"/>
            <a:ext cx="4229100" cy="1621500"/>
          </a:xfrm>
          <a:prstGeom prst="rect">
            <a:avLst/>
          </a:prstGeom>
          <a:noFill/>
          <a:ln>
            <a:noFill/>
          </a:ln>
        </p:spPr>
        <p:txBody>
          <a:bodyPr spcFirstLastPara="1" wrap="square" lIns="0" tIns="192000" rIns="0" bIns="0" anchor="t" anchorCtr="0">
            <a:noAutofit/>
          </a:bodyPr>
          <a:lstStyle>
            <a:lvl1pPr lvl="0" algn="l">
              <a:lnSpc>
                <a:spcPct val="80000"/>
              </a:lnSpc>
              <a:spcBef>
                <a:spcPts val="0"/>
              </a:spcBef>
              <a:spcAft>
                <a:spcPts val="0"/>
              </a:spcAft>
              <a:buSzPts val="1400"/>
              <a:buNone/>
              <a:defRPr sz="3600"/>
            </a:lvl1pPr>
            <a:lvl2pPr lvl="1" algn="l">
              <a:lnSpc>
                <a:spcPct val="80000"/>
              </a:lnSpc>
              <a:spcBef>
                <a:spcPts val="0"/>
              </a:spcBef>
              <a:spcAft>
                <a:spcPts val="0"/>
              </a:spcAft>
              <a:buSzPts val="1400"/>
              <a:buNone/>
              <a:defRPr/>
            </a:lvl2pPr>
            <a:lvl3pPr lvl="2" algn="l">
              <a:lnSpc>
                <a:spcPct val="80000"/>
              </a:lnSpc>
              <a:spcBef>
                <a:spcPts val="0"/>
              </a:spcBef>
              <a:spcAft>
                <a:spcPts val="0"/>
              </a:spcAft>
              <a:buSzPts val="1400"/>
              <a:buNone/>
              <a:defRPr/>
            </a:lvl3pPr>
            <a:lvl4pPr lvl="3" algn="l">
              <a:lnSpc>
                <a:spcPct val="80000"/>
              </a:lnSpc>
              <a:spcBef>
                <a:spcPts val="0"/>
              </a:spcBef>
              <a:spcAft>
                <a:spcPts val="0"/>
              </a:spcAft>
              <a:buSzPts val="1400"/>
              <a:buNone/>
              <a:defRPr/>
            </a:lvl4pPr>
            <a:lvl5pPr lvl="4" algn="l">
              <a:lnSpc>
                <a:spcPct val="80000"/>
              </a:lnSpc>
              <a:spcBef>
                <a:spcPts val="0"/>
              </a:spcBef>
              <a:spcAft>
                <a:spcPts val="0"/>
              </a:spcAft>
              <a:buSzPts val="1400"/>
              <a:buNone/>
              <a:defRPr/>
            </a:lvl5pPr>
            <a:lvl6pPr lvl="5" algn="l">
              <a:lnSpc>
                <a:spcPct val="80000"/>
              </a:lnSpc>
              <a:spcBef>
                <a:spcPts val="0"/>
              </a:spcBef>
              <a:spcAft>
                <a:spcPts val="0"/>
              </a:spcAft>
              <a:buSzPts val="1400"/>
              <a:buNone/>
              <a:defRPr/>
            </a:lvl6pPr>
            <a:lvl7pPr lvl="6" algn="l">
              <a:lnSpc>
                <a:spcPct val="80000"/>
              </a:lnSpc>
              <a:spcBef>
                <a:spcPts val="0"/>
              </a:spcBef>
              <a:spcAft>
                <a:spcPts val="0"/>
              </a:spcAft>
              <a:buSzPts val="1400"/>
              <a:buNone/>
              <a:defRPr/>
            </a:lvl7pPr>
            <a:lvl8pPr lvl="7" algn="l">
              <a:lnSpc>
                <a:spcPct val="80000"/>
              </a:lnSpc>
              <a:spcBef>
                <a:spcPts val="0"/>
              </a:spcBef>
              <a:spcAft>
                <a:spcPts val="0"/>
              </a:spcAft>
              <a:buSzPts val="1400"/>
              <a:buNone/>
              <a:defRPr/>
            </a:lvl8pPr>
            <a:lvl9pPr lvl="8" algn="l">
              <a:lnSpc>
                <a:spcPct val="80000"/>
              </a:lnSpc>
              <a:spcBef>
                <a:spcPts val="0"/>
              </a:spcBef>
              <a:spcAft>
                <a:spcPts val="0"/>
              </a:spcAft>
              <a:buSzPts val="1400"/>
              <a:buNone/>
              <a:defRPr/>
            </a:lvl9pPr>
          </a:lstStyle>
          <a:p>
            <a:endParaRPr/>
          </a:p>
        </p:txBody>
      </p:sp>
      <p:sp>
        <p:nvSpPr>
          <p:cNvPr id="68" name="Google Shape;68;p14"/>
          <p:cNvSpPr txBox="1">
            <a:spLocks noGrp="1"/>
          </p:cNvSpPr>
          <p:nvPr>
            <p:ph type="sldNum" idx="12"/>
          </p:nvPr>
        </p:nvSpPr>
        <p:spPr>
          <a:xfrm>
            <a:off x="236538" y="6418263"/>
            <a:ext cx="512700" cy="227100"/>
          </a:xfrm>
          <a:prstGeom prst="rect">
            <a:avLst/>
          </a:prstGeom>
          <a:noFill/>
          <a:ln>
            <a:noFill/>
          </a:ln>
        </p:spPr>
        <p:txBody>
          <a:bodyPr spcFirstLastPara="1" wrap="square" lIns="0" tIns="0" rIns="0" bIns="0" anchor="ctr" anchorCtr="0">
            <a:noAutofit/>
          </a:bodyPr>
          <a:lstStyle>
            <a:lvl1pPr marL="0" marR="0" lvl="0"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1pPr>
            <a:lvl2pPr marL="0" marR="0" lvl="1"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2pPr>
            <a:lvl3pPr marL="0" marR="0" lvl="2"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3pPr>
            <a:lvl4pPr marL="0" marR="0" lvl="3"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4pPr>
            <a:lvl5pPr marL="0" marR="0" lvl="4"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5pPr>
            <a:lvl6pPr marL="0" marR="0" lvl="5"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6pPr>
            <a:lvl7pPr marL="0" marR="0" lvl="6"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7pPr>
            <a:lvl8pPr marL="0" marR="0" lvl="7"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8pPr>
            <a:lvl9pPr marL="0" marR="0" lvl="8"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9pPr>
          </a:lstStyle>
          <a:p>
            <a:pPr marL="0" lvl="0" indent="0" algn="ct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35_Custom Layout">
  <p:cSld name="35_Custom Layout">
    <p:spTree>
      <p:nvGrpSpPr>
        <p:cNvPr id="1" name="Shape 69"/>
        <p:cNvGrpSpPr/>
        <p:nvPr/>
      </p:nvGrpSpPr>
      <p:grpSpPr>
        <a:xfrm>
          <a:off x="0" y="0"/>
          <a:ext cx="0" cy="0"/>
          <a:chOff x="0" y="0"/>
          <a:chExt cx="0" cy="0"/>
        </a:xfrm>
      </p:grpSpPr>
      <p:sp>
        <p:nvSpPr>
          <p:cNvPr id="70" name="Google Shape;70;p15"/>
          <p:cNvSpPr txBox="1"/>
          <p:nvPr/>
        </p:nvSpPr>
        <p:spPr>
          <a:xfrm>
            <a:off x="235873" y="6418877"/>
            <a:ext cx="513600" cy="2271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000"/>
              <a:buFont typeface="Arial"/>
              <a:buNone/>
            </a:pPr>
            <a:fld id="{00000000-1234-1234-1234-123412341234}" type="slidenum">
              <a:rPr lang="en-GB" sz="1000" b="0" i="0" u="none" strike="noStrike" cap="none">
                <a:solidFill>
                  <a:schemeClr val="lt1"/>
                </a:solidFill>
                <a:latin typeface="Montserrat Medium"/>
                <a:ea typeface="Montserrat Medium"/>
                <a:cs typeface="Montserrat Medium"/>
                <a:sym typeface="Montserrat Medium"/>
              </a:rPr>
              <a:t>‹#›</a:t>
            </a:fld>
            <a:endParaRPr sz="1000" b="0" i="0" u="none" strike="noStrike" cap="none">
              <a:solidFill>
                <a:schemeClr val="lt1"/>
              </a:solidFill>
              <a:latin typeface="Montserrat Medium"/>
              <a:ea typeface="Montserrat Medium"/>
              <a:cs typeface="Montserrat Medium"/>
              <a:sym typeface="Montserrat Medium"/>
            </a:endParaRPr>
          </a:p>
        </p:txBody>
      </p:sp>
      <p:cxnSp>
        <p:nvCxnSpPr>
          <p:cNvPr id="71" name="Google Shape;71;p15"/>
          <p:cNvCxnSpPr/>
          <p:nvPr/>
        </p:nvCxnSpPr>
        <p:spPr>
          <a:xfrm>
            <a:off x="985838" y="0"/>
            <a:ext cx="0" cy="6858000"/>
          </a:xfrm>
          <a:prstGeom prst="straightConnector1">
            <a:avLst/>
          </a:prstGeom>
          <a:noFill/>
          <a:ln w="9525" cap="flat" cmpd="sng">
            <a:solidFill>
              <a:schemeClr val="dk1">
                <a:alpha val="20000"/>
              </a:schemeClr>
            </a:solidFill>
            <a:prstDash val="solid"/>
            <a:miter lim="800000"/>
            <a:headEnd type="none" w="sm" len="sm"/>
            <a:tailEnd type="none" w="sm" len="sm"/>
          </a:ln>
        </p:spPr>
      </p:cxnSp>
      <p:cxnSp>
        <p:nvCxnSpPr>
          <p:cNvPr id="72" name="Google Shape;72;p15"/>
          <p:cNvCxnSpPr/>
          <p:nvPr/>
        </p:nvCxnSpPr>
        <p:spPr>
          <a:xfrm>
            <a:off x="468313" y="3262313"/>
            <a:ext cx="0" cy="346200"/>
          </a:xfrm>
          <a:prstGeom prst="straightConnector1">
            <a:avLst/>
          </a:prstGeom>
          <a:noFill/>
          <a:ln w="25400" cap="flat" cmpd="sng">
            <a:solidFill>
              <a:schemeClr val="accent1"/>
            </a:solidFill>
            <a:prstDash val="solid"/>
            <a:miter lim="800000"/>
            <a:headEnd type="none" w="sm" len="sm"/>
            <a:tailEnd type="none" w="sm" len="sm"/>
          </a:ln>
        </p:spPr>
      </p:cxnSp>
      <p:cxnSp>
        <p:nvCxnSpPr>
          <p:cNvPr id="73" name="Google Shape;73;p15"/>
          <p:cNvCxnSpPr/>
          <p:nvPr/>
        </p:nvCxnSpPr>
        <p:spPr>
          <a:xfrm>
            <a:off x="515938" y="3262313"/>
            <a:ext cx="0" cy="346200"/>
          </a:xfrm>
          <a:prstGeom prst="straightConnector1">
            <a:avLst/>
          </a:prstGeom>
          <a:noFill/>
          <a:ln w="25400" cap="flat" cmpd="sng">
            <a:solidFill>
              <a:schemeClr val="accent1"/>
            </a:solidFill>
            <a:prstDash val="solid"/>
            <a:miter lim="800000"/>
            <a:headEnd type="none" w="sm" len="sm"/>
            <a:tailEnd type="none" w="sm" len="sm"/>
          </a:ln>
        </p:spPr>
      </p:cxnSp>
      <p:sp>
        <p:nvSpPr>
          <p:cNvPr id="74" name="Google Shape;74;p15"/>
          <p:cNvSpPr>
            <a:spLocks noGrp="1"/>
          </p:cNvSpPr>
          <p:nvPr>
            <p:ph type="pic" idx="2"/>
          </p:nvPr>
        </p:nvSpPr>
        <p:spPr>
          <a:xfrm>
            <a:off x="0" y="0"/>
            <a:ext cx="12192000" cy="6858000"/>
          </a:xfrm>
          <a:prstGeom prst="rect">
            <a:avLst/>
          </a:prstGeom>
          <a:solidFill>
            <a:schemeClr val="lt1"/>
          </a:solidFill>
          <a:ln>
            <a:noFill/>
          </a:ln>
        </p:spPr>
      </p:sp>
      <p:sp>
        <p:nvSpPr>
          <p:cNvPr id="75" name="Google Shape;75;p15"/>
          <p:cNvSpPr txBox="1">
            <a:spLocks noGrp="1"/>
          </p:cNvSpPr>
          <p:nvPr>
            <p:ph type="title"/>
          </p:nvPr>
        </p:nvSpPr>
        <p:spPr>
          <a:xfrm>
            <a:off x="1866900" y="996124"/>
            <a:ext cx="4229100" cy="1621500"/>
          </a:xfrm>
          <a:prstGeom prst="rect">
            <a:avLst/>
          </a:prstGeom>
          <a:noFill/>
          <a:ln>
            <a:noFill/>
          </a:ln>
        </p:spPr>
        <p:txBody>
          <a:bodyPr spcFirstLastPara="1" wrap="square" lIns="0" tIns="192000" rIns="0" bIns="0" anchor="t" anchorCtr="0">
            <a:noAutofit/>
          </a:bodyPr>
          <a:lstStyle>
            <a:lvl1pPr lvl="0" algn="l">
              <a:lnSpc>
                <a:spcPct val="80000"/>
              </a:lnSpc>
              <a:spcBef>
                <a:spcPts val="0"/>
              </a:spcBef>
              <a:spcAft>
                <a:spcPts val="0"/>
              </a:spcAft>
              <a:buSzPts val="1400"/>
              <a:buNone/>
              <a:defRPr sz="3600">
                <a:solidFill>
                  <a:schemeClr val="lt1"/>
                </a:solidFill>
              </a:defRPr>
            </a:lvl1pPr>
            <a:lvl2pPr lvl="1" algn="l">
              <a:lnSpc>
                <a:spcPct val="80000"/>
              </a:lnSpc>
              <a:spcBef>
                <a:spcPts val="0"/>
              </a:spcBef>
              <a:spcAft>
                <a:spcPts val="0"/>
              </a:spcAft>
              <a:buSzPts val="1400"/>
              <a:buNone/>
              <a:defRPr/>
            </a:lvl2pPr>
            <a:lvl3pPr lvl="2" algn="l">
              <a:lnSpc>
                <a:spcPct val="80000"/>
              </a:lnSpc>
              <a:spcBef>
                <a:spcPts val="0"/>
              </a:spcBef>
              <a:spcAft>
                <a:spcPts val="0"/>
              </a:spcAft>
              <a:buSzPts val="1400"/>
              <a:buNone/>
              <a:defRPr/>
            </a:lvl3pPr>
            <a:lvl4pPr lvl="3" algn="l">
              <a:lnSpc>
                <a:spcPct val="80000"/>
              </a:lnSpc>
              <a:spcBef>
                <a:spcPts val="0"/>
              </a:spcBef>
              <a:spcAft>
                <a:spcPts val="0"/>
              </a:spcAft>
              <a:buSzPts val="1400"/>
              <a:buNone/>
              <a:defRPr/>
            </a:lvl4pPr>
            <a:lvl5pPr lvl="4" algn="l">
              <a:lnSpc>
                <a:spcPct val="80000"/>
              </a:lnSpc>
              <a:spcBef>
                <a:spcPts val="0"/>
              </a:spcBef>
              <a:spcAft>
                <a:spcPts val="0"/>
              </a:spcAft>
              <a:buSzPts val="1400"/>
              <a:buNone/>
              <a:defRPr/>
            </a:lvl5pPr>
            <a:lvl6pPr lvl="5" algn="l">
              <a:lnSpc>
                <a:spcPct val="80000"/>
              </a:lnSpc>
              <a:spcBef>
                <a:spcPts val="0"/>
              </a:spcBef>
              <a:spcAft>
                <a:spcPts val="0"/>
              </a:spcAft>
              <a:buSzPts val="1400"/>
              <a:buNone/>
              <a:defRPr/>
            </a:lvl6pPr>
            <a:lvl7pPr lvl="6" algn="l">
              <a:lnSpc>
                <a:spcPct val="80000"/>
              </a:lnSpc>
              <a:spcBef>
                <a:spcPts val="0"/>
              </a:spcBef>
              <a:spcAft>
                <a:spcPts val="0"/>
              </a:spcAft>
              <a:buSzPts val="1400"/>
              <a:buNone/>
              <a:defRPr/>
            </a:lvl7pPr>
            <a:lvl8pPr lvl="7" algn="l">
              <a:lnSpc>
                <a:spcPct val="80000"/>
              </a:lnSpc>
              <a:spcBef>
                <a:spcPts val="0"/>
              </a:spcBef>
              <a:spcAft>
                <a:spcPts val="0"/>
              </a:spcAft>
              <a:buSzPts val="1400"/>
              <a:buNone/>
              <a:defRPr/>
            </a:lvl8pPr>
            <a:lvl9pPr lvl="8" algn="l">
              <a:lnSpc>
                <a:spcPct val="80000"/>
              </a:lnSpc>
              <a:spcBef>
                <a:spcPts val="0"/>
              </a:spcBef>
              <a:spcAft>
                <a:spcPts val="0"/>
              </a:spcAft>
              <a:buSzPts val="1400"/>
              <a:buNone/>
              <a:defRPr/>
            </a:lvl9pPr>
          </a:lstStyle>
          <a:p>
            <a:endParaRPr/>
          </a:p>
        </p:txBody>
      </p:sp>
      <p:sp>
        <p:nvSpPr>
          <p:cNvPr id="76" name="Google Shape;76;p15"/>
          <p:cNvSpPr txBox="1">
            <a:spLocks noGrp="1"/>
          </p:cNvSpPr>
          <p:nvPr>
            <p:ph type="sldNum" idx="12"/>
          </p:nvPr>
        </p:nvSpPr>
        <p:spPr>
          <a:xfrm>
            <a:off x="236538" y="6418263"/>
            <a:ext cx="512700" cy="227100"/>
          </a:xfrm>
          <a:prstGeom prst="rect">
            <a:avLst/>
          </a:prstGeom>
          <a:noFill/>
          <a:ln>
            <a:noFill/>
          </a:ln>
        </p:spPr>
        <p:txBody>
          <a:bodyPr spcFirstLastPara="1" wrap="square" lIns="0" tIns="0" rIns="0" bIns="0" anchor="ctr" anchorCtr="0">
            <a:noAutofit/>
          </a:bodyPr>
          <a:lstStyle>
            <a:lvl1pPr marL="0" marR="0" lvl="0"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1pPr>
            <a:lvl2pPr marL="0" marR="0" lvl="1"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2pPr>
            <a:lvl3pPr marL="0" marR="0" lvl="2"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3pPr>
            <a:lvl4pPr marL="0" marR="0" lvl="3"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4pPr>
            <a:lvl5pPr marL="0" marR="0" lvl="4"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5pPr>
            <a:lvl6pPr marL="0" marR="0" lvl="5"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6pPr>
            <a:lvl7pPr marL="0" marR="0" lvl="6"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7pPr>
            <a:lvl8pPr marL="0" marR="0" lvl="7"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8pPr>
            <a:lvl9pPr marL="0" marR="0" lvl="8"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9pPr>
          </a:lstStyle>
          <a:p>
            <a:pPr marL="0" lvl="0" indent="0" algn="ct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45_Custom Layout">
  <p:cSld name="45_Custom Layout">
    <p:spTree>
      <p:nvGrpSpPr>
        <p:cNvPr id="1" name="Shape 77"/>
        <p:cNvGrpSpPr/>
        <p:nvPr/>
      </p:nvGrpSpPr>
      <p:grpSpPr>
        <a:xfrm>
          <a:off x="0" y="0"/>
          <a:ext cx="0" cy="0"/>
          <a:chOff x="0" y="0"/>
          <a:chExt cx="0" cy="0"/>
        </a:xfrm>
      </p:grpSpPr>
      <p:sp>
        <p:nvSpPr>
          <p:cNvPr id="78" name="Google Shape;78;p16"/>
          <p:cNvSpPr>
            <a:spLocks noGrp="1"/>
          </p:cNvSpPr>
          <p:nvPr>
            <p:ph type="pic" idx="2"/>
          </p:nvPr>
        </p:nvSpPr>
        <p:spPr>
          <a:xfrm>
            <a:off x="4653153" y="4655233"/>
            <a:ext cx="1866900" cy="1301700"/>
          </a:xfrm>
          <a:prstGeom prst="rect">
            <a:avLst/>
          </a:prstGeom>
          <a:solidFill>
            <a:schemeClr val="lt1"/>
          </a:solidFill>
          <a:ln>
            <a:noFill/>
          </a:ln>
        </p:spPr>
      </p:sp>
      <p:sp>
        <p:nvSpPr>
          <p:cNvPr id="79" name="Google Shape;79;p16"/>
          <p:cNvSpPr>
            <a:spLocks noGrp="1"/>
          </p:cNvSpPr>
          <p:nvPr>
            <p:ph type="pic" idx="3"/>
          </p:nvPr>
        </p:nvSpPr>
        <p:spPr>
          <a:xfrm>
            <a:off x="4653153" y="2907197"/>
            <a:ext cx="1866900" cy="1301700"/>
          </a:xfrm>
          <a:prstGeom prst="rect">
            <a:avLst/>
          </a:prstGeom>
          <a:solidFill>
            <a:schemeClr val="lt1"/>
          </a:solidFill>
          <a:ln>
            <a:noFill/>
          </a:ln>
        </p:spPr>
      </p:sp>
      <p:sp>
        <p:nvSpPr>
          <p:cNvPr id="80" name="Google Shape;80;p16"/>
          <p:cNvSpPr>
            <a:spLocks noGrp="1"/>
          </p:cNvSpPr>
          <p:nvPr>
            <p:ph type="pic" idx="4"/>
          </p:nvPr>
        </p:nvSpPr>
        <p:spPr>
          <a:xfrm>
            <a:off x="4653153" y="1181100"/>
            <a:ext cx="1866900" cy="1301700"/>
          </a:xfrm>
          <a:prstGeom prst="rect">
            <a:avLst/>
          </a:prstGeom>
          <a:solidFill>
            <a:schemeClr val="lt1"/>
          </a:solidFill>
          <a:ln>
            <a:noFill/>
          </a:ln>
        </p:spPr>
      </p:sp>
      <p:sp>
        <p:nvSpPr>
          <p:cNvPr id="81" name="Google Shape;81;p16"/>
          <p:cNvSpPr txBox="1">
            <a:spLocks noGrp="1"/>
          </p:cNvSpPr>
          <p:nvPr>
            <p:ph type="sldNum" idx="12"/>
          </p:nvPr>
        </p:nvSpPr>
        <p:spPr>
          <a:xfrm>
            <a:off x="236538" y="6418263"/>
            <a:ext cx="512700" cy="227100"/>
          </a:xfrm>
          <a:prstGeom prst="rect">
            <a:avLst/>
          </a:prstGeom>
          <a:noFill/>
          <a:ln>
            <a:noFill/>
          </a:ln>
        </p:spPr>
        <p:txBody>
          <a:bodyPr spcFirstLastPara="1" wrap="square" lIns="0" tIns="0" rIns="0" bIns="0" anchor="ctr" anchorCtr="0">
            <a:noAutofit/>
          </a:bodyPr>
          <a:lstStyle>
            <a:lvl1pPr marL="0" marR="0" lvl="0"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1pPr>
            <a:lvl2pPr marL="0" marR="0" lvl="1"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2pPr>
            <a:lvl3pPr marL="0" marR="0" lvl="2"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3pPr>
            <a:lvl4pPr marL="0" marR="0" lvl="3"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4pPr>
            <a:lvl5pPr marL="0" marR="0" lvl="4"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5pPr>
            <a:lvl6pPr marL="0" marR="0" lvl="5"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6pPr>
            <a:lvl7pPr marL="0" marR="0" lvl="6"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7pPr>
            <a:lvl8pPr marL="0" marR="0" lvl="7"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8pPr>
            <a:lvl9pPr marL="0" marR="0" lvl="8"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9pPr>
          </a:lstStyle>
          <a:p>
            <a:pPr marL="0" lvl="0" indent="0" algn="ct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46_Custom Layout">
  <p:cSld name="46_Custom Layout">
    <p:spTree>
      <p:nvGrpSpPr>
        <p:cNvPr id="1" name="Shape 82"/>
        <p:cNvGrpSpPr/>
        <p:nvPr/>
      </p:nvGrpSpPr>
      <p:grpSpPr>
        <a:xfrm>
          <a:off x="0" y="0"/>
          <a:ext cx="0" cy="0"/>
          <a:chOff x="0" y="0"/>
          <a:chExt cx="0" cy="0"/>
        </a:xfrm>
      </p:grpSpPr>
      <p:sp>
        <p:nvSpPr>
          <p:cNvPr id="83" name="Google Shape;83;p17"/>
          <p:cNvSpPr>
            <a:spLocks noGrp="1"/>
          </p:cNvSpPr>
          <p:nvPr>
            <p:ph type="pic" idx="2"/>
          </p:nvPr>
        </p:nvSpPr>
        <p:spPr>
          <a:xfrm>
            <a:off x="4653153" y="2907197"/>
            <a:ext cx="1866900" cy="1301700"/>
          </a:xfrm>
          <a:prstGeom prst="rect">
            <a:avLst/>
          </a:prstGeom>
          <a:solidFill>
            <a:schemeClr val="lt1"/>
          </a:solidFill>
          <a:ln>
            <a:noFill/>
          </a:ln>
        </p:spPr>
      </p:sp>
      <p:sp>
        <p:nvSpPr>
          <p:cNvPr id="84" name="Google Shape;84;p17"/>
          <p:cNvSpPr>
            <a:spLocks noGrp="1"/>
          </p:cNvSpPr>
          <p:nvPr>
            <p:ph type="pic" idx="3"/>
          </p:nvPr>
        </p:nvSpPr>
        <p:spPr>
          <a:xfrm>
            <a:off x="4653153" y="1181100"/>
            <a:ext cx="1866900" cy="1301700"/>
          </a:xfrm>
          <a:prstGeom prst="rect">
            <a:avLst/>
          </a:prstGeom>
          <a:solidFill>
            <a:schemeClr val="lt1"/>
          </a:solidFill>
          <a:ln>
            <a:noFill/>
          </a:ln>
        </p:spPr>
      </p:sp>
      <p:sp>
        <p:nvSpPr>
          <p:cNvPr id="85" name="Google Shape;85;p17"/>
          <p:cNvSpPr txBox="1">
            <a:spLocks noGrp="1"/>
          </p:cNvSpPr>
          <p:nvPr>
            <p:ph type="sldNum" idx="12"/>
          </p:nvPr>
        </p:nvSpPr>
        <p:spPr>
          <a:xfrm>
            <a:off x="236538" y="6418263"/>
            <a:ext cx="512700" cy="227100"/>
          </a:xfrm>
          <a:prstGeom prst="rect">
            <a:avLst/>
          </a:prstGeom>
          <a:noFill/>
          <a:ln>
            <a:noFill/>
          </a:ln>
        </p:spPr>
        <p:txBody>
          <a:bodyPr spcFirstLastPara="1" wrap="square" lIns="0" tIns="0" rIns="0" bIns="0" anchor="ctr" anchorCtr="0">
            <a:noAutofit/>
          </a:bodyPr>
          <a:lstStyle>
            <a:lvl1pPr marL="0" marR="0" lvl="0"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1pPr>
            <a:lvl2pPr marL="0" marR="0" lvl="1"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2pPr>
            <a:lvl3pPr marL="0" marR="0" lvl="2"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3pPr>
            <a:lvl4pPr marL="0" marR="0" lvl="3"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4pPr>
            <a:lvl5pPr marL="0" marR="0" lvl="4"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5pPr>
            <a:lvl6pPr marL="0" marR="0" lvl="5"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6pPr>
            <a:lvl7pPr marL="0" marR="0" lvl="6"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7pPr>
            <a:lvl8pPr marL="0" marR="0" lvl="7"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8pPr>
            <a:lvl9pPr marL="0" marR="0" lvl="8"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9pPr>
          </a:lstStyle>
          <a:p>
            <a:pPr marL="0" lvl="0" indent="0" algn="ct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matchingName="11_Custom Layout">
  <p:cSld name="11_Custom Layout">
    <p:spTree>
      <p:nvGrpSpPr>
        <p:cNvPr id="1" name="Shape 86"/>
        <p:cNvGrpSpPr/>
        <p:nvPr/>
      </p:nvGrpSpPr>
      <p:grpSpPr>
        <a:xfrm>
          <a:off x="0" y="0"/>
          <a:ext cx="0" cy="0"/>
          <a:chOff x="0" y="0"/>
          <a:chExt cx="0" cy="0"/>
        </a:xfrm>
      </p:grpSpPr>
      <p:sp>
        <p:nvSpPr>
          <p:cNvPr id="87" name="Google Shape;87;p18"/>
          <p:cNvSpPr txBox="1">
            <a:spLocks noGrp="1"/>
          </p:cNvSpPr>
          <p:nvPr>
            <p:ph type="title"/>
          </p:nvPr>
        </p:nvSpPr>
        <p:spPr>
          <a:xfrm>
            <a:off x="1866900" y="996124"/>
            <a:ext cx="4229100" cy="1621500"/>
          </a:xfrm>
          <a:prstGeom prst="rect">
            <a:avLst/>
          </a:prstGeom>
          <a:noFill/>
          <a:ln>
            <a:noFill/>
          </a:ln>
        </p:spPr>
        <p:txBody>
          <a:bodyPr spcFirstLastPara="1" wrap="square" lIns="0" tIns="192000" rIns="0" bIns="0" anchor="t" anchorCtr="0">
            <a:noAutofit/>
          </a:bodyPr>
          <a:lstStyle>
            <a:lvl1pPr lvl="0" algn="l">
              <a:lnSpc>
                <a:spcPct val="80000"/>
              </a:lnSpc>
              <a:spcBef>
                <a:spcPts val="0"/>
              </a:spcBef>
              <a:spcAft>
                <a:spcPts val="0"/>
              </a:spcAft>
              <a:buSzPts val="1400"/>
              <a:buNone/>
              <a:defRPr sz="3600"/>
            </a:lvl1pPr>
            <a:lvl2pPr lvl="1" algn="l">
              <a:lnSpc>
                <a:spcPct val="80000"/>
              </a:lnSpc>
              <a:spcBef>
                <a:spcPts val="0"/>
              </a:spcBef>
              <a:spcAft>
                <a:spcPts val="0"/>
              </a:spcAft>
              <a:buSzPts val="1400"/>
              <a:buNone/>
              <a:defRPr/>
            </a:lvl2pPr>
            <a:lvl3pPr lvl="2" algn="l">
              <a:lnSpc>
                <a:spcPct val="80000"/>
              </a:lnSpc>
              <a:spcBef>
                <a:spcPts val="0"/>
              </a:spcBef>
              <a:spcAft>
                <a:spcPts val="0"/>
              </a:spcAft>
              <a:buSzPts val="1400"/>
              <a:buNone/>
              <a:defRPr/>
            </a:lvl3pPr>
            <a:lvl4pPr lvl="3" algn="l">
              <a:lnSpc>
                <a:spcPct val="80000"/>
              </a:lnSpc>
              <a:spcBef>
                <a:spcPts val="0"/>
              </a:spcBef>
              <a:spcAft>
                <a:spcPts val="0"/>
              </a:spcAft>
              <a:buSzPts val="1400"/>
              <a:buNone/>
              <a:defRPr/>
            </a:lvl4pPr>
            <a:lvl5pPr lvl="4" algn="l">
              <a:lnSpc>
                <a:spcPct val="80000"/>
              </a:lnSpc>
              <a:spcBef>
                <a:spcPts val="0"/>
              </a:spcBef>
              <a:spcAft>
                <a:spcPts val="0"/>
              </a:spcAft>
              <a:buSzPts val="1400"/>
              <a:buNone/>
              <a:defRPr/>
            </a:lvl5pPr>
            <a:lvl6pPr lvl="5" algn="l">
              <a:lnSpc>
                <a:spcPct val="80000"/>
              </a:lnSpc>
              <a:spcBef>
                <a:spcPts val="0"/>
              </a:spcBef>
              <a:spcAft>
                <a:spcPts val="0"/>
              </a:spcAft>
              <a:buSzPts val="1400"/>
              <a:buNone/>
              <a:defRPr/>
            </a:lvl6pPr>
            <a:lvl7pPr lvl="6" algn="l">
              <a:lnSpc>
                <a:spcPct val="80000"/>
              </a:lnSpc>
              <a:spcBef>
                <a:spcPts val="0"/>
              </a:spcBef>
              <a:spcAft>
                <a:spcPts val="0"/>
              </a:spcAft>
              <a:buSzPts val="1400"/>
              <a:buNone/>
              <a:defRPr/>
            </a:lvl7pPr>
            <a:lvl8pPr lvl="7" algn="l">
              <a:lnSpc>
                <a:spcPct val="80000"/>
              </a:lnSpc>
              <a:spcBef>
                <a:spcPts val="0"/>
              </a:spcBef>
              <a:spcAft>
                <a:spcPts val="0"/>
              </a:spcAft>
              <a:buSzPts val="1400"/>
              <a:buNone/>
              <a:defRPr/>
            </a:lvl8pPr>
            <a:lvl9pPr lvl="8" algn="l">
              <a:lnSpc>
                <a:spcPct val="80000"/>
              </a:lnSpc>
              <a:spcBef>
                <a:spcPts val="0"/>
              </a:spcBef>
              <a:spcAft>
                <a:spcPts val="0"/>
              </a:spcAft>
              <a:buSzPts val="1400"/>
              <a:buNone/>
              <a:defRPr/>
            </a:lvl9pPr>
          </a:lstStyle>
          <a:p>
            <a:endParaRPr/>
          </a:p>
        </p:txBody>
      </p:sp>
      <p:sp>
        <p:nvSpPr>
          <p:cNvPr id="88" name="Google Shape;88;p18"/>
          <p:cNvSpPr txBox="1">
            <a:spLocks noGrp="1"/>
          </p:cNvSpPr>
          <p:nvPr>
            <p:ph type="sldNum" idx="12"/>
          </p:nvPr>
        </p:nvSpPr>
        <p:spPr>
          <a:xfrm>
            <a:off x="236538" y="6418263"/>
            <a:ext cx="512700" cy="227100"/>
          </a:xfrm>
          <a:prstGeom prst="rect">
            <a:avLst/>
          </a:prstGeom>
          <a:noFill/>
          <a:ln>
            <a:noFill/>
          </a:ln>
        </p:spPr>
        <p:txBody>
          <a:bodyPr spcFirstLastPara="1" wrap="square" lIns="0" tIns="0" rIns="0" bIns="0" anchor="ctr" anchorCtr="0">
            <a:noAutofit/>
          </a:bodyPr>
          <a:lstStyle>
            <a:lvl1pPr marL="0" marR="0" lvl="0"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1pPr>
            <a:lvl2pPr marL="0" marR="0" lvl="1"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2pPr>
            <a:lvl3pPr marL="0" marR="0" lvl="2"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3pPr>
            <a:lvl4pPr marL="0" marR="0" lvl="3"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4pPr>
            <a:lvl5pPr marL="0" marR="0" lvl="4"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5pPr>
            <a:lvl6pPr marL="0" marR="0" lvl="5"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6pPr>
            <a:lvl7pPr marL="0" marR="0" lvl="6"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7pPr>
            <a:lvl8pPr marL="0" marR="0" lvl="7"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8pPr>
            <a:lvl9pPr marL="0" marR="0" lvl="8"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9pPr>
          </a:lstStyle>
          <a:p>
            <a:pPr marL="0" lvl="0" indent="0" algn="ct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5_Custom Layout">
  <p:cSld name="5_Custom Layout">
    <p:spTree>
      <p:nvGrpSpPr>
        <p:cNvPr id="1" name="Shape 89"/>
        <p:cNvGrpSpPr/>
        <p:nvPr/>
      </p:nvGrpSpPr>
      <p:grpSpPr>
        <a:xfrm>
          <a:off x="0" y="0"/>
          <a:ext cx="0" cy="0"/>
          <a:chOff x="0" y="0"/>
          <a:chExt cx="0" cy="0"/>
        </a:xfrm>
      </p:grpSpPr>
      <p:sp>
        <p:nvSpPr>
          <p:cNvPr id="90" name="Google Shape;90;p19"/>
          <p:cNvSpPr txBox="1">
            <a:spLocks noGrp="1"/>
          </p:cNvSpPr>
          <p:nvPr>
            <p:ph type="title"/>
          </p:nvPr>
        </p:nvSpPr>
        <p:spPr>
          <a:xfrm>
            <a:off x="1866900" y="996125"/>
            <a:ext cx="8477700" cy="745200"/>
          </a:xfrm>
          <a:prstGeom prst="rect">
            <a:avLst/>
          </a:prstGeom>
          <a:noFill/>
          <a:ln>
            <a:noFill/>
          </a:ln>
        </p:spPr>
        <p:txBody>
          <a:bodyPr spcFirstLastPara="1" wrap="square" lIns="0" tIns="192000" rIns="0" bIns="0" anchor="t" anchorCtr="0">
            <a:noAutofit/>
          </a:bodyPr>
          <a:lstStyle>
            <a:lvl1pPr lvl="0" algn="ctr">
              <a:lnSpc>
                <a:spcPct val="80000"/>
              </a:lnSpc>
              <a:spcBef>
                <a:spcPts val="0"/>
              </a:spcBef>
              <a:spcAft>
                <a:spcPts val="0"/>
              </a:spcAft>
              <a:buSzPts val="1400"/>
              <a:buNone/>
              <a:defRPr sz="3600"/>
            </a:lvl1pPr>
            <a:lvl2pPr lvl="1" algn="l">
              <a:lnSpc>
                <a:spcPct val="80000"/>
              </a:lnSpc>
              <a:spcBef>
                <a:spcPts val="0"/>
              </a:spcBef>
              <a:spcAft>
                <a:spcPts val="0"/>
              </a:spcAft>
              <a:buSzPts val="1400"/>
              <a:buNone/>
              <a:defRPr/>
            </a:lvl2pPr>
            <a:lvl3pPr lvl="2" algn="l">
              <a:lnSpc>
                <a:spcPct val="80000"/>
              </a:lnSpc>
              <a:spcBef>
                <a:spcPts val="0"/>
              </a:spcBef>
              <a:spcAft>
                <a:spcPts val="0"/>
              </a:spcAft>
              <a:buSzPts val="1400"/>
              <a:buNone/>
              <a:defRPr/>
            </a:lvl3pPr>
            <a:lvl4pPr lvl="3" algn="l">
              <a:lnSpc>
                <a:spcPct val="80000"/>
              </a:lnSpc>
              <a:spcBef>
                <a:spcPts val="0"/>
              </a:spcBef>
              <a:spcAft>
                <a:spcPts val="0"/>
              </a:spcAft>
              <a:buSzPts val="1400"/>
              <a:buNone/>
              <a:defRPr/>
            </a:lvl4pPr>
            <a:lvl5pPr lvl="4" algn="l">
              <a:lnSpc>
                <a:spcPct val="80000"/>
              </a:lnSpc>
              <a:spcBef>
                <a:spcPts val="0"/>
              </a:spcBef>
              <a:spcAft>
                <a:spcPts val="0"/>
              </a:spcAft>
              <a:buSzPts val="1400"/>
              <a:buNone/>
              <a:defRPr/>
            </a:lvl5pPr>
            <a:lvl6pPr lvl="5" algn="l">
              <a:lnSpc>
                <a:spcPct val="80000"/>
              </a:lnSpc>
              <a:spcBef>
                <a:spcPts val="0"/>
              </a:spcBef>
              <a:spcAft>
                <a:spcPts val="0"/>
              </a:spcAft>
              <a:buSzPts val="1400"/>
              <a:buNone/>
              <a:defRPr/>
            </a:lvl6pPr>
            <a:lvl7pPr lvl="6" algn="l">
              <a:lnSpc>
                <a:spcPct val="80000"/>
              </a:lnSpc>
              <a:spcBef>
                <a:spcPts val="0"/>
              </a:spcBef>
              <a:spcAft>
                <a:spcPts val="0"/>
              </a:spcAft>
              <a:buSzPts val="1400"/>
              <a:buNone/>
              <a:defRPr/>
            </a:lvl7pPr>
            <a:lvl8pPr lvl="7" algn="l">
              <a:lnSpc>
                <a:spcPct val="80000"/>
              </a:lnSpc>
              <a:spcBef>
                <a:spcPts val="0"/>
              </a:spcBef>
              <a:spcAft>
                <a:spcPts val="0"/>
              </a:spcAft>
              <a:buSzPts val="1400"/>
              <a:buNone/>
              <a:defRPr/>
            </a:lvl8pPr>
            <a:lvl9pPr lvl="8" algn="l">
              <a:lnSpc>
                <a:spcPct val="80000"/>
              </a:lnSpc>
              <a:spcBef>
                <a:spcPts val="0"/>
              </a:spcBef>
              <a:spcAft>
                <a:spcPts val="0"/>
              </a:spcAft>
              <a:buSzPts val="1400"/>
              <a:buNone/>
              <a:defRPr/>
            </a:lvl9pPr>
          </a:lstStyle>
          <a:p>
            <a:endParaRPr/>
          </a:p>
        </p:txBody>
      </p:sp>
      <p:sp>
        <p:nvSpPr>
          <p:cNvPr id="91" name="Google Shape;91;p19"/>
          <p:cNvSpPr txBox="1">
            <a:spLocks noGrp="1"/>
          </p:cNvSpPr>
          <p:nvPr>
            <p:ph type="sldNum" idx="12"/>
          </p:nvPr>
        </p:nvSpPr>
        <p:spPr>
          <a:xfrm>
            <a:off x="236538" y="6418263"/>
            <a:ext cx="512700" cy="227100"/>
          </a:xfrm>
          <a:prstGeom prst="rect">
            <a:avLst/>
          </a:prstGeom>
          <a:noFill/>
          <a:ln>
            <a:noFill/>
          </a:ln>
        </p:spPr>
        <p:txBody>
          <a:bodyPr spcFirstLastPara="1" wrap="square" lIns="0" tIns="0" rIns="0" bIns="0" anchor="ctr" anchorCtr="0">
            <a:noAutofit/>
          </a:bodyPr>
          <a:lstStyle>
            <a:lvl1pPr marL="0" marR="0" lvl="0"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1pPr>
            <a:lvl2pPr marL="0" marR="0" lvl="1"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2pPr>
            <a:lvl3pPr marL="0" marR="0" lvl="2"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3pPr>
            <a:lvl4pPr marL="0" marR="0" lvl="3"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4pPr>
            <a:lvl5pPr marL="0" marR="0" lvl="4"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5pPr>
            <a:lvl6pPr marL="0" marR="0" lvl="5"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6pPr>
            <a:lvl7pPr marL="0" marR="0" lvl="6"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7pPr>
            <a:lvl8pPr marL="0" marR="0" lvl="7"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8pPr>
            <a:lvl9pPr marL="0" marR="0" lvl="8"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9pPr>
          </a:lstStyle>
          <a:p>
            <a:pPr marL="0" lvl="0" indent="0" algn="ct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7_Custom Layout">
  <p:cSld name="7_Custom Layout">
    <p:spTree>
      <p:nvGrpSpPr>
        <p:cNvPr id="1" name="Shape 92"/>
        <p:cNvGrpSpPr/>
        <p:nvPr/>
      </p:nvGrpSpPr>
      <p:grpSpPr>
        <a:xfrm>
          <a:off x="0" y="0"/>
          <a:ext cx="0" cy="0"/>
          <a:chOff x="0" y="0"/>
          <a:chExt cx="0" cy="0"/>
        </a:xfrm>
      </p:grpSpPr>
      <p:sp>
        <p:nvSpPr>
          <p:cNvPr id="93" name="Google Shape;93;p20"/>
          <p:cNvSpPr>
            <a:spLocks noGrp="1"/>
          </p:cNvSpPr>
          <p:nvPr>
            <p:ph type="pic" idx="2"/>
          </p:nvPr>
        </p:nvSpPr>
        <p:spPr>
          <a:xfrm>
            <a:off x="990600" y="2313828"/>
            <a:ext cx="3748500" cy="2799000"/>
          </a:xfrm>
          <a:prstGeom prst="rect">
            <a:avLst/>
          </a:prstGeom>
          <a:solidFill>
            <a:schemeClr val="lt1"/>
          </a:solidFill>
          <a:ln>
            <a:noFill/>
          </a:ln>
        </p:spPr>
      </p:sp>
      <p:sp>
        <p:nvSpPr>
          <p:cNvPr id="94" name="Google Shape;94;p20"/>
          <p:cNvSpPr>
            <a:spLocks noGrp="1"/>
          </p:cNvSpPr>
          <p:nvPr>
            <p:ph type="pic" idx="3"/>
          </p:nvPr>
        </p:nvSpPr>
        <p:spPr>
          <a:xfrm>
            <a:off x="4738977" y="2313828"/>
            <a:ext cx="3748500" cy="2799000"/>
          </a:xfrm>
          <a:prstGeom prst="rect">
            <a:avLst/>
          </a:prstGeom>
          <a:solidFill>
            <a:schemeClr val="lt1"/>
          </a:solidFill>
          <a:ln>
            <a:noFill/>
          </a:ln>
        </p:spPr>
      </p:sp>
      <p:sp>
        <p:nvSpPr>
          <p:cNvPr id="95" name="Google Shape;95;p20"/>
          <p:cNvSpPr>
            <a:spLocks noGrp="1"/>
          </p:cNvSpPr>
          <p:nvPr>
            <p:ph type="pic" idx="4"/>
          </p:nvPr>
        </p:nvSpPr>
        <p:spPr>
          <a:xfrm>
            <a:off x="8487355" y="2313828"/>
            <a:ext cx="3704700" cy="2799000"/>
          </a:xfrm>
          <a:prstGeom prst="rect">
            <a:avLst/>
          </a:prstGeom>
          <a:solidFill>
            <a:schemeClr val="lt1"/>
          </a:solidFill>
          <a:ln>
            <a:noFill/>
          </a:ln>
        </p:spPr>
      </p:sp>
      <p:sp>
        <p:nvSpPr>
          <p:cNvPr id="96" name="Google Shape;96;p20"/>
          <p:cNvSpPr txBox="1">
            <a:spLocks noGrp="1"/>
          </p:cNvSpPr>
          <p:nvPr>
            <p:ph type="title"/>
          </p:nvPr>
        </p:nvSpPr>
        <p:spPr>
          <a:xfrm>
            <a:off x="1866900" y="996124"/>
            <a:ext cx="4229100" cy="1621500"/>
          </a:xfrm>
          <a:prstGeom prst="rect">
            <a:avLst/>
          </a:prstGeom>
          <a:noFill/>
          <a:ln>
            <a:noFill/>
          </a:ln>
        </p:spPr>
        <p:txBody>
          <a:bodyPr spcFirstLastPara="1" wrap="square" lIns="0" tIns="192000" rIns="0" bIns="0" anchor="t" anchorCtr="0">
            <a:noAutofit/>
          </a:bodyPr>
          <a:lstStyle>
            <a:lvl1pPr lvl="0" algn="l">
              <a:lnSpc>
                <a:spcPct val="80000"/>
              </a:lnSpc>
              <a:spcBef>
                <a:spcPts val="0"/>
              </a:spcBef>
              <a:spcAft>
                <a:spcPts val="0"/>
              </a:spcAft>
              <a:buSzPts val="1400"/>
              <a:buNone/>
              <a:defRPr sz="3600"/>
            </a:lvl1pPr>
            <a:lvl2pPr lvl="1" algn="l">
              <a:lnSpc>
                <a:spcPct val="80000"/>
              </a:lnSpc>
              <a:spcBef>
                <a:spcPts val="0"/>
              </a:spcBef>
              <a:spcAft>
                <a:spcPts val="0"/>
              </a:spcAft>
              <a:buSzPts val="1400"/>
              <a:buNone/>
              <a:defRPr/>
            </a:lvl2pPr>
            <a:lvl3pPr lvl="2" algn="l">
              <a:lnSpc>
                <a:spcPct val="80000"/>
              </a:lnSpc>
              <a:spcBef>
                <a:spcPts val="0"/>
              </a:spcBef>
              <a:spcAft>
                <a:spcPts val="0"/>
              </a:spcAft>
              <a:buSzPts val="1400"/>
              <a:buNone/>
              <a:defRPr/>
            </a:lvl3pPr>
            <a:lvl4pPr lvl="3" algn="l">
              <a:lnSpc>
                <a:spcPct val="80000"/>
              </a:lnSpc>
              <a:spcBef>
                <a:spcPts val="0"/>
              </a:spcBef>
              <a:spcAft>
                <a:spcPts val="0"/>
              </a:spcAft>
              <a:buSzPts val="1400"/>
              <a:buNone/>
              <a:defRPr/>
            </a:lvl4pPr>
            <a:lvl5pPr lvl="4" algn="l">
              <a:lnSpc>
                <a:spcPct val="80000"/>
              </a:lnSpc>
              <a:spcBef>
                <a:spcPts val="0"/>
              </a:spcBef>
              <a:spcAft>
                <a:spcPts val="0"/>
              </a:spcAft>
              <a:buSzPts val="1400"/>
              <a:buNone/>
              <a:defRPr/>
            </a:lvl5pPr>
            <a:lvl6pPr lvl="5" algn="l">
              <a:lnSpc>
                <a:spcPct val="80000"/>
              </a:lnSpc>
              <a:spcBef>
                <a:spcPts val="0"/>
              </a:spcBef>
              <a:spcAft>
                <a:spcPts val="0"/>
              </a:spcAft>
              <a:buSzPts val="1400"/>
              <a:buNone/>
              <a:defRPr/>
            </a:lvl6pPr>
            <a:lvl7pPr lvl="6" algn="l">
              <a:lnSpc>
                <a:spcPct val="80000"/>
              </a:lnSpc>
              <a:spcBef>
                <a:spcPts val="0"/>
              </a:spcBef>
              <a:spcAft>
                <a:spcPts val="0"/>
              </a:spcAft>
              <a:buSzPts val="1400"/>
              <a:buNone/>
              <a:defRPr/>
            </a:lvl7pPr>
            <a:lvl8pPr lvl="7" algn="l">
              <a:lnSpc>
                <a:spcPct val="80000"/>
              </a:lnSpc>
              <a:spcBef>
                <a:spcPts val="0"/>
              </a:spcBef>
              <a:spcAft>
                <a:spcPts val="0"/>
              </a:spcAft>
              <a:buSzPts val="1400"/>
              <a:buNone/>
              <a:defRPr/>
            </a:lvl8pPr>
            <a:lvl9pPr lvl="8" algn="l">
              <a:lnSpc>
                <a:spcPct val="80000"/>
              </a:lnSpc>
              <a:spcBef>
                <a:spcPts val="0"/>
              </a:spcBef>
              <a:spcAft>
                <a:spcPts val="0"/>
              </a:spcAft>
              <a:buSzPts val="1400"/>
              <a:buNone/>
              <a:defRPr/>
            </a:lvl9pPr>
          </a:lstStyle>
          <a:p>
            <a:endParaRPr/>
          </a:p>
        </p:txBody>
      </p:sp>
      <p:sp>
        <p:nvSpPr>
          <p:cNvPr id="97" name="Google Shape;97;p20"/>
          <p:cNvSpPr txBox="1">
            <a:spLocks noGrp="1"/>
          </p:cNvSpPr>
          <p:nvPr>
            <p:ph type="sldNum" idx="12"/>
          </p:nvPr>
        </p:nvSpPr>
        <p:spPr>
          <a:xfrm>
            <a:off x="236538" y="6418263"/>
            <a:ext cx="512700" cy="227100"/>
          </a:xfrm>
          <a:prstGeom prst="rect">
            <a:avLst/>
          </a:prstGeom>
          <a:noFill/>
          <a:ln>
            <a:noFill/>
          </a:ln>
        </p:spPr>
        <p:txBody>
          <a:bodyPr spcFirstLastPara="1" wrap="square" lIns="0" tIns="0" rIns="0" bIns="0" anchor="ctr" anchorCtr="0">
            <a:noAutofit/>
          </a:bodyPr>
          <a:lstStyle>
            <a:lvl1pPr marL="0" marR="0" lvl="0"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1pPr>
            <a:lvl2pPr marL="0" marR="0" lvl="1"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2pPr>
            <a:lvl3pPr marL="0" marR="0" lvl="2"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3pPr>
            <a:lvl4pPr marL="0" marR="0" lvl="3"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4pPr>
            <a:lvl5pPr marL="0" marR="0" lvl="4"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5pPr>
            <a:lvl6pPr marL="0" marR="0" lvl="5"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6pPr>
            <a:lvl7pPr marL="0" marR="0" lvl="6"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7pPr>
            <a:lvl8pPr marL="0" marR="0" lvl="7"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8pPr>
            <a:lvl9pPr marL="0" marR="0" lvl="8"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9pPr>
          </a:lstStyle>
          <a:p>
            <a:pPr marL="0" lvl="0" indent="0" algn="ct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8_Custom Layout">
  <p:cSld name="8_Custom Layout">
    <p:spTree>
      <p:nvGrpSpPr>
        <p:cNvPr id="1" name="Shape 98"/>
        <p:cNvGrpSpPr/>
        <p:nvPr/>
      </p:nvGrpSpPr>
      <p:grpSpPr>
        <a:xfrm>
          <a:off x="0" y="0"/>
          <a:ext cx="0" cy="0"/>
          <a:chOff x="0" y="0"/>
          <a:chExt cx="0" cy="0"/>
        </a:xfrm>
      </p:grpSpPr>
      <p:sp>
        <p:nvSpPr>
          <p:cNvPr id="99" name="Google Shape;99;p21"/>
          <p:cNvSpPr>
            <a:spLocks noGrp="1"/>
          </p:cNvSpPr>
          <p:nvPr>
            <p:ph type="pic" idx="2"/>
          </p:nvPr>
        </p:nvSpPr>
        <p:spPr>
          <a:xfrm>
            <a:off x="4837707" y="1"/>
            <a:ext cx="3598500" cy="2289900"/>
          </a:xfrm>
          <a:prstGeom prst="rect">
            <a:avLst/>
          </a:prstGeom>
          <a:solidFill>
            <a:schemeClr val="lt1"/>
          </a:solidFill>
          <a:ln>
            <a:noFill/>
          </a:ln>
        </p:spPr>
      </p:sp>
      <p:sp>
        <p:nvSpPr>
          <p:cNvPr id="100" name="Google Shape;100;p21"/>
          <p:cNvSpPr>
            <a:spLocks noGrp="1"/>
          </p:cNvSpPr>
          <p:nvPr>
            <p:ph type="pic" idx="3"/>
          </p:nvPr>
        </p:nvSpPr>
        <p:spPr>
          <a:xfrm>
            <a:off x="4837707" y="2289977"/>
            <a:ext cx="3598500" cy="2289900"/>
          </a:xfrm>
          <a:prstGeom prst="rect">
            <a:avLst/>
          </a:prstGeom>
          <a:solidFill>
            <a:schemeClr val="lt1"/>
          </a:solidFill>
          <a:ln>
            <a:noFill/>
          </a:ln>
        </p:spPr>
      </p:sp>
      <p:sp>
        <p:nvSpPr>
          <p:cNvPr id="101" name="Google Shape;101;p21"/>
          <p:cNvSpPr>
            <a:spLocks noGrp="1"/>
          </p:cNvSpPr>
          <p:nvPr>
            <p:ph type="pic" idx="4"/>
          </p:nvPr>
        </p:nvSpPr>
        <p:spPr>
          <a:xfrm>
            <a:off x="4837707" y="4573989"/>
            <a:ext cx="3598500" cy="2283900"/>
          </a:xfrm>
          <a:prstGeom prst="rect">
            <a:avLst/>
          </a:prstGeom>
          <a:solidFill>
            <a:schemeClr val="lt1"/>
          </a:solidFill>
          <a:ln>
            <a:noFill/>
          </a:ln>
        </p:spPr>
      </p:sp>
      <p:sp>
        <p:nvSpPr>
          <p:cNvPr id="102" name="Google Shape;102;p21"/>
          <p:cNvSpPr txBox="1">
            <a:spLocks noGrp="1"/>
          </p:cNvSpPr>
          <p:nvPr>
            <p:ph type="title"/>
          </p:nvPr>
        </p:nvSpPr>
        <p:spPr>
          <a:xfrm>
            <a:off x="1866900" y="2618190"/>
            <a:ext cx="4229100" cy="1621500"/>
          </a:xfrm>
          <a:prstGeom prst="rect">
            <a:avLst/>
          </a:prstGeom>
          <a:noFill/>
          <a:ln>
            <a:noFill/>
          </a:ln>
        </p:spPr>
        <p:txBody>
          <a:bodyPr spcFirstLastPara="1" wrap="square" lIns="0" tIns="192000" rIns="0" bIns="0" anchor="t" anchorCtr="0">
            <a:noAutofit/>
          </a:bodyPr>
          <a:lstStyle>
            <a:lvl1pPr lvl="0" algn="l">
              <a:lnSpc>
                <a:spcPct val="80000"/>
              </a:lnSpc>
              <a:spcBef>
                <a:spcPts val="0"/>
              </a:spcBef>
              <a:spcAft>
                <a:spcPts val="0"/>
              </a:spcAft>
              <a:buSzPts val="1400"/>
              <a:buNone/>
              <a:defRPr sz="3600"/>
            </a:lvl1pPr>
            <a:lvl2pPr lvl="1" algn="l">
              <a:lnSpc>
                <a:spcPct val="80000"/>
              </a:lnSpc>
              <a:spcBef>
                <a:spcPts val="0"/>
              </a:spcBef>
              <a:spcAft>
                <a:spcPts val="0"/>
              </a:spcAft>
              <a:buSzPts val="1400"/>
              <a:buNone/>
              <a:defRPr/>
            </a:lvl2pPr>
            <a:lvl3pPr lvl="2" algn="l">
              <a:lnSpc>
                <a:spcPct val="80000"/>
              </a:lnSpc>
              <a:spcBef>
                <a:spcPts val="0"/>
              </a:spcBef>
              <a:spcAft>
                <a:spcPts val="0"/>
              </a:spcAft>
              <a:buSzPts val="1400"/>
              <a:buNone/>
              <a:defRPr/>
            </a:lvl3pPr>
            <a:lvl4pPr lvl="3" algn="l">
              <a:lnSpc>
                <a:spcPct val="80000"/>
              </a:lnSpc>
              <a:spcBef>
                <a:spcPts val="0"/>
              </a:spcBef>
              <a:spcAft>
                <a:spcPts val="0"/>
              </a:spcAft>
              <a:buSzPts val="1400"/>
              <a:buNone/>
              <a:defRPr/>
            </a:lvl4pPr>
            <a:lvl5pPr lvl="4" algn="l">
              <a:lnSpc>
                <a:spcPct val="80000"/>
              </a:lnSpc>
              <a:spcBef>
                <a:spcPts val="0"/>
              </a:spcBef>
              <a:spcAft>
                <a:spcPts val="0"/>
              </a:spcAft>
              <a:buSzPts val="1400"/>
              <a:buNone/>
              <a:defRPr/>
            </a:lvl5pPr>
            <a:lvl6pPr lvl="5" algn="l">
              <a:lnSpc>
                <a:spcPct val="80000"/>
              </a:lnSpc>
              <a:spcBef>
                <a:spcPts val="0"/>
              </a:spcBef>
              <a:spcAft>
                <a:spcPts val="0"/>
              </a:spcAft>
              <a:buSzPts val="1400"/>
              <a:buNone/>
              <a:defRPr/>
            </a:lvl6pPr>
            <a:lvl7pPr lvl="6" algn="l">
              <a:lnSpc>
                <a:spcPct val="80000"/>
              </a:lnSpc>
              <a:spcBef>
                <a:spcPts val="0"/>
              </a:spcBef>
              <a:spcAft>
                <a:spcPts val="0"/>
              </a:spcAft>
              <a:buSzPts val="1400"/>
              <a:buNone/>
              <a:defRPr/>
            </a:lvl7pPr>
            <a:lvl8pPr lvl="7" algn="l">
              <a:lnSpc>
                <a:spcPct val="80000"/>
              </a:lnSpc>
              <a:spcBef>
                <a:spcPts val="0"/>
              </a:spcBef>
              <a:spcAft>
                <a:spcPts val="0"/>
              </a:spcAft>
              <a:buSzPts val="1400"/>
              <a:buNone/>
              <a:defRPr/>
            </a:lvl8pPr>
            <a:lvl9pPr lvl="8" algn="l">
              <a:lnSpc>
                <a:spcPct val="80000"/>
              </a:lnSpc>
              <a:spcBef>
                <a:spcPts val="0"/>
              </a:spcBef>
              <a:spcAft>
                <a:spcPts val="0"/>
              </a:spcAft>
              <a:buSzPts val="1400"/>
              <a:buNone/>
              <a:defRPr/>
            </a:lvl9pPr>
          </a:lstStyle>
          <a:p>
            <a:endParaRPr/>
          </a:p>
        </p:txBody>
      </p:sp>
      <p:sp>
        <p:nvSpPr>
          <p:cNvPr id="103" name="Google Shape;103;p21"/>
          <p:cNvSpPr txBox="1">
            <a:spLocks noGrp="1"/>
          </p:cNvSpPr>
          <p:nvPr>
            <p:ph type="sldNum" idx="12"/>
          </p:nvPr>
        </p:nvSpPr>
        <p:spPr>
          <a:xfrm>
            <a:off x="236538" y="6418263"/>
            <a:ext cx="512700" cy="227100"/>
          </a:xfrm>
          <a:prstGeom prst="rect">
            <a:avLst/>
          </a:prstGeom>
          <a:noFill/>
          <a:ln>
            <a:noFill/>
          </a:ln>
        </p:spPr>
        <p:txBody>
          <a:bodyPr spcFirstLastPara="1" wrap="square" lIns="0" tIns="0" rIns="0" bIns="0" anchor="ctr" anchorCtr="0">
            <a:noAutofit/>
          </a:bodyPr>
          <a:lstStyle>
            <a:lvl1pPr marL="0" marR="0" lvl="0"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1pPr>
            <a:lvl2pPr marL="0" marR="0" lvl="1"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2pPr>
            <a:lvl3pPr marL="0" marR="0" lvl="2"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3pPr>
            <a:lvl4pPr marL="0" marR="0" lvl="3"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4pPr>
            <a:lvl5pPr marL="0" marR="0" lvl="4"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5pPr>
            <a:lvl6pPr marL="0" marR="0" lvl="5"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6pPr>
            <a:lvl7pPr marL="0" marR="0" lvl="6"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7pPr>
            <a:lvl8pPr marL="0" marR="0" lvl="7"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8pPr>
            <a:lvl9pPr marL="0" marR="0" lvl="8"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9pPr>
          </a:lstStyle>
          <a:p>
            <a:pPr marL="0" lvl="0" indent="0" algn="ct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9_Custom Layout">
  <p:cSld name="9_Custom Layout">
    <p:spTree>
      <p:nvGrpSpPr>
        <p:cNvPr id="1" name="Shape 104"/>
        <p:cNvGrpSpPr/>
        <p:nvPr/>
      </p:nvGrpSpPr>
      <p:grpSpPr>
        <a:xfrm>
          <a:off x="0" y="0"/>
          <a:ext cx="0" cy="0"/>
          <a:chOff x="0" y="0"/>
          <a:chExt cx="0" cy="0"/>
        </a:xfrm>
      </p:grpSpPr>
      <p:sp>
        <p:nvSpPr>
          <p:cNvPr id="105" name="Google Shape;105;p22"/>
          <p:cNvSpPr>
            <a:spLocks noGrp="1"/>
          </p:cNvSpPr>
          <p:nvPr>
            <p:ph type="pic" idx="2"/>
          </p:nvPr>
        </p:nvSpPr>
        <p:spPr>
          <a:xfrm>
            <a:off x="4885413" y="1"/>
            <a:ext cx="3113700" cy="2289900"/>
          </a:xfrm>
          <a:prstGeom prst="rect">
            <a:avLst/>
          </a:prstGeom>
          <a:solidFill>
            <a:schemeClr val="lt1"/>
          </a:solidFill>
          <a:ln>
            <a:noFill/>
          </a:ln>
        </p:spPr>
      </p:sp>
      <p:sp>
        <p:nvSpPr>
          <p:cNvPr id="106" name="Google Shape;106;p22"/>
          <p:cNvSpPr>
            <a:spLocks noGrp="1"/>
          </p:cNvSpPr>
          <p:nvPr>
            <p:ph type="pic" idx="3"/>
          </p:nvPr>
        </p:nvSpPr>
        <p:spPr>
          <a:xfrm>
            <a:off x="4473601" y="2289977"/>
            <a:ext cx="3113700" cy="2289900"/>
          </a:xfrm>
          <a:prstGeom prst="rect">
            <a:avLst/>
          </a:prstGeom>
          <a:solidFill>
            <a:schemeClr val="lt1"/>
          </a:solidFill>
          <a:ln>
            <a:noFill/>
          </a:ln>
        </p:spPr>
      </p:sp>
      <p:sp>
        <p:nvSpPr>
          <p:cNvPr id="107" name="Google Shape;107;p22"/>
          <p:cNvSpPr>
            <a:spLocks noGrp="1"/>
          </p:cNvSpPr>
          <p:nvPr>
            <p:ph type="pic" idx="4"/>
          </p:nvPr>
        </p:nvSpPr>
        <p:spPr>
          <a:xfrm>
            <a:off x="4885413" y="4573989"/>
            <a:ext cx="3113700" cy="2283900"/>
          </a:xfrm>
          <a:prstGeom prst="rect">
            <a:avLst/>
          </a:prstGeom>
          <a:solidFill>
            <a:schemeClr val="lt1"/>
          </a:solidFill>
          <a:ln>
            <a:noFill/>
          </a:ln>
        </p:spPr>
      </p:sp>
      <p:sp>
        <p:nvSpPr>
          <p:cNvPr id="108" name="Google Shape;108;p22"/>
          <p:cNvSpPr txBox="1">
            <a:spLocks noGrp="1"/>
          </p:cNvSpPr>
          <p:nvPr>
            <p:ph type="title"/>
          </p:nvPr>
        </p:nvSpPr>
        <p:spPr>
          <a:xfrm>
            <a:off x="1866900" y="2618190"/>
            <a:ext cx="4229100" cy="1621500"/>
          </a:xfrm>
          <a:prstGeom prst="rect">
            <a:avLst/>
          </a:prstGeom>
          <a:noFill/>
          <a:ln>
            <a:noFill/>
          </a:ln>
        </p:spPr>
        <p:txBody>
          <a:bodyPr spcFirstLastPara="1" wrap="square" lIns="0" tIns="192000" rIns="0" bIns="0" anchor="t" anchorCtr="0">
            <a:noAutofit/>
          </a:bodyPr>
          <a:lstStyle>
            <a:lvl1pPr lvl="0" algn="l">
              <a:lnSpc>
                <a:spcPct val="80000"/>
              </a:lnSpc>
              <a:spcBef>
                <a:spcPts val="0"/>
              </a:spcBef>
              <a:spcAft>
                <a:spcPts val="0"/>
              </a:spcAft>
              <a:buSzPts val="1400"/>
              <a:buNone/>
              <a:defRPr sz="3600"/>
            </a:lvl1pPr>
            <a:lvl2pPr lvl="1" algn="l">
              <a:lnSpc>
                <a:spcPct val="80000"/>
              </a:lnSpc>
              <a:spcBef>
                <a:spcPts val="0"/>
              </a:spcBef>
              <a:spcAft>
                <a:spcPts val="0"/>
              </a:spcAft>
              <a:buSzPts val="1400"/>
              <a:buNone/>
              <a:defRPr/>
            </a:lvl2pPr>
            <a:lvl3pPr lvl="2" algn="l">
              <a:lnSpc>
                <a:spcPct val="80000"/>
              </a:lnSpc>
              <a:spcBef>
                <a:spcPts val="0"/>
              </a:spcBef>
              <a:spcAft>
                <a:spcPts val="0"/>
              </a:spcAft>
              <a:buSzPts val="1400"/>
              <a:buNone/>
              <a:defRPr/>
            </a:lvl3pPr>
            <a:lvl4pPr lvl="3" algn="l">
              <a:lnSpc>
                <a:spcPct val="80000"/>
              </a:lnSpc>
              <a:spcBef>
                <a:spcPts val="0"/>
              </a:spcBef>
              <a:spcAft>
                <a:spcPts val="0"/>
              </a:spcAft>
              <a:buSzPts val="1400"/>
              <a:buNone/>
              <a:defRPr/>
            </a:lvl4pPr>
            <a:lvl5pPr lvl="4" algn="l">
              <a:lnSpc>
                <a:spcPct val="80000"/>
              </a:lnSpc>
              <a:spcBef>
                <a:spcPts val="0"/>
              </a:spcBef>
              <a:spcAft>
                <a:spcPts val="0"/>
              </a:spcAft>
              <a:buSzPts val="1400"/>
              <a:buNone/>
              <a:defRPr/>
            </a:lvl5pPr>
            <a:lvl6pPr lvl="5" algn="l">
              <a:lnSpc>
                <a:spcPct val="80000"/>
              </a:lnSpc>
              <a:spcBef>
                <a:spcPts val="0"/>
              </a:spcBef>
              <a:spcAft>
                <a:spcPts val="0"/>
              </a:spcAft>
              <a:buSzPts val="1400"/>
              <a:buNone/>
              <a:defRPr/>
            </a:lvl6pPr>
            <a:lvl7pPr lvl="6" algn="l">
              <a:lnSpc>
                <a:spcPct val="80000"/>
              </a:lnSpc>
              <a:spcBef>
                <a:spcPts val="0"/>
              </a:spcBef>
              <a:spcAft>
                <a:spcPts val="0"/>
              </a:spcAft>
              <a:buSzPts val="1400"/>
              <a:buNone/>
              <a:defRPr/>
            </a:lvl7pPr>
            <a:lvl8pPr lvl="7" algn="l">
              <a:lnSpc>
                <a:spcPct val="80000"/>
              </a:lnSpc>
              <a:spcBef>
                <a:spcPts val="0"/>
              </a:spcBef>
              <a:spcAft>
                <a:spcPts val="0"/>
              </a:spcAft>
              <a:buSzPts val="1400"/>
              <a:buNone/>
              <a:defRPr/>
            </a:lvl8pPr>
            <a:lvl9pPr lvl="8" algn="l">
              <a:lnSpc>
                <a:spcPct val="80000"/>
              </a:lnSpc>
              <a:spcBef>
                <a:spcPts val="0"/>
              </a:spcBef>
              <a:spcAft>
                <a:spcPts val="0"/>
              </a:spcAft>
              <a:buSzPts val="1400"/>
              <a:buNone/>
              <a:defRPr/>
            </a:lvl9pPr>
          </a:lstStyle>
          <a:p>
            <a:endParaRPr/>
          </a:p>
        </p:txBody>
      </p:sp>
      <p:sp>
        <p:nvSpPr>
          <p:cNvPr id="109" name="Google Shape;109;p22"/>
          <p:cNvSpPr txBox="1">
            <a:spLocks noGrp="1"/>
          </p:cNvSpPr>
          <p:nvPr>
            <p:ph type="sldNum" idx="12"/>
          </p:nvPr>
        </p:nvSpPr>
        <p:spPr>
          <a:xfrm>
            <a:off x="236538" y="6418263"/>
            <a:ext cx="512700" cy="227100"/>
          </a:xfrm>
          <a:prstGeom prst="rect">
            <a:avLst/>
          </a:prstGeom>
          <a:noFill/>
          <a:ln>
            <a:noFill/>
          </a:ln>
        </p:spPr>
        <p:txBody>
          <a:bodyPr spcFirstLastPara="1" wrap="square" lIns="0" tIns="0" rIns="0" bIns="0" anchor="ctr" anchorCtr="0">
            <a:noAutofit/>
          </a:bodyPr>
          <a:lstStyle>
            <a:lvl1pPr marL="0" marR="0" lvl="0"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1pPr>
            <a:lvl2pPr marL="0" marR="0" lvl="1"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2pPr>
            <a:lvl3pPr marL="0" marR="0" lvl="2"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3pPr>
            <a:lvl4pPr marL="0" marR="0" lvl="3"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4pPr>
            <a:lvl5pPr marL="0" marR="0" lvl="4"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5pPr>
            <a:lvl6pPr marL="0" marR="0" lvl="5"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6pPr>
            <a:lvl7pPr marL="0" marR="0" lvl="6"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7pPr>
            <a:lvl8pPr marL="0" marR="0" lvl="7"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8pPr>
            <a:lvl9pPr marL="0" marR="0" lvl="8"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9pPr>
          </a:lstStyle>
          <a:p>
            <a:pPr marL="0" lvl="0" indent="0" algn="ct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matchingName="12_Custom Layout">
  <p:cSld name="12_Custom Layout">
    <p:spTree>
      <p:nvGrpSpPr>
        <p:cNvPr id="1" name="Shape 110"/>
        <p:cNvGrpSpPr/>
        <p:nvPr/>
      </p:nvGrpSpPr>
      <p:grpSpPr>
        <a:xfrm>
          <a:off x="0" y="0"/>
          <a:ext cx="0" cy="0"/>
          <a:chOff x="0" y="0"/>
          <a:chExt cx="0" cy="0"/>
        </a:xfrm>
      </p:grpSpPr>
      <p:sp>
        <p:nvSpPr>
          <p:cNvPr id="111" name="Google Shape;111;p23"/>
          <p:cNvSpPr/>
          <p:nvPr/>
        </p:nvSpPr>
        <p:spPr>
          <a:xfrm>
            <a:off x="0" y="0"/>
            <a:ext cx="990600" cy="6858000"/>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Open Sans"/>
              <a:ea typeface="Open Sans"/>
              <a:cs typeface="Open Sans"/>
              <a:sym typeface="Open Sans"/>
            </a:endParaRPr>
          </a:p>
        </p:txBody>
      </p:sp>
      <p:sp>
        <p:nvSpPr>
          <p:cNvPr id="112" name="Google Shape;112;p23"/>
          <p:cNvSpPr txBox="1"/>
          <p:nvPr/>
        </p:nvSpPr>
        <p:spPr>
          <a:xfrm>
            <a:off x="235873" y="6418877"/>
            <a:ext cx="513600" cy="2271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000"/>
              <a:buFont typeface="Arial"/>
              <a:buNone/>
            </a:pPr>
            <a:fld id="{00000000-1234-1234-1234-123412341234}" type="slidenum">
              <a:rPr lang="en-GB" sz="1000" b="0" i="0" u="none" strike="noStrike" cap="none">
                <a:solidFill>
                  <a:srgbClr val="8E8E8E"/>
                </a:solidFill>
                <a:latin typeface="Montserrat Medium"/>
                <a:ea typeface="Montserrat Medium"/>
                <a:cs typeface="Montserrat Medium"/>
                <a:sym typeface="Montserrat Medium"/>
              </a:rPr>
              <a:t>‹#›</a:t>
            </a:fld>
            <a:endParaRPr sz="1000" b="0" i="0" u="none" strike="noStrike" cap="none">
              <a:solidFill>
                <a:srgbClr val="8E8E8E"/>
              </a:solidFill>
              <a:latin typeface="Montserrat Medium"/>
              <a:ea typeface="Montserrat Medium"/>
              <a:cs typeface="Montserrat Medium"/>
              <a:sym typeface="Montserrat Medium"/>
            </a:endParaRPr>
          </a:p>
        </p:txBody>
      </p:sp>
      <p:cxnSp>
        <p:nvCxnSpPr>
          <p:cNvPr id="113" name="Google Shape;113;p23"/>
          <p:cNvCxnSpPr/>
          <p:nvPr/>
        </p:nvCxnSpPr>
        <p:spPr>
          <a:xfrm>
            <a:off x="468313" y="3262313"/>
            <a:ext cx="0" cy="346200"/>
          </a:xfrm>
          <a:prstGeom prst="straightConnector1">
            <a:avLst/>
          </a:prstGeom>
          <a:noFill/>
          <a:ln w="25400" cap="flat" cmpd="sng">
            <a:solidFill>
              <a:schemeClr val="accent1"/>
            </a:solidFill>
            <a:prstDash val="solid"/>
            <a:miter lim="800000"/>
            <a:headEnd type="none" w="sm" len="sm"/>
            <a:tailEnd type="none" w="sm" len="sm"/>
          </a:ln>
        </p:spPr>
      </p:cxnSp>
      <p:cxnSp>
        <p:nvCxnSpPr>
          <p:cNvPr id="114" name="Google Shape;114;p23"/>
          <p:cNvCxnSpPr/>
          <p:nvPr/>
        </p:nvCxnSpPr>
        <p:spPr>
          <a:xfrm>
            <a:off x="515938" y="3262313"/>
            <a:ext cx="0" cy="346200"/>
          </a:xfrm>
          <a:prstGeom prst="straightConnector1">
            <a:avLst/>
          </a:prstGeom>
          <a:noFill/>
          <a:ln w="25400" cap="flat" cmpd="sng">
            <a:solidFill>
              <a:schemeClr val="accent1"/>
            </a:solidFill>
            <a:prstDash val="solid"/>
            <a:miter lim="800000"/>
            <a:headEnd type="none" w="sm" len="sm"/>
            <a:tailEnd type="none" w="sm" len="sm"/>
          </a:ln>
        </p:spPr>
      </p:cxnSp>
      <p:sp>
        <p:nvSpPr>
          <p:cNvPr id="115" name="Google Shape;115;p23"/>
          <p:cNvSpPr>
            <a:spLocks noGrp="1"/>
          </p:cNvSpPr>
          <p:nvPr>
            <p:ph type="pic" idx="2"/>
          </p:nvPr>
        </p:nvSpPr>
        <p:spPr>
          <a:xfrm>
            <a:off x="9056536" y="0"/>
            <a:ext cx="3135600" cy="6858000"/>
          </a:xfrm>
          <a:prstGeom prst="rect">
            <a:avLst/>
          </a:prstGeom>
          <a:solidFill>
            <a:schemeClr val="lt1"/>
          </a:solidFill>
          <a:ln>
            <a:noFill/>
          </a:ln>
        </p:spPr>
      </p:sp>
      <p:sp>
        <p:nvSpPr>
          <p:cNvPr id="116" name="Google Shape;116;p23"/>
          <p:cNvSpPr txBox="1">
            <a:spLocks noGrp="1"/>
          </p:cNvSpPr>
          <p:nvPr>
            <p:ph type="title"/>
          </p:nvPr>
        </p:nvSpPr>
        <p:spPr>
          <a:xfrm>
            <a:off x="1866900" y="996124"/>
            <a:ext cx="4229100" cy="1621500"/>
          </a:xfrm>
          <a:prstGeom prst="rect">
            <a:avLst/>
          </a:prstGeom>
          <a:noFill/>
          <a:ln>
            <a:noFill/>
          </a:ln>
        </p:spPr>
        <p:txBody>
          <a:bodyPr spcFirstLastPara="1" wrap="square" lIns="0" tIns="192000" rIns="0" bIns="0" anchor="t" anchorCtr="0">
            <a:noAutofit/>
          </a:bodyPr>
          <a:lstStyle>
            <a:lvl1pPr lvl="0" algn="l">
              <a:lnSpc>
                <a:spcPct val="80000"/>
              </a:lnSpc>
              <a:spcBef>
                <a:spcPts val="0"/>
              </a:spcBef>
              <a:spcAft>
                <a:spcPts val="0"/>
              </a:spcAft>
              <a:buSzPts val="1400"/>
              <a:buNone/>
              <a:defRPr sz="3600"/>
            </a:lvl1pPr>
            <a:lvl2pPr lvl="1" algn="l">
              <a:lnSpc>
                <a:spcPct val="80000"/>
              </a:lnSpc>
              <a:spcBef>
                <a:spcPts val="0"/>
              </a:spcBef>
              <a:spcAft>
                <a:spcPts val="0"/>
              </a:spcAft>
              <a:buSzPts val="1400"/>
              <a:buNone/>
              <a:defRPr/>
            </a:lvl2pPr>
            <a:lvl3pPr lvl="2" algn="l">
              <a:lnSpc>
                <a:spcPct val="80000"/>
              </a:lnSpc>
              <a:spcBef>
                <a:spcPts val="0"/>
              </a:spcBef>
              <a:spcAft>
                <a:spcPts val="0"/>
              </a:spcAft>
              <a:buSzPts val="1400"/>
              <a:buNone/>
              <a:defRPr/>
            </a:lvl3pPr>
            <a:lvl4pPr lvl="3" algn="l">
              <a:lnSpc>
                <a:spcPct val="80000"/>
              </a:lnSpc>
              <a:spcBef>
                <a:spcPts val="0"/>
              </a:spcBef>
              <a:spcAft>
                <a:spcPts val="0"/>
              </a:spcAft>
              <a:buSzPts val="1400"/>
              <a:buNone/>
              <a:defRPr/>
            </a:lvl4pPr>
            <a:lvl5pPr lvl="4" algn="l">
              <a:lnSpc>
                <a:spcPct val="80000"/>
              </a:lnSpc>
              <a:spcBef>
                <a:spcPts val="0"/>
              </a:spcBef>
              <a:spcAft>
                <a:spcPts val="0"/>
              </a:spcAft>
              <a:buSzPts val="1400"/>
              <a:buNone/>
              <a:defRPr/>
            </a:lvl5pPr>
            <a:lvl6pPr lvl="5" algn="l">
              <a:lnSpc>
                <a:spcPct val="80000"/>
              </a:lnSpc>
              <a:spcBef>
                <a:spcPts val="0"/>
              </a:spcBef>
              <a:spcAft>
                <a:spcPts val="0"/>
              </a:spcAft>
              <a:buSzPts val="1400"/>
              <a:buNone/>
              <a:defRPr/>
            </a:lvl6pPr>
            <a:lvl7pPr lvl="6" algn="l">
              <a:lnSpc>
                <a:spcPct val="80000"/>
              </a:lnSpc>
              <a:spcBef>
                <a:spcPts val="0"/>
              </a:spcBef>
              <a:spcAft>
                <a:spcPts val="0"/>
              </a:spcAft>
              <a:buSzPts val="1400"/>
              <a:buNone/>
              <a:defRPr/>
            </a:lvl7pPr>
            <a:lvl8pPr lvl="7" algn="l">
              <a:lnSpc>
                <a:spcPct val="80000"/>
              </a:lnSpc>
              <a:spcBef>
                <a:spcPts val="0"/>
              </a:spcBef>
              <a:spcAft>
                <a:spcPts val="0"/>
              </a:spcAft>
              <a:buSzPts val="1400"/>
              <a:buNone/>
              <a:defRPr/>
            </a:lvl8pPr>
            <a:lvl9pPr lvl="8" algn="l">
              <a:lnSpc>
                <a:spcPct val="80000"/>
              </a:lnSpc>
              <a:spcBef>
                <a:spcPts val="0"/>
              </a:spcBef>
              <a:spcAft>
                <a:spcPts val="0"/>
              </a:spcAft>
              <a:buSzPts val="1400"/>
              <a:buNone/>
              <a:defRPr/>
            </a:lvl9pPr>
          </a:lstStyle>
          <a:p>
            <a:endParaRPr/>
          </a:p>
        </p:txBody>
      </p:sp>
      <p:sp>
        <p:nvSpPr>
          <p:cNvPr id="117" name="Google Shape;117;p23"/>
          <p:cNvSpPr txBox="1">
            <a:spLocks noGrp="1"/>
          </p:cNvSpPr>
          <p:nvPr>
            <p:ph type="sldNum" idx="12"/>
          </p:nvPr>
        </p:nvSpPr>
        <p:spPr>
          <a:xfrm>
            <a:off x="236538" y="6418263"/>
            <a:ext cx="512700" cy="227100"/>
          </a:xfrm>
          <a:prstGeom prst="rect">
            <a:avLst/>
          </a:prstGeom>
          <a:noFill/>
          <a:ln>
            <a:noFill/>
          </a:ln>
        </p:spPr>
        <p:txBody>
          <a:bodyPr spcFirstLastPara="1" wrap="square" lIns="0" tIns="0" rIns="0" bIns="0" anchor="ctr" anchorCtr="0">
            <a:noAutofit/>
          </a:bodyPr>
          <a:lstStyle>
            <a:lvl1pPr marL="0" marR="0" lvl="0"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1pPr>
            <a:lvl2pPr marL="0" marR="0" lvl="1"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2pPr>
            <a:lvl3pPr marL="0" marR="0" lvl="2"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3pPr>
            <a:lvl4pPr marL="0" marR="0" lvl="3"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4pPr>
            <a:lvl5pPr marL="0" marR="0" lvl="4"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5pPr>
            <a:lvl6pPr marL="0" marR="0" lvl="5"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6pPr>
            <a:lvl7pPr marL="0" marR="0" lvl="6"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7pPr>
            <a:lvl8pPr marL="0" marR="0" lvl="7"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8pPr>
            <a:lvl9pPr marL="0" marR="0" lvl="8"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9pPr>
          </a:lstStyle>
          <a:p>
            <a:pPr marL="0" lvl="0" indent="0" algn="ct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matchingName="13_Custom Layout">
  <p:cSld name="13_Custom Layout">
    <p:spTree>
      <p:nvGrpSpPr>
        <p:cNvPr id="1" name="Shape 118"/>
        <p:cNvGrpSpPr/>
        <p:nvPr/>
      </p:nvGrpSpPr>
      <p:grpSpPr>
        <a:xfrm>
          <a:off x="0" y="0"/>
          <a:ext cx="0" cy="0"/>
          <a:chOff x="0" y="0"/>
          <a:chExt cx="0" cy="0"/>
        </a:xfrm>
      </p:grpSpPr>
      <p:sp>
        <p:nvSpPr>
          <p:cNvPr id="119" name="Google Shape;119;p24"/>
          <p:cNvSpPr/>
          <p:nvPr/>
        </p:nvSpPr>
        <p:spPr>
          <a:xfrm>
            <a:off x="3135313" y="0"/>
            <a:ext cx="990600" cy="6858000"/>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Open Sans"/>
              <a:ea typeface="Open Sans"/>
              <a:cs typeface="Open Sans"/>
              <a:sym typeface="Open Sans"/>
            </a:endParaRPr>
          </a:p>
        </p:txBody>
      </p:sp>
      <p:sp>
        <p:nvSpPr>
          <p:cNvPr id="120" name="Google Shape;120;p24"/>
          <p:cNvSpPr txBox="1"/>
          <p:nvPr/>
        </p:nvSpPr>
        <p:spPr>
          <a:xfrm>
            <a:off x="3371337" y="6418877"/>
            <a:ext cx="513600" cy="2271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000"/>
              <a:buFont typeface="Arial"/>
              <a:buNone/>
            </a:pPr>
            <a:fld id="{00000000-1234-1234-1234-123412341234}" type="slidenum">
              <a:rPr lang="en-GB" sz="1000" b="0" i="0" u="none" strike="noStrike" cap="none">
                <a:solidFill>
                  <a:srgbClr val="8E8E8E"/>
                </a:solidFill>
                <a:latin typeface="Montserrat Medium"/>
                <a:ea typeface="Montserrat Medium"/>
                <a:cs typeface="Montserrat Medium"/>
                <a:sym typeface="Montserrat Medium"/>
              </a:rPr>
              <a:t>‹#›</a:t>
            </a:fld>
            <a:endParaRPr sz="1000" b="0" i="0" u="none" strike="noStrike" cap="none">
              <a:solidFill>
                <a:srgbClr val="8E8E8E"/>
              </a:solidFill>
              <a:latin typeface="Montserrat Medium"/>
              <a:ea typeface="Montserrat Medium"/>
              <a:cs typeface="Montserrat Medium"/>
              <a:sym typeface="Montserrat Medium"/>
            </a:endParaRPr>
          </a:p>
        </p:txBody>
      </p:sp>
      <p:cxnSp>
        <p:nvCxnSpPr>
          <p:cNvPr id="121" name="Google Shape;121;p24"/>
          <p:cNvCxnSpPr/>
          <p:nvPr/>
        </p:nvCxnSpPr>
        <p:spPr>
          <a:xfrm>
            <a:off x="3603625" y="3262313"/>
            <a:ext cx="0" cy="346200"/>
          </a:xfrm>
          <a:prstGeom prst="straightConnector1">
            <a:avLst/>
          </a:prstGeom>
          <a:noFill/>
          <a:ln w="25400" cap="flat" cmpd="sng">
            <a:solidFill>
              <a:schemeClr val="accent1"/>
            </a:solidFill>
            <a:prstDash val="solid"/>
            <a:miter lim="800000"/>
            <a:headEnd type="none" w="sm" len="sm"/>
            <a:tailEnd type="none" w="sm" len="sm"/>
          </a:ln>
        </p:spPr>
      </p:cxnSp>
      <p:cxnSp>
        <p:nvCxnSpPr>
          <p:cNvPr id="122" name="Google Shape;122;p24"/>
          <p:cNvCxnSpPr/>
          <p:nvPr/>
        </p:nvCxnSpPr>
        <p:spPr>
          <a:xfrm>
            <a:off x="3652838" y="3262313"/>
            <a:ext cx="0" cy="346200"/>
          </a:xfrm>
          <a:prstGeom prst="straightConnector1">
            <a:avLst/>
          </a:prstGeom>
          <a:noFill/>
          <a:ln w="25400" cap="flat" cmpd="sng">
            <a:solidFill>
              <a:schemeClr val="accent1"/>
            </a:solidFill>
            <a:prstDash val="solid"/>
            <a:miter lim="800000"/>
            <a:headEnd type="none" w="sm" len="sm"/>
            <a:tailEnd type="none" w="sm" len="sm"/>
          </a:ln>
        </p:spPr>
      </p:cxnSp>
      <p:sp>
        <p:nvSpPr>
          <p:cNvPr id="123" name="Google Shape;123;p24"/>
          <p:cNvSpPr>
            <a:spLocks noGrp="1"/>
          </p:cNvSpPr>
          <p:nvPr>
            <p:ph type="pic" idx="2"/>
          </p:nvPr>
        </p:nvSpPr>
        <p:spPr>
          <a:xfrm>
            <a:off x="0" y="0"/>
            <a:ext cx="3135600" cy="6858000"/>
          </a:xfrm>
          <a:prstGeom prst="rect">
            <a:avLst/>
          </a:prstGeom>
          <a:solidFill>
            <a:schemeClr val="lt1"/>
          </a:solidFill>
          <a:ln>
            <a:noFill/>
          </a:ln>
        </p:spPr>
      </p:sp>
      <p:sp>
        <p:nvSpPr>
          <p:cNvPr id="124" name="Google Shape;124;p24"/>
          <p:cNvSpPr txBox="1">
            <a:spLocks noGrp="1"/>
          </p:cNvSpPr>
          <p:nvPr>
            <p:ph type="title"/>
          </p:nvPr>
        </p:nvSpPr>
        <p:spPr>
          <a:xfrm>
            <a:off x="5002364" y="996124"/>
            <a:ext cx="4229100" cy="1621500"/>
          </a:xfrm>
          <a:prstGeom prst="rect">
            <a:avLst/>
          </a:prstGeom>
          <a:noFill/>
          <a:ln>
            <a:noFill/>
          </a:ln>
        </p:spPr>
        <p:txBody>
          <a:bodyPr spcFirstLastPara="1" wrap="square" lIns="0" tIns="192000" rIns="0" bIns="0" anchor="t" anchorCtr="0">
            <a:noAutofit/>
          </a:bodyPr>
          <a:lstStyle>
            <a:lvl1pPr lvl="0" algn="l">
              <a:lnSpc>
                <a:spcPct val="80000"/>
              </a:lnSpc>
              <a:spcBef>
                <a:spcPts val="0"/>
              </a:spcBef>
              <a:spcAft>
                <a:spcPts val="0"/>
              </a:spcAft>
              <a:buSzPts val="1400"/>
              <a:buNone/>
              <a:defRPr sz="3600"/>
            </a:lvl1pPr>
            <a:lvl2pPr lvl="1" algn="l">
              <a:lnSpc>
                <a:spcPct val="80000"/>
              </a:lnSpc>
              <a:spcBef>
                <a:spcPts val="0"/>
              </a:spcBef>
              <a:spcAft>
                <a:spcPts val="0"/>
              </a:spcAft>
              <a:buSzPts val="1400"/>
              <a:buNone/>
              <a:defRPr/>
            </a:lvl2pPr>
            <a:lvl3pPr lvl="2" algn="l">
              <a:lnSpc>
                <a:spcPct val="80000"/>
              </a:lnSpc>
              <a:spcBef>
                <a:spcPts val="0"/>
              </a:spcBef>
              <a:spcAft>
                <a:spcPts val="0"/>
              </a:spcAft>
              <a:buSzPts val="1400"/>
              <a:buNone/>
              <a:defRPr/>
            </a:lvl3pPr>
            <a:lvl4pPr lvl="3" algn="l">
              <a:lnSpc>
                <a:spcPct val="80000"/>
              </a:lnSpc>
              <a:spcBef>
                <a:spcPts val="0"/>
              </a:spcBef>
              <a:spcAft>
                <a:spcPts val="0"/>
              </a:spcAft>
              <a:buSzPts val="1400"/>
              <a:buNone/>
              <a:defRPr/>
            </a:lvl4pPr>
            <a:lvl5pPr lvl="4" algn="l">
              <a:lnSpc>
                <a:spcPct val="80000"/>
              </a:lnSpc>
              <a:spcBef>
                <a:spcPts val="0"/>
              </a:spcBef>
              <a:spcAft>
                <a:spcPts val="0"/>
              </a:spcAft>
              <a:buSzPts val="1400"/>
              <a:buNone/>
              <a:defRPr/>
            </a:lvl5pPr>
            <a:lvl6pPr lvl="5" algn="l">
              <a:lnSpc>
                <a:spcPct val="80000"/>
              </a:lnSpc>
              <a:spcBef>
                <a:spcPts val="0"/>
              </a:spcBef>
              <a:spcAft>
                <a:spcPts val="0"/>
              </a:spcAft>
              <a:buSzPts val="1400"/>
              <a:buNone/>
              <a:defRPr/>
            </a:lvl6pPr>
            <a:lvl7pPr lvl="6" algn="l">
              <a:lnSpc>
                <a:spcPct val="80000"/>
              </a:lnSpc>
              <a:spcBef>
                <a:spcPts val="0"/>
              </a:spcBef>
              <a:spcAft>
                <a:spcPts val="0"/>
              </a:spcAft>
              <a:buSzPts val="1400"/>
              <a:buNone/>
              <a:defRPr/>
            </a:lvl7pPr>
            <a:lvl8pPr lvl="7" algn="l">
              <a:lnSpc>
                <a:spcPct val="80000"/>
              </a:lnSpc>
              <a:spcBef>
                <a:spcPts val="0"/>
              </a:spcBef>
              <a:spcAft>
                <a:spcPts val="0"/>
              </a:spcAft>
              <a:buSzPts val="1400"/>
              <a:buNone/>
              <a:defRPr/>
            </a:lvl8pPr>
            <a:lvl9pPr lvl="8" algn="l">
              <a:lnSpc>
                <a:spcPct val="80000"/>
              </a:lnSpc>
              <a:spcBef>
                <a:spcPts val="0"/>
              </a:spcBef>
              <a:spcAft>
                <a:spcPts val="0"/>
              </a:spcAft>
              <a:buSzPts val="1400"/>
              <a:buNone/>
              <a:defRPr/>
            </a:lvl9pPr>
          </a:lstStyle>
          <a:p>
            <a:endParaRPr/>
          </a:p>
        </p:txBody>
      </p:sp>
      <p:sp>
        <p:nvSpPr>
          <p:cNvPr id="125" name="Google Shape;125;p24"/>
          <p:cNvSpPr txBox="1">
            <a:spLocks noGrp="1"/>
          </p:cNvSpPr>
          <p:nvPr>
            <p:ph type="sldNum" idx="12"/>
          </p:nvPr>
        </p:nvSpPr>
        <p:spPr>
          <a:xfrm>
            <a:off x="3371850" y="6418263"/>
            <a:ext cx="512700" cy="227100"/>
          </a:xfrm>
          <a:prstGeom prst="rect">
            <a:avLst/>
          </a:prstGeom>
          <a:noFill/>
          <a:ln>
            <a:noFill/>
          </a:ln>
        </p:spPr>
        <p:txBody>
          <a:bodyPr spcFirstLastPara="1" wrap="square" lIns="0" tIns="0" rIns="0" bIns="0" anchor="ctr" anchorCtr="0">
            <a:noAutofit/>
          </a:bodyPr>
          <a:lstStyle>
            <a:lvl1pPr marL="0" marR="0" lvl="0"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1pPr>
            <a:lvl2pPr marL="0" marR="0" lvl="1"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2pPr>
            <a:lvl3pPr marL="0" marR="0" lvl="2"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3pPr>
            <a:lvl4pPr marL="0" marR="0" lvl="3"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4pPr>
            <a:lvl5pPr marL="0" marR="0" lvl="4"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5pPr>
            <a:lvl6pPr marL="0" marR="0" lvl="5"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6pPr>
            <a:lvl7pPr marL="0" marR="0" lvl="6"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7pPr>
            <a:lvl8pPr marL="0" marR="0" lvl="7"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8pPr>
            <a:lvl9pPr marL="0" marR="0" lvl="8"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9pPr>
          </a:lstStyle>
          <a:p>
            <a:pPr marL="0" lvl="0" indent="0" algn="ct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16_Custom Layout">
  <p:cSld name="16_Custom Layout">
    <p:spTree>
      <p:nvGrpSpPr>
        <p:cNvPr id="1" name="Shape 126"/>
        <p:cNvGrpSpPr/>
        <p:nvPr/>
      </p:nvGrpSpPr>
      <p:grpSpPr>
        <a:xfrm>
          <a:off x="0" y="0"/>
          <a:ext cx="0" cy="0"/>
          <a:chOff x="0" y="0"/>
          <a:chExt cx="0" cy="0"/>
        </a:xfrm>
      </p:grpSpPr>
      <p:sp>
        <p:nvSpPr>
          <p:cNvPr id="127" name="Google Shape;127;p25"/>
          <p:cNvSpPr txBox="1">
            <a:spLocks noGrp="1"/>
          </p:cNvSpPr>
          <p:nvPr>
            <p:ph type="title"/>
          </p:nvPr>
        </p:nvSpPr>
        <p:spPr>
          <a:xfrm>
            <a:off x="1866900" y="996124"/>
            <a:ext cx="4229100" cy="1621500"/>
          </a:xfrm>
          <a:prstGeom prst="rect">
            <a:avLst/>
          </a:prstGeom>
          <a:noFill/>
          <a:ln>
            <a:noFill/>
          </a:ln>
        </p:spPr>
        <p:txBody>
          <a:bodyPr spcFirstLastPara="1" wrap="square" lIns="0" tIns="192000" rIns="0" bIns="0" anchor="t" anchorCtr="0">
            <a:noAutofit/>
          </a:bodyPr>
          <a:lstStyle>
            <a:lvl1pPr lvl="0" algn="l">
              <a:lnSpc>
                <a:spcPct val="80000"/>
              </a:lnSpc>
              <a:spcBef>
                <a:spcPts val="0"/>
              </a:spcBef>
              <a:spcAft>
                <a:spcPts val="0"/>
              </a:spcAft>
              <a:buSzPts val="1400"/>
              <a:buNone/>
              <a:defRPr sz="3600"/>
            </a:lvl1pPr>
            <a:lvl2pPr lvl="1" algn="l">
              <a:lnSpc>
                <a:spcPct val="80000"/>
              </a:lnSpc>
              <a:spcBef>
                <a:spcPts val="0"/>
              </a:spcBef>
              <a:spcAft>
                <a:spcPts val="0"/>
              </a:spcAft>
              <a:buSzPts val="1400"/>
              <a:buNone/>
              <a:defRPr/>
            </a:lvl2pPr>
            <a:lvl3pPr lvl="2" algn="l">
              <a:lnSpc>
                <a:spcPct val="80000"/>
              </a:lnSpc>
              <a:spcBef>
                <a:spcPts val="0"/>
              </a:spcBef>
              <a:spcAft>
                <a:spcPts val="0"/>
              </a:spcAft>
              <a:buSzPts val="1400"/>
              <a:buNone/>
              <a:defRPr/>
            </a:lvl3pPr>
            <a:lvl4pPr lvl="3" algn="l">
              <a:lnSpc>
                <a:spcPct val="80000"/>
              </a:lnSpc>
              <a:spcBef>
                <a:spcPts val="0"/>
              </a:spcBef>
              <a:spcAft>
                <a:spcPts val="0"/>
              </a:spcAft>
              <a:buSzPts val="1400"/>
              <a:buNone/>
              <a:defRPr/>
            </a:lvl4pPr>
            <a:lvl5pPr lvl="4" algn="l">
              <a:lnSpc>
                <a:spcPct val="80000"/>
              </a:lnSpc>
              <a:spcBef>
                <a:spcPts val="0"/>
              </a:spcBef>
              <a:spcAft>
                <a:spcPts val="0"/>
              </a:spcAft>
              <a:buSzPts val="1400"/>
              <a:buNone/>
              <a:defRPr/>
            </a:lvl5pPr>
            <a:lvl6pPr lvl="5" algn="l">
              <a:lnSpc>
                <a:spcPct val="80000"/>
              </a:lnSpc>
              <a:spcBef>
                <a:spcPts val="0"/>
              </a:spcBef>
              <a:spcAft>
                <a:spcPts val="0"/>
              </a:spcAft>
              <a:buSzPts val="1400"/>
              <a:buNone/>
              <a:defRPr/>
            </a:lvl6pPr>
            <a:lvl7pPr lvl="6" algn="l">
              <a:lnSpc>
                <a:spcPct val="80000"/>
              </a:lnSpc>
              <a:spcBef>
                <a:spcPts val="0"/>
              </a:spcBef>
              <a:spcAft>
                <a:spcPts val="0"/>
              </a:spcAft>
              <a:buSzPts val="1400"/>
              <a:buNone/>
              <a:defRPr/>
            </a:lvl7pPr>
            <a:lvl8pPr lvl="7" algn="l">
              <a:lnSpc>
                <a:spcPct val="80000"/>
              </a:lnSpc>
              <a:spcBef>
                <a:spcPts val="0"/>
              </a:spcBef>
              <a:spcAft>
                <a:spcPts val="0"/>
              </a:spcAft>
              <a:buSzPts val="1400"/>
              <a:buNone/>
              <a:defRPr/>
            </a:lvl8pPr>
            <a:lvl9pPr lvl="8" algn="l">
              <a:lnSpc>
                <a:spcPct val="80000"/>
              </a:lnSpc>
              <a:spcBef>
                <a:spcPts val="0"/>
              </a:spcBef>
              <a:spcAft>
                <a:spcPts val="0"/>
              </a:spcAft>
              <a:buSzPts val="1400"/>
              <a:buNone/>
              <a:defRPr/>
            </a:lvl9pPr>
          </a:lstStyle>
          <a:p>
            <a:endParaRPr/>
          </a:p>
        </p:txBody>
      </p:sp>
      <p:sp>
        <p:nvSpPr>
          <p:cNvPr id="128" name="Google Shape;128;p25"/>
          <p:cNvSpPr>
            <a:spLocks noGrp="1"/>
          </p:cNvSpPr>
          <p:nvPr>
            <p:ph type="pic" idx="2"/>
          </p:nvPr>
        </p:nvSpPr>
        <p:spPr>
          <a:xfrm>
            <a:off x="6096001" y="1181099"/>
            <a:ext cx="5524500" cy="2839500"/>
          </a:xfrm>
          <a:prstGeom prst="rect">
            <a:avLst/>
          </a:prstGeom>
          <a:solidFill>
            <a:schemeClr val="lt1"/>
          </a:solidFill>
          <a:ln>
            <a:noFill/>
          </a:ln>
        </p:spPr>
      </p:sp>
      <p:sp>
        <p:nvSpPr>
          <p:cNvPr id="129" name="Google Shape;129;p25"/>
          <p:cNvSpPr>
            <a:spLocks noGrp="1"/>
          </p:cNvSpPr>
          <p:nvPr>
            <p:ph type="pic" idx="3"/>
          </p:nvPr>
        </p:nvSpPr>
        <p:spPr>
          <a:xfrm>
            <a:off x="3628571" y="4020456"/>
            <a:ext cx="3093300" cy="1959300"/>
          </a:xfrm>
          <a:prstGeom prst="rect">
            <a:avLst/>
          </a:prstGeom>
          <a:solidFill>
            <a:schemeClr val="lt1"/>
          </a:solidFill>
          <a:ln>
            <a:noFill/>
          </a:ln>
        </p:spPr>
      </p:sp>
      <p:sp>
        <p:nvSpPr>
          <p:cNvPr id="130" name="Google Shape;130;p25"/>
          <p:cNvSpPr txBox="1">
            <a:spLocks noGrp="1"/>
          </p:cNvSpPr>
          <p:nvPr>
            <p:ph type="sldNum" idx="12"/>
          </p:nvPr>
        </p:nvSpPr>
        <p:spPr>
          <a:xfrm>
            <a:off x="236538" y="6418263"/>
            <a:ext cx="512700" cy="227100"/>
          </a:xfrm>
          <a:prstGeom prst="rect">
            <a:avLst/>
          </a:prstGeom>
          <a:noFill/>
          <a:ln>
            <a:noFill/>
          </a:ln>
        </p:spPr>
        <p:txBody>
          <a:bodyPr spcFirstLastPara="1" wrap="square" lIns="0" tIns="0" rIns="0" bIns="0" anchor="ctr" anchorCtr="0">
            <a:noAutofit/>
          </a:bodyPr>
          <a:lstStyle>
            <a:lvl1pPr marL="0" marR="0" lvl="0"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1pPr>
            <a:lvl2pPr marL="0" marR="0" lvl="1"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2pPr>
            <a:lvl3pPr marL="0" marR="0" lvl="2"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3pPr>
            <a:lvl4pPr marL="0" marR="0" lvl="3"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4pPr>
            <a:lvl5pPr marL="0" marR="0" lvl="4"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5pPr>
            <a:lvl6pPr marL="0" marR="0" lvl="5"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6pPr>
            <a:lvl7pPr marL="0" marR="0" lvl="6"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7pPr>
            <a:lvl8pPr marL="0" marR="0" lvl="7"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8pPr>
            <a:lvl9pPr marL="0" marR="0" lvl="8"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9pPr>
          </a:lstStyle>
          <a:p>
            <a:pPr marL="0" lvl="0" indent="0" algn="ct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17_Custom Layout">
  <p:cSld name="17_Custom Layout">
    <p:spTree>
      <p:nvGrpSpPr>
        <p:cNvPr id="1" name="Shape 131"/>
        <p:cNvGrpSpPr/>
        <p:nvPr/>
      </p:nvGrpSpPr>
      <p:grpSpPr>
        <a:xfrm>
          <a:off x="0" y="0"/>
          <a:ext cx="0" cy="0"/>
          <a:chOff x="0" y="0"/>
          <a:chExt cx="0" cy="0"/>
        </a:xfrm>
      </p:grpSpPr>
      <p:sp>
        <p:nvSpPr>
          <p:cNvPr id="132" name="Google Shape;132;p26"/>
          <p:cNvSpPr txBox="1">
            <a:spLocks noGrp="1"/>
          </p:cNvSpPr>
          <p:nvPr>
            <p:ph type="title"/>
          </p:nvPr>
        </p:nvSpPr>
        <p:spPr>
          <a:xfrm>
            <a:off x="1866900" y="2500438"/>
            <a:ext cx="4229100" cy="1857000"/>
          </a:xfrm>
          <a:prstGeom prst="rect">
            <a:avLst/>
          </a:prstGeom>
          <a:noFill/>
          <a:ln>
            <a:noFill/>
          </a:ln>
        </p:spPr>
        <p:txBody>
          <a:bodyPr spcFirstLastPara="1" wrap="square" lIns="0" tIns="192000" rIns="0" bIns="0" anchor="t" anchorCtr="0">
            <a:noAutofit/>
          </a:bodyPr>
          <a:lstStyle>
            <a:lvl1pPr lvl="0" algn="l">
              <a:lnSpc>
                <a:spcPct val="80000"/>
              </a:lnSpc>
              <a:spcBef>
                <a:spcPts val="0"/>
              </a:spcBef>
              <a:spcAft>
                <a:spcPts val="0"/>
              </a:spcAft>
              <a:buSzPts val="1400"/>
              <a:buNone/>
              <a:defRPr/>
            </a:lvl1pPr>
            <a:lvl2pPr lvl="1" algn="l">
              <a:lnSpc>
                <a:spcPct val="80000"/>
              </a:lnSpc>
              <a:spcBef>
                <a:spcPts val="0"/>
              </a:spcBef>
              <a:spcAft>
                <a:spcPts val="0"/>
              </a:spcAft>
              <a:buSzPts val="1400"/>
              <a:buNone/>
              <a:defRPr/>
            </a:lvl2pPr>
            <a:lvl3pPr lvl="2" algn="l">
              <a:lnSpc>
                <a:spcPct val="80000"/>
              </a:lnSpc>
              <a:spcBef>
                <a:spcPts val="0"/>
              </a:spcBef>
              <a:spcAft>
                <a:spcPts val="0"/>
              </a:spcAft>
              <a:buSzPts val="1400"/>
              <a:buNone/>
              <a:defRPr/>
            </a:lvl3pPr>
            <a:lvl4pPr lvl="3" algn="l">
              <a:lnSpc>
                <a:spcPct val="80000"/>
              </a:lnSpc>
              <a:spcBef>
                <a:spcPts val="0"/>
              </a:spcBef>
              <a:spcAft>
                <a:spcPts val="0"/>
              </a:spcAft>
              <a:buSzPts val="1400"/>
              <a:buNone/>
              <a:defRPr/>
            </a:lvl4pPr>
            <a:lvl5pPr lvl="4" algn="l">
              <a:lnSpc>
                <a:spcPct val="80000"/>
              </a:lnSpc>
              <a:spcBef>
                <a:spcPts val="0"/>
              </a:spcBef>
              <a:spcAft>
                <a:spcPts val="0"/>
              </a:spcAft>
              <a:buSzPts val="1400"/>
              <a:buNone/>
              <a:defRPr/>
            </a:lvl5pPr>
            <a:lvl6pPr lvl="5" algn="l">
              <a:lnSpc>
                <a:spcPct val="80000"/>
              </a:lnSpc>
              <a:spcBef>
                <a:spcPts val="0"/>
              </a:spcBef>
              <a:spcAft>
                <a:spcPts val="0"/>
              </a:spcAft>
              <a:buSzPts val="1400"/>
              <a:buNone/>
              <a:defRPr/>
            </a:lvl6pPr>
            <a:lvl7pPr lvl="6" algn="l">
              <a:lnSpc>
                <a:spcPct val="80000"/>
              </a:lnSpc>
              <a:spcBef>
                <a:spcPts val="0"/>
              </a:spcBef>
              <a:spcAft>
                <a:spcPts val="0"/>
              </a:spcAft>
              <a:buSzPts val="1400"/>
              <a:buNone/>
              <a:defRPr/>
            </a:lvl7pPr>
            <a:lvl8pPr lvl="7" algn="l">
              <a:lnSpc>
                <a:spcPct val="80000"/>
              </a:lnSpc>
              <a:spcBef>
                <a:spcPts val="0"/>
              </a:spcBef>
              <a:spcAft>
                <a:spcPts val="0"/>
              </a:spcAft>
              <a:buSzPts val="1400"/>
              <a:buNone/>
              <a:defRPr/>
            </a:lvl8pPr>
            <a:lvl9pPr lvl="8" algn="l">
              <a:lnSpc>
                <a:spcPct val="80000"/>
              </a:lnSpc>
              <a:spcBef>
                <a:spcPts val="0"/>
              </a:spcBef>
              <a:spcAft>
                <a:spcPts val="0"/>
              </a:spcAft>
              <a:buSzPts val="1400"/>
              <a:buNone/>
              <a:defRPr/>
            </a:lvl9pPr>
          </a:lstStyle>
          <a:p>
            <a:endParaRPr/>
          </a:p>
        </p:txBody>
      </p:sp>
      <p:sp>
        <p:nvSpPr>
          <p:cNvPr id="133" name="Google Shape;133;p26"/>
          <p:cNvSpPr>
            <a:spLocks noGrp="1"/>
          </p:cNvSpPr>
          <p:nvPr>
            <p:ph type="pic" idx="2"/>
          </p:nvPr>
        </p:nvSpPr>
        <p:spPr>
          <a:xfrm>
            <a:off x="10167256" y="0"/>
            <a:ext cx="2024700" cy="3106200"/>
          </a:xfrm>
          <a:prstGeom prst="rect">
            <a:avLst/>
          </a:prstGeom>
          <a:solidFill>
            <a:schemeClr val="lt1"/>
          </a:solidFill>
          <a:ln>
            <a:noFill/>
          </a:ln>
        </p:spPr>
      </p:sp>
      <p:sp>
        <p:nvSpPr>
          <p:cNvPr id="134" name="Google Shape;134;p26"/>
          <p:cNvSpPr>
            <a:spLocks noGrp="1"/>
          </p:cNvSpPr>
          <p:nvPr>
            <p:ph type="pic" idx="3"/>
          </p:nvPr>
        </p:nvSpPr>
        <p:spPr>
          <a:xfrm>
            <a:off x="8142512" y="0"/>
            <a:ext cx="2024700" cy="5697000"/>
          </a:xfrm>
          <a:prstGeom prst="rect">
            <a:avLst/>
          </a:prstGeom>
          <a:solidFill>
            <a:schemeClr val="lt1"/>
          </a:solidFill>
          <a:ln>
            <a:noFill/>
          </a:ln>
        </p:spPr>
      </p:sp>
      <p:sp>
        <p:nvSpPr>
          <p:cNvPr id="135" name="Google Shape;135;p26"/>
          <p:cNvSpPr>
            <a:spLocks noGrp="1"/>
          </p:cNvSpPr>
          <p:nvPr>
            <p:ph type="pic" idx="4"/>
          </p:nvPr>
        </p:nvSpPr>
        <p:spPr>
          <a:xfrm>
            <a:off x="6117769" y="0"/>
            <a:ext cx="2024700" cy="4963800"/>
          </a:xfrm>
          <a:prstGeom prst="rect">
            <a:avLst/>
          </a:prstGeom>
          <a:solidFill>
            <a:schemeClr val="lt1"/>
          </a:solidFill>
          <a:ln>
            <a:noFill/>
          </a:ln>
        </p:spPr>
      </p:sp>
      <p:sp>
        <p:nvSpPr>
          <p:cNvPr id="136" name="Google Shape;136;p26"/>
          <p:cNvSpPr txBox="1">
            <a:spLocks noGrp="1"/>
          </p:cNvSpPr>
          <p:nvPr>
            <p:ph type="sldNum" idx="12"/>
          </p:nvPr>
        </p:nvSpPr>
        <p:spPr>
          <a:xfrm>
            <a:off x="236538" y="6418263"/>
            <a:ext cx="512700" cy="227100"/>
          </a:xfrm>
          <a:prstGeom prst="rect">
            <a:avLst/>
          </a:prstGeom>
          <a:noFill/>
          <a:ln>
            <a:noFill/>
          </a:ln>
        </p:spPr>
        <p:txBody>
          <a:bodyPr spcFirstLastPara="1" wrap="square" lIns="0" tIns="0" rIns="0" bIns="0" anchor="ctr" anchorCtr="0">
            <a:noAutofit/>
          </a:bodyPr>
          <a:lstStyle>
            <a:lvl1pPr marL="0" marR="0" lvl="0"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1pPr>
            <a:lvl2pPr marL="0" marR="0" lvl="1"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2pPr>
            <a:lvl3pPr marL="0" marR="0" lvl="2"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3pPr>
            <a:lvl4pPr marL="0" marR="0" lvl="3"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4pPr>
            <a:lvl5pPr marL="0" marR="0" lvl="4"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5pPr>
            <a:lvl6pPr marL="0" marR="0" lvl="5"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6pPr>
            <a:lvl7pPr marL="0" marR="0" lvl="6"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7pPr>
            <a:lvl8pPr marL="0" marR="0" lvl="7"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8pPr>
            <a:lvl9pPr marL="0" marR="0" lvl="8"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9pPr>
          </a:lstStyle>
          <a:p>
            <a:pPr marL="0" lvl="0" indent="0" algn="ct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18_Custom Layout">
  <p:cSld name="18_Custom Layout">
    <p:spTree>
      <p:nvGrpSpPr>
        <p:cNvPr id="1" name="Shape 137"/>
        <p:cNvGrpSpPr/>
        <p:nvPr/>
      </p:nvGrpSpPr>
      <p:grpSpPr>
        <a:xfrm>
          <a:off x="0" y="0"/>
          <a:ext cx="0" cy="0"/>
          <a:chOff x="0" y="0"/>
          <a:chExt cx="0" cy="0"/>
        </a:xfrm>
      </p:grpSpPr>
      <p:sp>
        <p:nvSpPr>
          <p:cNvPr id="138" name="Google Shape;138;p27"/>
          <p:cNvSpPr>
            <a:spLocks noGrp="1"/>
          </p:cNvSpPr>
          <p:nvPr>
            <p:ph type="pic" idx="2"/>
          </p:nvPr>
        </p:nvSpPr>
        <p:spPr>
          <a:xfrm>
            <a:off x="990600" y="1952170"/>
            <a:ext cx="2024700" cy="4905900"/>
          </a:xfrm>
          <a:prstGeom prst="rect">
            <a:avLst/>
          </a:prstGeom>
          <a:solidFill>
            <a:schemeClr val="lt1"/>
          </a:solidFill>
          <a:ln>
            <a:noFill/>
          </a:ln>
        </p:spPr>
      </p:sp>
      <p:sp>
        <p:nvSpPr>
          <p:cNvPr id="139" name="Google Shape;139;p27"/>
          <p:cNvSpPr>
            <a:spLocks noGrp="1"/>
          </p:cNvSpPr>
          <p:nvPr>
            <p:ph type="pic" idx="3"/>
          </p:nvPr>
        </p:nvSpPr>
        <p:spPr>
          <a:xfrm>
            <a:off x="3015343" y="1181101"/>
            <a:ext cx="2024700" cy="5676900"/>
          </a:xfrm>
          <a:prstGeom prst="rect">
            <a:avLst/>
          </a:prstGeom>
          <a:solidFill>
            <a:schemeClr val="lt1"/>
          </a:solidFill>
          <a:ln>
            <a:noFill/>
          </a:ln>
        </p:spPr>
      </p:sp>
      <p:sp>
        <p:nvSpPr>
          <p:cNvPr id="140" name="Google Shape;140;p27"/>
          <p:cNvSpPr>
            <a:spLocks noGrp="1"/>
          </p:cNvSpPr>
          <p:nvPr>
            <p:ph type="pic" idx="4"/>
          </p:nvPr>
        </p:nvSpPr>
        <p:spPr>
          <a:xfrm>
            <a:off x="5040086" y="2728687"/>
            <a:ext cx="2024700" cy="4129200"/>
          </a:xfrm>
          <a:prstGeom prst="rect">
            <a:avLst/>
          </a:prstGeom>
          <a:solidFill>
            <a:schemeClr val="lt1"/>
          </a:solidFill>
          <a:ln>
            <a:noFill/>
          </a:ln>
        </p:spPr>
      </p:sp>
      <p:sp>
        <p:nvSpPr>
          <p:cNvPr id="141" name="Google Shape;141;p27"/>
          <p:cNvSpPr txBox="1">
            <a:spLocks noGrp="1"/>
          </p:cNvSpPr>
          <p:nvPr>
            <p:ph type="title"/>
          </p:nvPr>
        </p:nvSpPr>
        <p:spPr>
          <a:xfrm>
            <a:off x="6096000" y="996124"/>
            <a:ext cx="4229100" cy="1621500"/>
          </a:xfrm>
          <a:prstGeom prst="rect">
            <a:avLst/>
          </a:prstGeom>
          <a:noFill/>
          <a:ln>
            <a:noFill/>
          </a:ln>
        </p:spPr>
        <p:txBody>
          <a:bodyPr spcFirstLastPara="1" wrap="square" lIns="0" tIns="192000" rIns="0" bIns="0" anchor="t" anchorCtr="0">
            <a:noAutofit/>
          </a:bodyPr>
          <a:lstStyle>
            <a:lvl1pPr lvl="0" algn="l">
              <a:lnSpc>
                <a:spcPct val="80000"/>
              </a:lnSpc>
              <a:spcBef>
                <a:spcPts val="0"/>
              </a:spcBef>
              <a:spcAft>
                <a:spcPts val="0"/>
              </a:spcAft>
              <a:buSzPts val="1400"/>
              <a:buNone/>
              <a:defRPr sz="3600"/>
            </a:lvl1pPr>
            <a:lvl2pPr lvl="1" algn="l">
              <a:lnSpc>
                <a:spcPct val="80000"/>
              </a:lnSpc>
              <a:spcBef>
                <a:spcPts val="0"/>
              </a:spcBef>
              <a:spcAft>
                <a:spcPts val="0"/>
              </a:spcAft>
              <a:buSzPts val="1400"/>
              <a:buNone/>
              <a:defRPr/>
            </a:lvl2pPr>
            <a:lvl3pPr lvl="2" algn="l">
              <a:lnSpc>
                <a:spcPct val="80000"/>
              </a:lnSpc>
              <a:spcBef>
                <a:spcPts val="0"/>
              </a:spcBef>
              <a:spcAft>
                <a:spcPts val="0"/>
              </a:spcAft>
              <a:buSzPts val="1400"/>
              <a:buNone/>
              <a:defRPr/>
            </a:lvl3pPr>
            <a:lvl4pPr lvl="3" algn="l">
              <a:lnSpc>
                <a:spcPct val="80000"/>
              </a:lnSpc>
              <a:spcBef>
                <a:spcPts val="0"/>
              </a:spcBef>
              <a:spcAft>
                <a:spcPts val="0"/>
              </a:spcAft>
              <a:buSzPts val="1400"/>
              <a:buNone/>
              <a:defRPr/>
            </a:lvl4pPr>
            <a:lvl5pPr lvl="4" algn="l">
              <a:lnSpc>
                <a:spcPct val="80000"/>
              </a:lnSpc>
              <a:spcBef>
                <a:spcPts val="0"/>
              </a:spcBef>
              <a:spcAft>
                <a:spcPts val="0"/>
              </a:spcAft>
              <a:buSzPts val="1400"/>
              <a:buNone/>
              <a:defRPr/>
            </a:lvl5pPr>
            <a:lvl6pPr lvl="5" algn="l">
              <a:lnSpc>
                <a:spcPct val="80000"/>
              </a:lnSpc>
              <a:spcBef>
                <a:spcPts val="0"/>
              </a:spcBef>
              <a:spcAft>
                <a:spcPts val="0"/>
              </a:spcAft>
              <a:buSzPts val="1400"/>
              <a:buNone/>
              <a:defRPr/>
            </a:lvl6pPr>
            <a:lvl7pPr lvl="6" algn="l">
              <a:lnSpc>
                <a:spcPct val="80000"/>
              </a:lnSpc>
              <a:spcBef>
                <a:spcPts val="0"/>
              </a:spcBef>
              <a:spcAft>
                <a:spcPts val="0"/>
              </a:spcAft>
              <a:buSzPts val="1400"/>
              <a:buNone/>
              <a:defRPr/>
            </a:lvl7pPr>
            <a:lvl8pPr lvl="7" algn="l">
              <a:lnSpc>
                <a:spcPct val="80000"/>
              </a:lnSpc>
              <a:spcBef>
                <a:spcPts val="0"/>
              </a:spcBef>
              <a:spcAft>
                <a:spcPts val="0"/>
              </a:spcAft>
              <a:buSzPts val="1400"/>
              <a:buNone/>
              <a:defRPr/>
            </a:lvl8pPr>
            <a:lvl9pPr lvl="8" algn="l">
              <a:lnSpc>
                <a:spcPct val="80000"/>
              </a:lnSpc>
              <a:spcBef>
                <a:spcPts val="0"/>
              </a:spcBef>
              <a:spcAft>
                <a:spcPts val="0"/>
              </a:spcAft>
              <a:buSzPts val="1400"/>
              <a:buNone/>
              <a:defRPr/>
            </a:lvl9pPr>
          </a:lstStyle>
          <a:p>
            <a:endParaRPr/>
          </a:p>
        </p:txBody>
      </p:sp>
      <p:sp>
        <p:nvSpPr>
          <p:cNvPr id="142" name="Google Shape;142;p27"/>
          <p:cNvSpPr txBox="1">
            <a:spLocks noGrp="1"/>
          </p:cNvSpPr>
          <p:nvPr>
            <p:ph type="sldNum" idx="12"/>
          </p:nvPr>
        </p:nvSpPr>
        <p:spPr>
          <a:xfrm>
            <a:off x="236538" y="6418263"/>
            <a:ext cx="512700" cy="227100"/>
          </a:xfrm>
          <a:prstGeom prst="rect">
            <a:avLst/>
          </a:prstGeom>
          <a:noFill/>
          <a:ln>
            <a:noFill/>
          </a:ln>
        </p:spPr>
        <p:txBody>
          <a:bodyPr spcFirstLastPara="1" wrap="square" lIns="0" tIns="0" rIns="0" bIns="0" anchor="ctr" anchorCtr="0">
            <a:noAutofit/>
          </a:bodyPr>
          <a:lstStyle>
            <a:lvl1pPr marL="0" marR="0" lvl="0"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1pPr>
            <a:lvl2pPr marL="0" marR="0" lvl="1"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2pPr>
            <a:lvl3pPr marL="0" marR="0" lvl="2"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3pPr>
            <a:lvl4pPr marL="0" marR="0" lvl="3"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4pPr>
            <a:lvl5pPr marL="0" marR="0" lvl="4"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5pPr>
            <a:lvl6pPr marL="0" marR="0" lvl="5"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6pPr>
            <a:lvl7pPr marL="0" marR="0" lvl="6"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7pPr>
            <a:lvl8pPr marL="0" marR="0" lvl="7"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8pPr>
            <a:lvl9pPr marL="0" marR="0" lvl="8"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9pPr>
          </a:lstStyle>
          <a:p>
            <a:pPr marL="0" lvl="0" indent="0" algn="ct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19_Custom Layout">
  <p:cSld name="19_Custom Layout">
    <p:spTree>
      <p:nvGrpSpPr>
        <p:cNvPr id="1" name="Shape 143"/>
        <p:cNvGrpSpPr/>
        <p:nvPr/>
      </p:nvGrpSpPr>
      <p:grpSpPr>
        <a:xfrm>
          <a:off x="0" y="0"/>
          <a:ext cx="0" cy="0"/>
          <a:chOff x="0" y="0"/>
          <a:chExt cx="0" cy="0"/>
        </a:xfrm>
      </p:grpSpPr>
      <p:sp>
        <p:nvSpPr>
          <p:cNvPr id="144" name="Google Shape;144;p28"/>
          <p:cNvSpPr>
            <a:spLocks noGrp="1"/>
          </p:cNvSpPr>
          <p:nvPr>
            <p:ph type="pic" idx="2"/>
          </p:nvPr>
        </p:nvSpPr>
        <p:spPr>
          <a:xfrm>
            <a:off x="9056536" y="0"/>
            <a:ext cx="3135600" cy="6858000"/>
          </a:xfrm>
          <a:prstGeom prst="rect">
            <a:avLst/>
          </a:prstGeom>
          <a:solidFill>
            <a:schemeClr val="lt1"/>
          </a:solidFill>
          <a:ln>
            <a:noFill/>
          </a:ln>
        </p:spPr>
      </p:sp>
      <p:sp>
        <p:nvSpPr>
          <p:cNvPr id="145" name="Google Shape;145;p28"/>
          <p:cNvSpPr txBox="1">
            <a:spLocks noGrp="1"/>
          </p:cNvSpPr>
          <p:nvPr>
            <p:ph type="title"/>
          </p:nvPr>
        </p:nvSpPr>
        <p:spPr>
          <a:xfrm>
            <a:off x="1866900" y="2618190"/>
            <a:ext cx="4229100" cy="1621500"/>
          </a:xfrm>
          <a:prstGeom prst="rect">
            <a:avLst/>
          </a:prstGeom>
          <a:noFill/>
          <a:ln>
            <a:noFill/>
          </a:ln>
        </p:spPr>
        <p:txBody>
          <a:bodyPr spcFirstLastPara="1" wrap="square" lIns="0" tIns="192000" rIns="0" bIns="0" anchor="t" anchorCtr="0">
            <a:noAutofit/>
          </a:bodyPr>
          <a:lstStyle>
            <a:lvl1pPr lvl="0" algn="l">
              <a:lnSpc>
                <a:spcPct val="80000"/>
              </a:lnSpc>
              <a:spcBef>
                <a:spcPts val="0"/>
              </a:spcBef>
              <a:spcAft>
                <a:spcPts val="0"/>
              </a:spcAft>
              <a:buSzPts val="1400"/>
              <a:buNone/>
              <a:defRPr sz="3600"/>
            </a:lvl1pPr>
            <a:lvl2pPr lvl="1" algn="l">
              <a:lnSpc>
                <a:spcPct val="80000"/>
              </a:lnSpc>
              <a:spcBef>
                <a:spcPts val="0"/>
              </a:spcBef>
              <a:spcAft>
                <a:spcPts val="0"/>
              </a:spcAft>
              <a:buSzPts val="1400"/>
              <a:buNone/>
              <a:defRPr/>
            </a:lvl2pPr>
            <a:lvl3pPr lvl="2" algn="l">
              <a:lnSpc>
                <a:spcPct val="80000"/>
              </a:lnSpc>
              <a:spcBef>
                <a:spcPts val="0"/>
              </a:spcBef>
              <a:spcAft>
                <a:spcPts val="0"/>
              </a:spcAft>
              <a:buSzPts val="1400"/>
              <a:buNone/>
              <a:defRPr/>
            </a:lvl3pPr>
            <a:lvl4pPr lvl="3" algn="l">
              <a:lnSpc>
                <a:spcPct val="80000"/>
              </a:lnSpc>
              <a:spcBef>
                <a:spcPts val="0"/>
              </a:spcBef>
              <a:spcAft>
                <a:spcPts val="0"/>
              </a:spcAft>
              <a:buSzPts val="1400"/>
              <a:buNone/>
              <a:defRPr/>
            </a:lvl4pPr>
            <a:lvl5pPr lvl="4" algn="l">
              <a:lnSpc>
                <a:spcPct val="80000"/>
              </a:lnSpc>
              <a:spcBef>
                <a:spcPts val="0"/>
              </a:spcBef>
              <a:spcAft>
                <a:spcPts val="0"/>
              </a:spcAft>
              <a:buSzPts val="1400"/>
              <a:buNone/>
              <a:defRPr/>
            </a:lvl5pPr>
            <a:lvl6pPr lvl="5" algn="l">
              <a:lnSpc>
                <a:spcPct val="80000"/>
              </a:lnSpc>
              <a:spcBef>
                <a:spcPts val="0"/>
              </a:spcBef>
              <a:spcAft>
                <a:spcPts val="0"/>
              </a:spcAft>
              <a:buSzPts val="1400"/>
              <a:buNone/>
              <a:defRPr/>
            </a:lvl6pPr>
            <a:lvl7pPr lvl="6" algn="l">
              <a:lnSpc>
                <a:spcPct val="80000"/>
              </a:lnSpc>
              <a:spcBef>
                <a:spcPts val="0"/>
              </a:spcBef>
              <a:spcAft>
                <a:spcPts val="0"/>
              </a:spcAft>
              <a:buSzPts val="1400"/>
              <a:buNone/>
              <a:defRPr/>
            </a:lvl7pPr>
            <a:lvl8pPr lvl="7" algn="l">
              <a:lnSpc>
                <a:spcPct val="80000"/>
              </a:lnSpc>
              <a:spcBef>
                <a:spcPts val="0"/>
              </a:spcBef>
              <a:spcAft>
                <a:spcPts val="0"/>
              </a:spcAft>
              <a:buSzPts val="1400"/>
              <a:buNone/>
              <a:defRPr/>
            </a:lvl8pPr>
            <a:lvl9pPr lvl="8" algn="l">
              <a:lnSpc>
                <a:spcPct val="80000"/>
              </a:lnSpc>
              <a:spcBef>
                <a:spcPts val="0"/>
              </a:spcBef>
              <a:spcAft>
                <a:spcPts val="0"/>
              </a:spcAft>
              <a:buSzPts val="1400"/>
              <a:buNone/>
              <a:defRPr/>
            </a:lvl9pPr>
          </a:lstStyle>
          <a:p>
            <a:endParaRPr/>
          </a:p>
        </p:txBody>
      </p:sp>
      <p:sp>
        <p:nvSpPr>
          <p:cNvPr id="146" name="Google Shape;146;p28"/>
          <p:cNvSpPr txBox="1">
            <a:spLocks noGrp="1"/>
          </p:cNvSpPr>
          <p:nvPr>
            <p:ph type="sldNum" idx="12"/>
          </p:nvPr>
        </p:nvSpPr>
        <p:spPr>
          <a:xfrm>
            <a:off x="236538" y="6418263"/>
            <a:ext cx="512700" cy="227100"/>
          </a:xfrm>
          <a:prstGeom prst="rect">
            <a:avLst/>
          </a:prstGeom>
          <a:noFill/>
          <a:ln>
            <a:noFill/>
          </a:ln>
        </p:spPr>
        <p:txBody>
          <a:bodyPr spcFirstLastPara="1" wrap="square" lIns="0" tIns="0" rIns="0" bIns="0" anchor="ctr" anchorCtr="0">
            <a:noAutofit/>
          </a:bodyPr>
          <a:lstStyle>
            <a:lvl1pPr marL="0" marR="0" lvl="0"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1pPr>
            <a:lvl2pPr marL="0" marR="0" lvl="1"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2pPr>
            <a:lvl3pPr marL="0" marR="0" lvl="2"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3pPr>
            <a:lvl4pPr marL="0" marR="0" lvl="3"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4pPr>
            <a:lvl5pPr marL="0" marR="0" lvl="4"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5pPr>
            <a:lvl6pPr marL="0" marR="0" lvl="5"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6pPr>
            <a:lvl7pPr marL="0" marR="0" lvl="6"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7pPr>
            <a:lvl8pPr marL="0" marR="0" lvl="7"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8pPr>
            <a:lvl9pPr marL="0" marR="0" lvl="8"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9pPr>
          </a:lstStyle>
          <a:p>
            <a:pPr marL="0" lvl="0" indent="0" algn="ct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20_Custom Layout">
  <p:cSld name="20_Custom Layout">
    <p:spTree>
      <p:nvGrpSpPr>
        <p:cNvPr id="1" name="Shape 147"/>
        <p:cNvGrpSpPr/>
        <p:nvPr/>
      </p:nvGrpSpPr>
      <p:grpSpPr>
        <a:xfrm>
          <a:off x="0" y="0"/>
          <a:ext cx="0" cy="0"/>
          <a:chOff x="0" y="0"/>
          <a:chExt cx="0" cy="0"/>
        </a:xfrm>
      </p:grpSpPr>
      <p:sp>
        <p:nvSpPr>
          <p:cNvPr id="148" name="Google Shape;148;p29"/>
          <p:cNvSpPr>
            <a:spLocks noGrp="1"/>
          </p:cNvSpPr>
          <p:nvPr>
            <p:ph type="pic" idx="2"/>
          </p:nvPr>
        </p:nvSpPr>
        <p:spPr>
          <a:xfrm>
            <a:off x="0" y="0"/>
            <a:ext cx="6096000" cy="6858000"/>
          </a:xfrm>
          <a:prstGeom prst="rect">
            <a:avLst/>
          </a:prstGeom>
          <a:solidFill>
            <a:schemeClr val="lt1"/>
          </a:solidFill>
          <a:ln>
            <a:noFill/>
          </a:ln>
        </p:spPr>
      </p:sp>
      <p:sp>
        <p:nvSpPr>
          <p:cNvPr id="149" name="Google Shape;149;p29"/>
          <p:cNvSpPr txBox="1">
            <a:spLocks noGrp="1"/>
          </p:cNvSpPr>
          <p:nvPr>
            <p:ph type="title"/>
          </p:nvPr>
        </p:nvSpPr>
        <p:spPr>
          <a:xfrm>
            <a:off x="5206448" y="990269"/>
            <a:ext cx="6414000" cy="2438700"/>
          </a:xfrm>
          <a:prstGeom prst="rect">
            <a:avLst/>
          </a:prstGeom>
          <a:noFill/>
          <a:ln>
            <a:noFill/>
          </a:ln>
        </p:spPr>
        <p:txBody>
          <a:bodyPr spcFirstLastPara="1" wrap="square" lIns="0" tIns="192000" rIns="0" bIns="0" anchor="t" anchorCtr="0">
            <a:noAutofit/>
          </a:bodyPr>
          <a:lstStyle>
            <a:lvl1pPr lvl="0" algn="l">
              <a:lnSpc>
                <a:spcPct val="80000"/>
              </a:lnSpc>
              <a:spcBef>
                <a:spcPts val="0"/>
              </a:spcBef>
              <a:spcAft>
                <a:spcPts val="0"/>
              </a:spcAft>
              <a:buSzPts val="1400"/>
              <a:buNone/>
              <a:defRPr sz="5400"/>
            </a:lvl1pPr>
            <a:lvl2pPr lvl="1" algn="l">
              <a:lnSpc>
                <a:spcPct val="80000"/>
              </a:lnSpc>
              <a:spcBef>
                <a:spcPts val="0"/>
              </a:spcBef>
              <a:spcAft>
                <a:spcPts val="0"/>
              </a:spcAft>
              <a:buSzPts val="1400"/>
              <a:buNone/>
              <a:defRPr/>
            </a:lvl2pPr>
            <a:lvl3pPr lvl="2" algn="l">
              <a:lnSpc>
                <a:spcPct val="80000"/>
              </a:lnSpc>
              <a:spcBef>
                <a:spcPts val="0"/>
              </a:spcBef>
              <a:spcAft>
                <a:spcPts val="0"/>
              </a:spcAft>
              <a:buSzPts val="1400"/>
              <a:buNone/>
              <a:defRPr/>
            </a:lvl3pPr>
            <a:lvl4pPr lvl="3" algn="l">
              <a:lnSpc>
                <a:spcPct val="80000"/>
              </a:lnSpc>
              <a:spcBef>
                <a:spcPts val="0"/>
              </a:spcBef>
              <a:spcAft>
                <a:spcPts val="0"/>
              </a:spcAft>
              <a:buSzPts val="1400"/>
              <a:buNone/>
              <a:defRPr/>
            </a:lvl4pPr>
            <a:lvl5pPr lvl="4" algn="l">
              <a:lnSpc>
                <a:spcPct val="80000"/>
              </a:lnSpc>
              <a:spcBef>
                <a:spcPts val="0"/>
              </a:spcBef>
              <a:spcAft>
                <a:spcPts val="0"/>
              </a:spcAft>
              <a:buSzPts val="1400"/>
              <a:buNone/>
              <a:defRPr/>
            </a:lvl5pPr>
            <a:lvl6pPr lvl="5" algn="l">
              <a:lnSpc>
                <a:spcPct val="80000"/>
              </a:lnSpc>
              <a:spcBef>
                <a:spcPts val="0"/>
              </a:spcBef>
              <a:spcAft>
                <a:spcPts val="0"/>
              </a:spcAft>
              <a:buSzPts val="1400"/>
              <a:buNone/>
              <a:defRPr/>
            </a:lvl6pPr>
            <a:lvl7pPr lvl="6" algn="l">
              <a:lnSpc>
                <a:spcPct val="80000"/>
              </a:lnSpc>
              <a:spcBef>
                <a:spcPts val="0"/>
              </a:spcBef>
              <a:spcAft>
                <a:spcPts val="0"/>
              </a:spcAft>
              <a:buSzPts val="1400"/>
              <a:buNone/>
              <a:defRPr/>
            </a:lvl7pPr>
            <a:lvl8pPr lvl="7" algn="l">
              <a:lnSpc>
                <a:spcPct val="80000"/>
              </a:lnSpc>
              <a:spcBef>
                <a:spcPts val="0"/>
              </a:spcBef>
              <a:spcAft>
                <a:spcPts val="0"/>
              </a:spcAft>
              <a:buSzPts val="1400"/>
              <a:buNone/>
              <a:defRPr/>
            </a:lvl8pPr>
            <a:lvl9pPr lvl="8" algn="l">
              <a:lnSpc>
                <a:spcPct val="80000"/>
              </a:lnSpc>
              <a:spcBef>
                <a:spcPts val="0"/>
              </a:spcBef>
              <a:spcAft>
                <a:spcPts val="0"/>
              </a:spcAft>
              <a:buSzPts val="1400"/>
              <a:buNone/>
              <a:defRPr/>
            </a:lvl9pPr>
          </a:lstStyle>
          <a:p>
            <a:endParaRPr/>
          </a:p>
        </p:txBody>
      </p:sp>
      <p:sp>
        <p:nvSpPr>
          <p:cNvPr id="150" name="Google Shape;150;p29"/>
          <p:cNvSpPr txBox="1">
            <a:spLocks noGrp="1"/>
          </p:cNvSpPr>
          <p:nvPr>
            <p:ph type="sldNum" idx="12"/>
          </p:nvPr>
        </p:nvSpPr>
        <p:spPr>
          <a:xfrm>
            <a:off x="236538" y="6418263"/>
            <a:ext cx="512700" cy="227100"/>
          </a:xfrm>
          <a:prstGeom prst="rect">
            <a:avLst/>
          </a:prstGeom>
          <a:noFill/>
          <a:ln>
            <a:noFill/>
          </a:ln>
        </p:spPr>
        <p:txBody>
          <a:bodyPr spcFirstLastPara="1" wrap="square" lIns="0" tIns="0" rIns="0" bIns="0" anchor="ctr" anchorCtr="0">
            <a:noAutofit/>
          </a:bodyPr>
          <a:lstStyle>
            <a:lvl1pPr marL="0" marR="0" lvl="0"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1pPr>
            <a:lvl2pPr marL="0" marR="0" lvl="1"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2pPr>
            <a:lvl3pPr marL="0" marR="0" lvl="2"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3pPr>
            <a:lvl4pPr marL="0" marR="0" lvl="3"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4pPr>
            <a:lvl5pPr marL="0" marR="0" lvl="4"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5pPr>
            <a:lvl6pPr marL="0" marR="0" lvl="5"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6pPr>
            <a:lvl7pPr marL="0" marR="0" lvl="6"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7pPr>
            <a:lvl8pPr marL="0" marR="0" lvl="7"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8pPr>
            <a:lvl9pPr marL="0" marR="0" lvl="8"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9pPr>
          </a:lstStyle>
          <a:p>
            <a:pPr marL="0" lvl="0" indent="0" algn="ct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22_Custom Layout">
  <p:cSld name="22_Custom Layout">
    <p:spTree>
      <p:nvGrpSpPr>
        <p:cNvPr id="1" name="Shape 151"/>
        <p:cNvGrpSpPr/>
        <p:nvPr/>
      </p:nvGrpSpPr>
      <p:grpSpPr>
        <a:xfrm>
          <a:off x="0" y="0"/>
          <a:ext cx="0" cy="0"/>
          <a:chOff x="0" y="0"/>
          <a:chExt cx="0" cy="0"/>
        </a:xfrm>
      </p:grpSpPr>
      <p:sp>
        <p:nvSpPr>
          <p:cNvPr id="152" name="Google Shape;152;p30"/>
          <p:cNvSpPr>
            <a:spLocks noGrp="1"/>
          </p:cNvSpPr>
          <p:nvPr>
            <p:ph type="pic" idx="2"/>
          </p:nvPr>
        </p:nvSpPr>
        <p:spPr>
          <a:xfrm>
            <a:off x="1866900" y="0"/>
            <a:ext cx="10325100" cy="3429000"/>
          </a:xfrm>
          <a:prstGeom prst="rect">
            <a:avLst/>
          </a:prstGeom>
          <a:solidFill>
            <a:schemeClr val="lt1"/>
          </a:solidFill>
          <a:ln>
            <a:noFill/>
          </a:ln>
        </p:spPr>
      </p:sp>
      <p:sp>
        <p:nvSpPr>
          <p:cNvPr id="153" name="Google Shape;153;p30"/>
          <p:cNvSpPr txBox="1">
            <a:spLocks noGrp="1"/>
          </p:cNvSpPr>
          <p:nvPr>
            <p:ph type="title"/>
          </p:nvPr>
        </p:nvSpPr>
        <p:spPr>
          <a:xfrm>
            <a:off x="1866900" y="3715470"/>
            <a:ext cx="4229100" cy="1621500"/>
          </a:xfrm>
          <a:prstGeom prst="rect">
            <a:avLst/>
          </a:prstGeom>
          <a:noFill/>
          <a:ln>
            <a:noFill/>
          </a:ln>
        </p:spPr>
        <p:txBody>
          <a:bodyPr spcFirstLastPara="1" wrap="square" lIns="0" tIns="192000" rIns="0" bIns="0" anchor="t" anchorCtr="0">
            <a:noAutofit/>
          </a:bodyPr>
          <a:lstStyle>
            <a:lvl1pPr lvl="0" algn="l">
              <a:lnSpc>
                <a:spcPct val="80000"/>
              </a:lnSpc>
              <a:spcBef>
                <a:spcPts val="0"/>
              </a:spcBef>
              <a:spcAft>
                <a:spcPts val="0"/>
              </a:spcAft>
              <a:buSzPts val="1400"/>
              <a:buNone/>
              <a:defRPr sz="3600"/>
            </a:lvl1pPr>
            <a:lvl2pPr lvl="1" algn="l">
              <a:lnSpc>
                <a:spcPct val="80000"/>
              </a:lnSpc>
              <a:spcBef>
                <a:spcPts val="0"/>
              </a:spcBef>
              <a:spcAft>
                <a:spcPts val="0"/>
              </a:spcAft>
              <a:buSzPts val="1400"/>
              <a:buNone/>
              <a:defRPr/>
            </a:lvl2pPr>
            <a:lvl3pPr lvl="2" algn="l">
              <a:lnSpc>
                <a:spcPct val="80000"/>
              </a:lnSpc>
              <a:spcBef>
                <a:spcPts val="0"/>
              </a:spcBef>
              <a:spcAft>
                <a:spcPts val="0"/>
              </a:spcAft>
              <a:buSzPts val="1400"/>
              <a:buNone/>
              <a:defRPr/>
            </a:lvl3pPr>
            <a:lvl4pPr lvl="3" algn="l">
              <a:lnSpc>
                <a:spcPct val="80000"/>
              </a:lnSpc>
              <a:spcBef>
                <a:spcPts val="0"/>
              </a:spcBef>
              <a:spcAft>
                <a:spcPts val="0"/>
              </a:spcAft>
              <a:buSzPts val="1400"/>
              <a:buNone/>
              <a:defRPr/>
            </a:lvl4pPr>
            <a:lvl5pPr lvl="4" algn="l">
              <a:lnSpc>
                <a:spcPct val="80000"/>
              </a:lnSpc>
              <a:spcBef>
                <a:spcPts val="0"/>
              </a:spcBef>
              <a:spcAft>
                <a:spcPts val="0"/>
              </a:spcAft>
              <a:buSzPts val="1400"/>
              <a:buNone/>
              <a:defRPr/>
            </a:lvl5pPr>
            <a:lvl6pPr lvl="5" algn="l">
              <a:lnSpc>
                <a:spcPct val="80000"/>
              </a:lnSpc>
              <a:spcBef>
                <a:spcPts val="0"/>
              </a:spcBef>
              <a:spcAft>
                <a:spcPts val="0"/>
              </a:spcAft>
              <a:buSzPts val="1400"/>
              <a:buNone/>
              <a:defRPr/>
            </a:lvl6pPr>
            <a:lvl7pPr lvl="6" algn="l">
              <a:lnSpc>
                <a:spcPct val="80000"/>
              </a:lnSpc>
              <a:spcBef>
                <a:spcPts val="0"/>
              </a:spcBef>
              <a:spcAft>
                <a:spcPts val="0"/>
              </a:spcAft>
              <a:buSzPts val="1400"/>
              <a:buNone/>
              <a:defRPr/>
            </a:lvl7pPr>
            <a:lvl8pPr lvl="7" algn="l">
              <a:lnSpc>
                <a:spcPct val="80000"/>
              </a:lnSpc>
              <a:spcBef>
                <a:spcPts val="0"/>
              </a:spcBef>
              <a:spcAft>
                <a:spcPts val="0"/>
              </a:spcAft>
              <a:buSzPts val="1400"/>
              <a:buNone/>
              <a:defRPr/>
            </a:lvl8pPr>
            <a:lvl9pPr lvl="8" algn="l">
              <a:lnSpc>
                <a:spcPct val="80000"/>
              </a:lnSpc>
              <a:spcBef>
                <a:spcPts val="0"/>
              </a:spcBef>
              <a:spcAft>
                <a:spcPts val="0"/>
              </a:spcAft>
              <a:buSzPts val="1400"/>
              <a:buNone/>
              <a:defRPr/>
            </a:lvl9pPr>
          </a:lstStyle>
          <a:p>
            <a:endParaRPr/>
          </a:p>
        </p:txBody>
      </p:sp>
      <p:sp>
        <p:nvSpPr>
          <p:cNvPr id="154" name="Google Shape;154;p30"/>
          <p:cNvSpPr txBox="1">
            <a:spLocks noGrp="1"/>
          </p:cNvSpPr>
          <p:nvPr>
            <p:ph type="sldNum" idx="12"/>
          </p:nvPr>
        </p:nvSpPr>
        <p:spPr>
          <a:xfrm>
            <a:off x="236538" y="6418263"/>
            <a:ext cx="512700" cy="227100"/>
          </a:xfrm>
          <a:prstGeom prst="rect">
            <a:avLst/>
          </a:prstGeom>
          <a:noFill/>
          <a:ln>
            <a:noFill/>
          </a:ln>
        </p:spPr>
        <p:txBody>
          <a:bodyPr spcFirstLastPara="1" wrap="square" lIns="0" tIns="0" rIns="0" bIns="0" anchor="ctr" anchorCtr="0">
            <a:noAutofit/>
          </a:bodyPr>
          <a:lstStyle>
            <a:lvl1pPr marL="0" marR="0" lvl="0"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1pPr>
            <a:lvl2pPr marL="0" marR="0" lvl="1"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2pPr>
            <a:lvl3pPr marL="0" marR="0" lvl="2"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3pPr>
            <a:lvl4pPr marL="0" marR="0" lvl="3"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4pPr>
            <a:lvl5pPr marL="0" marR="0" lvl="4"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5pPr>
            <a:lvl6pPr marL="0" marR="0" lvl="5"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6pPr>
            <a:lvl7pPr marL="0" marR="0" lvl="6"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7pPr>
            <a:lvl8pPr marL="0" marR="0" lvl="7"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8pPr>
            <a:lvl9pPr marL="0" marR="0" lvl="8"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9pPr>
          </a:lstStyle>
          <a:p>
            <a:pPr marL="0" lvl="0" indent="0" algn="ct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23_Custom Layout">
  <p:cSld name="23_Custom Layout">
    <p:spTree>
      <p:nvGrpSpPr>
        <p:cNvPr id="1" name="Shape 155"/>
        <p:cNvGrpSpPr/>
        <p:nvPr/>
      </p:nvGrpSpPr>
      <p:grpSpPr>
        <a:xfrm>
          <a:off x="0" y="0"/>
          <a:ext cx="0" cy="0"/>
          <a:chOff x="0" y="0"/>
          <a:chExt cx="0" cy="0"/>
        </a:xfrm>
      </p:grpSpPr>
      <p:sp>
        <p:nvSpPr>
          <p:cNvPr id="156" name="Google Shape;156;p31"/>
          <p:cNvSpPr>
            <a:spLocks noGrp="1"/>
          </p:cNvSpPr>
          <p:nvPr>
            <p:ph type="pic" idx="2"/>
          </p:nvPr>
        </p:nvSpPr>
        <p:spPr>
          <a:xfrm>
            <a:off x="1866900" y="3429000"/>
            <a:ext cx="10325100" cy="3429000"/>
          </a:xfrm>
          <a:prstGeom prst="rect">
            <a:avLst/>
          </a:prstGeom>
          <a:solidFill>
            <a:schemeClr val="lt1"/>
          </a:solidFill>
          <a:ln>
            <a:noFill/>
          </a:ln>
        </p:spPr>
      </p:sp>
      <p:sp>
        <p:nvSpPr>
          <p:cNvPr id="157" name="Google Shape;157;p31"/>
          <p:cNvSpPr txBox="1">
            <a:spLocks noGrp="1"/>
          </p:cNvSpPr>
          <p:nvPr>
            <p:ph type="title"/>
          </p:nvPr>
        </p:nvSpPr>
        <p:spPr>
          <a:xfrm>
            <a:off x="1866900" y="996124"/>
            <a:ext cx="4229100" cy="1621500"/>
          </a:xfrm>
          <a:prstGeom prst="rect">
            <a:avLst/>
          </a:prstGeom>
          <a:noFill/>
          <a:ln>
            <a:noFill/>
          </a:ln>
        </p:spPr>
        <p:txBody>
          <a:bodyPr spcFirstLastPara="1" wrap="square" lIns="0" tIns="192000" rIns="0" bIns="0" anchor="t" anchorCtr="0">
            <a:noAutofit/>
          </a:bodyPr>
          <a:lstStyle>
            <a:lvl1pPr lvl="0" algn="l">
              <a:lnSpc>
                <a:spcPct val="80000"/>
              </a:lnSpc>
              <a:spcBef>
                <a:spcPts val="0"/>
              </a:spcBef>
              <a:spcAft>
                <a:spcPts val="0"/>
              </a:spcAft>
              <a:buSzPts val="1400"/>
              <a:buNone/>
              <a:defRPr sz="3600"/>
            </a:lvl1pPr>
            <a:lvl2pPr lvl="1" algn="l">
              <a:lnSpc>
                <a:spcPct val="80000"/>
              </a:lnSpc>
              <a:spcBef>
                <a:spcPts val="0"/>
              </a:spcBef>
              <a:spcAft>
                <a:spcPts val="0"/>
              </a:spcAft>
              <a:buSzPts val="1400"/>
              <a:buNone/>
              <a:defRPr/>
            </a:lvl2pPr>
            <a:lvl3pPr lvl="2" algn="l">
              <a:lnSpc>
                <a:spcPct val="80000"/>
              </a:lnSpc>
              <a:spcBef>
                <a:spcPts val="0"/>
              </a:spcBef>
              <a:spcAft>
                <a:spcPts val="0"/>
              </a:spcAft>
              <a:buSzPts val="1400"/>
              <a:buNone/>
              <a:defRPr/>
            </a:lvl3pPr>
            <a:lvl4pPr lvl="3" algn="l">
              <a:lnSpc>
                <a:spcPct val="80000"/>
              </a:lnSpc>
              <a:spcBef>
                <a:spcPts val="0"/>
              </a:spcBef>
              <a:spcAft>
                <a:spcPts val="0"/>
              </a:spcAft>
              <a:buSzPts val="1400"/>
              <a:buNone/>
              <a:defRPr/>
            </a:lvl4pPr>
            <a:lvl5pPr lvl="4" algn="l">
              <a:lnSpc>
                <a:spcPct val="80000"/>
              </a:lnSpc>
              <a:spcBef>
                <a:spcPts val="0"/>
              </a:spcBef>
              <a:spcAft>
                <a:spcPts val="0"/>
              </a:spcAft>
              <a:buSzPts val="1400"/>
              <a:buNone/>
              <a:defRPr/>
            </a:lvl5pPr>
            <a:lvl6pPr lvl="5" algn="l">
              <a:lnSpc>
                <a:spcPct val="80000"/>
              </a:lnSpc>
              <a:spcBef>
                <a:spcPts val="0"/>
              </a:spcBef>
              <a:spcAft>
                <a:spcPts val="0"/>
              </a:spcAft>
              <a:buSzPts val="1400"/>
              <a:buNone/>
              <a:defRPr/>
            </a:lvl6pPr>
            <a:lvl7pPr lvl="6" algn="l">
              <a:lnSpc>
                <a:spcPct val="80000"/>
              </a:lnSpc>
              <a:spcBef>
                <a:spcPts val="0"/>
              </a:spcBef>
              <a:spcAft>
                <a:spcPts val="0"/>
              </a:spcAft>
              <a:buSzPts val="1400"/>
              <a:buNone/>
              <a:defRPr/>
            </a:lvl7pPr>
            <a:lvl8pPr lvl="7" algn="l">
              <a:lnSpc>
                <a:spcPct val="80000"/>
              </a:lnSpc>
              <a:spcBef>
                <a:spcPts val="0"/>
              </a:spcBef>
              <a:spcAft>
                <a:spcPts val="0"/>
              </a:spcAft>
              <a:buSzPts val="1400"/>
              <a:buNone/>
              <a:defRPr/>
            </a:lvl8pPr>
            <a:lvl9pPr lvl="8" algn="l">
              <a:lnSpc>
                <a:spcPct val="80000"/>
              </a:lnSpc>
              <a:spcBef>
                <a:spcPts val="0"/>
              </a:spcBef>
              <a:spcAft>
                <a:spcPts val="0"/>
              </a:spcAft>
              <a:buSzPts val="1400"/>
              <a:buNone/>
              <a:defRPr/>
            </a:lvl9pPr>
          </a:lstStyle>
          <a:p>
            <a:endParaRPr/>
          </a:p>
        </p:txBody>
      </p:sp>
      <p:sp>
        <p:nvSpPr>
          <p:cNvPr id="158" name="Google Shape;158;p31"/>
          <p:cNvSpPr txBox="1">
            <a:spLocks noGrp="1"/>
          </p:cNvSpPr>
          <p:nvPr>
            <p:ph type="sldNum" idx="12"/>
          </p:nvPr>
        </p:nvSpPr>
        <p:spPr>
          <a:xfrm>
            <a:off x="236538" y="6418263"/>
            <a:ext cx="512700" cy="227100"/>
          </a:xfrm>
          <a:prstGeom prst="rect">
            <a:avLst/>
          </a:prstGeom>
          <a:noFill/>
          <a:ln>
            <a:noFill/>
          </a:ln>
        </p:spPr>
        <p:txBody>
          <a:bodyPr spcFirstLastPara="1" wrap="square" lIns="0" tIns="0" rIns="0" bIns="0" anchor="ctr" anchorCtr="0">
            <a:noAutofit/>
          </a:bodyPr>
          <a:lstStyle>
            <a:lvl1pPr marL="0" marR="0" lvl="0"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1pPr>
            <a:lvl2pPr marL="0" marR="0" lvl="1"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2pPr>
            <a:lvl3pPr marL="0" marR="0" lvl="2"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3pPr>
            <a:lvl4pPr marL="0" marR="0" lvl="3"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4pPr>
            <a:lvl5pPr marL="0" marR="0" lvl="4"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5pPr>
            <a:lvl6pPr marL="0" marR="0" lvl="5"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6pPr>
            <a:lvl7pPr marL="0" marR="0" lvl="6"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7pPr>
            <a:lvl8pPr marL="0" marR="0" lvl="7"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8pPr>
            <a:lvl9pPr marL="0" marR="0" lvl="8"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9pPr>
          </a:lstStyle>
          <a:p>
            <a:pPr marL="0" lvl="0" indent="0" algn="ct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39_Custom Layout">
  <p:cSld name="39_Custom Layout">
    <p:spTree>
      <p:nvGrpSpPr>
        <p:cNvPr id="1" name="Shape 159"/>
        <p:cNvGrpSpPr/>
        <p:nvPr/>
      </p:nvGrpSpPr>
      <p:grpSpPr>
        <a:xfrm>
          <a:off x="0" y="0"/>
          <a:ext cx="0" cy="0"/>
          <a:chOff x="0" y="0"/>
          <a:chExt cx="0" cy="0"/>
        </a:xfrm>
      </p:grpSpPr>
      <p:sp>
        <p:nvSpPr>
          <p:cNvPr id="160" name="Google Shape;160;p32"/>
          <p:cNvSpPr>
            <a:spLocks noGrp="1"/>
          </p:cNvSpPr>
          <p:nvPr>
            <p:ph type="pic" idx="2"/>
          </p:nvPr>
        </p:nvSpPr>
        <p:spPr>
          <a:xfrm>
            <a:off x="1866901" y="3429000"/>
            <a:ext cx="4229100" cy="2521800"/>
          </a:xfrm>
          <a:prstGeom prst="rect">
            <a:avLst/>
          </a:prstGeom>
          <a:solidFill>
            <a:schemeClr val="lt1"/>
          </a:solidFill>
          <a:ln>
            <a:noFill/>
          </a:ln>
        </p:spPr>
      </p:sp>
      <p:sp>
        <p:nvSpPr>
          <p:cNvPr id="161" name="Google Shape;161;p32"/>
          <p:cNvSpPr>
            <a:spLocks noGrp="1"/>
          </p:cNvSpPr>
          <p:nvPr>
            <p:ph type="pic" idx="3"/>
          </p:nvPr>
        </p:nvSpPr>
        <p:spPr>
          <a:xfrm>
            <a:off x="6489701" y="3429000"/>
            <a:ext cx="4229100" cy="2521800"/>
          </a:xfrm>
          <a:prstGeom prst="rect">
            <a:avLst/>
          </a:prstGeom>
          <a:solidFill>
            <a:schemeClr val="lt1"/>
          </a:solidFill>
          <a:ln>
            <a:noFill/>
          </a:ln>
        </p:spPr>
      </p:sp>
      <p:sp>
        <p:nvSpPr>
          <p:cNvPr id="162" name="Google Shape;162;p32"/>
          <p:cNvSpPr txBox="1">
            <a:spLocks noGrp="1"/>
          </p:cNvSpPr>
          <p:nvPr>
            <p:ph type="sldNum" idx="12"/>
          </p:nvPr>
        </p:nvSpPr>
        <p:spPr>
          <a:xfrm>
            <a:off x="236538" y="6418263"/>
            <a:ext cx="512700" cy="227100"/>
          </a:xfrm>
          <a:prstGeom prst="rect">
            <a:avLst/>
          </a:prstGeom>
          <a:noFill/>
          <a:ln>
            <a:noFill/>
          </a:ln>
        </p:spPr>
        <p:txBody>
          <a:bodyPr spcFirstLastPara="1" wrap="square" lIns="0" tIns="0" rIns="0" bIns="0" anchor="ctr" anchorCtr="0">
            <a:noAutofit/>
          </a:bodyPr>
          <a:lstStyle>
            <a:lvl1pPr marL="0" marR="0" lvl="0"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1pPr>
            <a:lvl2pPr marL="0" marR="0" lvl="1"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2pPr>
            <a:lvl3pPr marL="0" marR="0" lvl="2"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3pPr>
            <a:lvl4pPr marL="0" marR="0" lvl="3"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4pPr>
            <a:lvl5pPr marL="0" marR="0" lvl="4"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5pPr>
            <a:lvl6pPr marL="0" marR="0" lvl="5"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6pPr>
            <a:lvl7pPr marL="0" marR="0" lvl="6"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7pPr>
            <a:lvl8pPr marL="0" marR="0" lvl="7"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8pPr>
            <a:lvl9pPr marL="0" marR="0" lvl="8"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9pPr>
          </a:lstStyle>
          <a:p>
            <a:pPr marL="0" lvl="0" indent="0" algn="ct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24_Custom Layout">
  <p:cSld name="24_Custom Layout">
    <p:spTree>
      <p:nvGrpSpPr>
        <p:cNvPr id="1" name="Shape 163"/>
        <p:cNvGrpSpPr/>
        <p:nvPr/>
      </p:nvGrpSpPr>
      <p:grpSpPr>
        <a:xfrm>
          <a:off x="0" y="0"/>
          <a:ext cx="0" cy="0"/>
          <a:chOff x="0" y="0"/>
          <a:chExt cx="0" cy="0"/>
        </a:xfrm>
      </p:grpSpPr>
      <p:sp>
        <p:nvSpPr>
          <p:cNvPr id="164" name="Google Shape;164;p33"/>
          <p:cNvSpPr>
            <a:spLocks noGrp="1"/>
          </p:cNvSpPr>
          <p:nvPr>
            <p:ph type="pic" idx="2"/>
          </p:nvPr>
        </p:nvSpPr>
        <p:spPr>
          <a:xfrm>
            <a:off x="1866900" y="2569027"/>
            <a:ext cx="3423600" cy="2199000"/>
          </a:xfrm>
          <a:prstGeom prst="rect">
            <a:avLst/>
          </a:prstGeom>
          <a:solidFill>
            <a:schemeClr val="lt1"/>
          </a:solidFill>
          <a:ln>
            <a:noFill/>
          </a:ln>
        </p:spPr>
      </p:sp>
      <p:sp>
        <p:nvSpPr>
          <p:cNvPr id="165" name="Google Shape;165;p33"/>
          <p:cNvSpPr>
            <a:spLocks noGrp="1"/>
          </p:cNvSpPr>
          <p:nvPr>
            <p:ph type="pic" idx="3"/>
          </p:nvPr>
        </p:nvSpPr>
        <p:spPr>
          <a:xfrm>
            <a:off x="5317671" y="2569027"/>
            <a:ext cx="3423600" cy="2199000"/>
          </a:xfrm>
          <a:prstGeom prst="rect">
            <a:avLst/>
          </a:prstGeom>
          <a:solidFill>
            <a:schemeClr val="lt1"/>
          </a:solidFill>
          <a:ln>
            <a:noFill/>
          </a:ln>
        </p:spPr>
      </p:sp>
      <p:sp>
        <p:nvSpPr>
          <p:cNvPr id="166" name="Google Shape;166;p33"/>
          <p:cNvSpPr>
            <a:spLocks noGrp="1"/>
          </p:cNvSpPr>
          <p:nvPr>
            <p:ph type="pic" idx="4"/>
          </p:nvPr>
        </p:nvSpPr>
        <p:spPr>
          <a:xfrm>
            <a:off x="8768443" y="2569027"/>
            <a:ext cx="3423600" cy="2199000"/>
          </a:xfrm>
          <a:prstGeom prst="rect">
            <a:avLst/>
          </a:prstGeom>
          <a:solidFill>
            <a:schemeClr val="lt1"/>
          </a:solidFill>
          <a:ln>
            <a:noFill/>
          </a:ln>
        </p:spPr>
      </p:sp>
      <p:sp>
        <p:nvSpPr>
          <p:cNvPr id="167" name="Google Shape;167;p33"/>
          <p:cNvSpPr txBox="1">
            <a:spLocks noGrp="1"/>
          </p:cNvSpPr>
          <p:nvPr>
            <p:ph type="title"/>
          </p:nvPr>
        </p:nvSpPr>
        <p:spPr>
          <a:xfrm>
            <a:off x="1866900" y="996124"/>
            <a:ext cx="4229100" cy="1621500"/>
          </a:xfrm>
          <a:prstGeom prst="rect">
            <a:avLst/>
          </a:prstGeom>
          <a:noFill/>
          <a:ln>
            <a:noFill/>
          </a:ln>
        </p:spPr>
        <p:txBody>
          <a:bodyPr spcFirstLastPara="1" wrap="square" lIns="0" tIns="192000" rIns="0" bIns="0" anchor="t" anchorCtr="0">
            <a:noAutofit/>
          </a:bodyPr>
          <a:lstStyle>
            <a:lvl1pPr lvl="0" algn="l">
              <a:lnSpc>
                <a:spcPct val="80000"/>
              </a:lnSpc>
              <a:spcBef>
                <a:spcPts val="0"/>
              </a:spcBef>
              <a:spcAft>
                <a:spcPts val="0"/>
              </a:spcAft>
              <a:buSzPts val="1400"/>
              <a:buNone/>
              <a:defRPr sz="3600"/>
            </a:lvl1pPr>
            <a:lvl2pPr lvl="1" algn="l">
              <a:lnSpc>
                <a:spcPct val="80000"/>
              </a:lnSpc>
              <a:spcBef>
                <a:spcPts val="0"/>
              </a:spcBef>
              <a:spcAft>
                <a:spcPts val="0"/>
              </a:spcAft>
              <a:buSzPts val="1400"/>
              <a:buNone/>
              <a:defRPr/>
            </a:lvl2pPr>
            <a:lvl3pPr lvl="2" algn="l">
              <a:lnSpc>
                <a:spcPct val="80000"/>
              </a:lnSpc>
              <a:spcBef>
                <a:spcPts val="0"/>
              </a:spcBef>
              <a:spcAft>
                <a:spcPts val="0"/>
              </a:spcAft>
              <a:buSzPts val="1400"/>
              <a:buNone/>
              <a:defRPr/>
            </a:lvl3pPr>
            <a:lvl4pPr lvl="3" algn="l">
              <a:lnSpc>
                <a:spcPct val="80000"/>
              </a:lnSpc>
              <a:spcBef>
                <a:spcPts val="0"/>
              </a:spcBef>
              <a:spcAft>
                <a:spcPts val="0"/>
              </a:spcAft>
              <a:buSzPts val="1400"/>
              <a:buNone/>
              <a:defRPr/>
            </a:lvl4pPr>
            <a:lvl5pPr lvl="4" algn="l">
              <a:lnSpc>
                <a:spcPct val="80000"/>
              </a:lnSpc>
              <a:spcBef>
                <a:spcPts val="0"/>
              </a:spcBef>
              <a:spcAft>
                <a:spcPts val="0"/>
              </a:spcAft>
              <a:buSzPts val="1400"/>
              <a:buNone/>
              <a:defRPr/>
            </a:lvl5pPr>
            <a:lvl6pPr lvl="5" algn="l">
              <a:lnSpc>
                <a:spcPct val="80000"/>
              </a:lnSpc>
              <a:spcBef>
                <a:spcPts val="0"/>
              </a:spcBef>
              <a:spcAft>
                <a:spcPts val="0"/>
              </a:spcAft>
              <a:buSzPts val="1400"/>
              <a:buNone/>
              <a:defRPr/>
            </a:lvl6pPr>
            <a:lvl7pPr lvl="6" algn="l">
              <a:lnSpc>
                <a:spcPct val="80000"/>
              </a:lnSpc>
              <a:spcBef>
                <a:spcPts val="0"/>
              </a:spcBef>
              <a:spcAft>
                <a:spcPts val="0"/>
              </a:spcAft>
              <a:buSzPts val="1400"/>
              <a:buNone/>
              <a:defRPr/>
            </a:lvl7pPr>
            <a:lvl8pPr lvl="7" algn="l">
              <a:lnSpc>
                <a:spcPct val="80000"/>
              </a:lnSpc>
              <a:spcBef>
                <a:spcPts val="0"/>
              </a:spcBef>
              <a:spcAft>
                <a:spcPts val="0"/>
              </a:spcAft>
              <a:buSzPts val="1400"/>
              <a:buNone/>
              <a:defRPr/>
            </a:lvl8pPr>
            <a:lvl9pPr lvl="8" algn="l">
              <a:lnSpc>
                <a:spcPct val="80000"/>
              </a:lnSpc>
              <a:spcBef>
                <a:spcPts val="0"/>
              </a:spcBef>
              <a:spcAft>
                <a:spcPts val="0"/>
              </a:spcAft>
              <a:buSzPts val="1400"/>
              <a:buNone/>
              <a:defRPr/>
            </a:lvl9pPr>
          </a:lstStyle>
          <a:p>
            <a:endParaRPr/>
          </a:p>
        </p:txBody>
      </p:sp>
      <p:sp>
        <p:nvSpPr>
          <p:cNvPr id="168" name="Google Shape;168;p33"/>
          <p:cNvSpPr txBox="1">
            <a:spLocks noGrp="1"/>
          </p:cNvSpPr>
          <p:nvPr>
            <p:ph type="sldNum" idx="12"/>
          </p:nvPr>
        </p:nvSpPr>
        <p:spPr>
          <a:xfrm>
            <a:off x="236538" y="6418263"/>
            <a:ext cx="512700" cy="227100"/>
          </a:xfrm>
          <a:prstGeom prst="rect">
            <a:avLst/>
          </a:prstGeom>
          <a:noFill/>
          <a:ln>
            <a:noFill/>
          </a:ln>
        </p:spPr>
        <p:txBody>
          <a:bodyPr spcFirstLastPara="1" wrap="square" lIns="0" tIns="0" rIns="0" bIns="0" anchor="ctr" anchorCtr="0">
            <a:noAutofit/>
          </a:bodyPr>
          <a:lstStyle>
            <a:lvl1pPr marL="0" marR="0" lvl="0"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1pPr>
            <a:lvl2pPr marL="0" marR="0" lvl="1"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2pPr>
            <a:lvl3pPr marL="0" marR="0" lvl="2"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3pPr>
            <a:lvl4pPr marL="0" marR="0" lvl="3"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4pPr>
            <a:lvl5pPr marL="0" marR="0" lvl="4"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5pPr>
            <a:lvl6pPr marL="0" marR="0" lvl="5"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6pPr>
            <a:lvl7pPr marL="0" marR="0" lvl="6"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7pPr>
            <a:lvl8pPr marL="0" marR="0" lvl="7"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8pPr>
            <a:lvl9pPr marL="0" marR="0" lvl="8"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9pPr>
          </a:lstStyle>
          <a:p>
            <a:pPr marL="0" lvl="0" indent="0" algn="ct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40_Custom Layout">
  <p:cSld name="40_Custom Layout">
    <p:spTree>
      <p:nvGrpSpPr>
        <p:cNvPr id="1" name="Shape 169"/>
        <p:cNvGrpSpPr/>
        <p:nvPr/>
      </p:nvGrpSpPr>
      <p:grpSpPr>
        <a:xfrm>
          <a:off x="0" y="0"/>
          <a:ext cx="0" cy="0"/>
          <a:chOff x="0" y="0"/>
          <a:chExt cx="0" cy="0"/>
        </a:xfrm>
      </p:grpSpPr>
      <p:sp>
        <p:nvSpPr>
          <p:cNvPr id="170" name="Google Shape;170;p34"/>
          <p:cNvSpPr>
            <a:spLocks noGrp="1"/>
          </p:cNvSpPr>
          <p:nvPr>
            <p:ph type="pic" idx="2"/>
          </p:nvPr>
        </p:nvSpPr>
        <p:spPr>
          <a:xfrm>
            <a:off x="1866901" y="3004456"/>
            <a:ext cx="2385900" cy="3127800"/>
          </a:xfrm>
          <a:prstGeom prst="rect">
            <a:avLst/>
          </a:prstGeom>
          <a:solidFill>
            <a:schemeClr val="lt1"/>
          </a:solidFill>
          <a:ln>
            <a:noFill/>
          </a:ln>
        </p:spPr>
      </p:sp>
      <p:sp>
        <p:nvSpPr>
          <p:cNvPr id="171" name="Google Shape;171;p34"/>
          <p:cNvSpPr txBox="1">
            <a:spLocks noGrp="1"/>
          </p:cNvSpPr>
          <p:nvPr>
            <p:ph type="title"/>
          </p:nvPr>
        </p:nvSpPr>
        <p:spPr>
          <a:xfrm>
            <a:off x="1866900" y="996124"/>
            <a:ext cx="4229100" cy="1621500"/>
          </a:xfrm>
          <a:prstGeom prst="rect">
            <a:avLst/>
          </a:prstGeom>
          <a:noFill/>
          <a:ln>
            <a:noFill/>
          </a:ln>
        </p:spPr>
        <p:txBody>
          <a:bodyPr spcFirstLastPara="1" wrap="square" lIns="0" tIns="192000" rIns="0" bIns="0" anchor="t" anchorCtr="0">
            <a:noAutofit/>
          </a:bodyPr>
          <a:lstStyle>
            <a:lvl1pPr lvl="0" algn="l">
              <a:lnSpc>
                <a:spcPct val="80000"/>
              </a:lnSpc>
              <a:spcBef>
                <a:spcPts val="0"/>
              </a:spcBef>
              <a:spcAft>
                <a:spcPts val="0"/>
              </a:spcAft>
              <a:buSzPts val="1400"/>
              <a:buNone/>
              <a:defRPr sz="3600"/>
            </a:lvl1pPr>
            <a:lvl2pPr lvl="1" algn="l">
              <a:lnSpc>
                <a:spcPct val="80000"/>
              </a:lnSpc>
              <a:spcBef>
                <a:spcPts val="0"/>
              </a:spcBef>
              <a:spcAft>
                <a:spcPts val="0"/>
              </a:spcAft>
              <a:buSzPts val="1400"/>
              <a:buNone/>
              <a:defRPr/>
            </a:lvl2pPr>
            <a:lvl3pPr lvl="2" algn="l">
              <a:lnSpc>
                <a:spcPct val="80000"/>
              </a:lnSpc>
              <a:spcBef>
                <a:spcPts val="0"/>
              </a:spcBef>
              <a:spcAft>
                <a:spcPts val="0"/>
              </a:spcAft>
              <a:buSzPts val="1400"/>
              <a:buNone/>
              <a:defRPr/>
            </a:lvl3pPr>
            <a:lvl4pPr lvl="3" algn="l">
              <a:lnSpc>
                <a:spcPct val="80000"/>
              </a:lnSpc>
              <a:spcBef>
                <a:spcPts val="0"/>
              </a:spcBef>
              <a:spcAft>
                <a:spcPts val="0"/>
              </a:spcAft>
              <a:buSzPts val="1400"/>
              <a:buNone/>
              <a:defRPr/>
            </a:lvl4pPr>
            <a:lvl5pPr lvl="4" algn="l">
              <a:lnSpc>
                <a:spcPct val="80000"/>
              </a:lnSpc>
              <a:spcBef>
                <a:spcPts val="0"/>
              </a:spcBef>
              <a:spcAft>
                <a:spcPts val="0"/>
              </a:spcAft>
              <a:buSzPts val="1400"/>
              <a:buNone/>
              <a:defRPr/>
            </a:lvl5pPr>
            <a:lvl6pPr lvl="5" algn="l">
              <a:lnSpc>
                <a:spcPct val="80000"/>
              </a:lnSpc>
              <a:spcBef>
                <a:spcPts val="0"/>
              </a:spcBef>
              <a:spcAft>
                <a:spcPts val="0"/>
              </a:spcAft>
              <a:buSzPts val="1400"/>
              <a:buNone/>
              <a:defRPr/>
            </a:lvl6pPr>
            <a:lvl7pPr lvl="6" algn="l">
              <a:lnSpc>
                <a:spcPct val="80000"/>
              </a:lnSpc>
              <a:spcBef>
                <a:spcPts val="0"/>
              </a:spcBef>
              <a:spcAft>
                <a:spcPts val="0"/>
              </a:spcAft>
              <a:buSzPts val="1400"/>
              <a:buNone/>
              <a:defRPr/>
            </a:lvl7pPr>
            <a:lvl8pPr lvl="7" algn="l">
              <a:lnSpc>
                <a:spcPct val="80000"/>
              </a:lnSpc>
              <a:spcBef>
                <a:spcPts val="0"/>
              </a:spcBef>
              <a:spcAft>
                <a:spcPts val="0"/>
              </a:spcAft>
              <a:buSzPts val="1400"/>
              <a:buNone/>
              <a:defRPr/>
            </a:lvl8pPr>
            <a:lvl9pPr lvl="8" algn="l">
              <a:lnSpc>
                <a:spcPct val="80000"/>
              </a:lnSpc>
              <a:spcBef>
                <a:spcPts val="0"/>
              </a:spcBef>
              <a:spcAft>
                <a:spcPts val="0"/>
              </a:spcAft>
              <a:buSzPts val="1400"/>
              <a:buNone/>
              <a:defRPr/>
            </a:lvl9pPr>
          </a:lstStyle>
          <a:p>
            <a:endParaRPr/>
          </a:p>
        </p:txBody>
      </p:sp>
      <p:sp>
        <p:nvSpPr>
          <p:cNvPr id="172" name="Google Shape;172;p34"/>
          <p:cNvSpPr>
            <a:spLocks noGrp="1"/>
          </p:cNvSpPr>
          <p:nvPr>
            <p:ph type="pic" idx="3"/>
          </p:nvPr>
        </p:nvSpPr>
        <p:spPr>
          <a:xfrm>
            <a:off x="4322839" y="3004456"/>
            <a:ext cx="2385900" cy="3127800"/>
          </a:xfrm>
          <a:prstGeom prst="rect">
            <a:avLst/>
          </a:prstGeom>
          <a:solidFill>
            <a:schemeClr val="lt1"/>
          </a:solidFill>
          <a:ln>
            <a:noFill/>
          </a:ln>
        </p:spPr>
      </p:sp>
      <p:sp>
        <p:nvSpPr>
          <p:cNvPr id="173" name="Google Shape;173;p34"/>
          <p:cNvSpPr>
            <a:spLocks noGrp="1"/>
          </p:cNvSpPr>
          <p:nvPr>
            <p:ph type="pic" idx="4"/>
          </p:nvPr>
        </p:nvSpPr>
        <p:spPr>
          <a:xfrm>
            <a:off x="6778777" y="3004456"/>
            <a:ext cx="2385900" cy="3127800"/>
          </a:xfrm>
          <a:prstGeom prst="rect">
            <a:avLst/>
          </a:prstGeom>
          <a:solidFill>
            <a:schemeClr val="lt1"/>
          </a:solidFill>
          <a:ln>
            <a:noFill/>
          </a:ln>
        </p:spPr>
      </p:sp>
      <p:sp>
        <p:nvSpPr>
          <p:cNvPr id="174" name="Google Shape;174;p34"/>
          <p:cNvSpPr>
            <a:spLocks noGrp="1"/>
          </p:cNvSpPr>
          <p:nvPr>
            <p:ph type="pic" idx="5"/>
          </p:nvPr>
        </p:nvSpPr>
        <p:spPr>
          <a:xfrm>
            <a:off x="9234715" y="3004456"/>
            <a:ext cx="2385900" cy="3127800"/>
          </a:xfrm>
          <a:prstGeom prst="rect">
            <a:avLst/>
          </a:prstGeom>
          <a:solidFill>
            <a:schemeClr val="lt1"/>
          </a:solidFill>
          <a:ln>
            <a:noFill/>
          </a:ln>
        </p:spPr>
      </p:sp>
      <p:sp>
        <p:nvSpPr>
          <p:cNvPr id="175" name="Google Shape;175;p34"/>
          <p:cNvSpPr txBox="1">
            <a:spLocks noGrp="1"/>
          </p:cNvSpPr>
          <p:nvPr>
            <p:ph type="sldNum" idx="12"/>
          </p:nvPr>
        </p:nvSpPr>
        <p:spPr>
          <a:xfrm>
            <a:off x="236538" y="6418263"/>
            <a:ext cx="512700" cy="227100"/>
          </a:xfrm>
          <a:prstGeom prst="rect">
            <a:avLst/>
          </a:prstGeom>
          <a:noFill/>
          <a:ln>
            <a:noFill/>
          </a:ln>
        </p:spPr>
        <p:txBody>
          <a:bodyPr spcFirstLastPara="1" wrap="square" lIns="0" tIns="0" rIns="0" bIns="0" anchor="ctr" anchorCtr="0">
            <a:noAutofit/>
          </a:bodyPr>
          <a:lstStyle>
            <a:lvl1pPr marL="0" marR="0" lvl="0"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1pPr>
            <a:lvl2pPr marL="0" marR="0" lvl="1"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2pPr>
            <a:lvl3pPr marL="0" marR="0" lvl="2"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3pPr>
            <a:lvl4pPr marL="0" marR="0" lvl="3"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4pPr>
            <a:lvl5pPr marL="0" marR="0" lvl="4"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5pPr>
            <a:lvl6pPr marL="0" marR="0" lvl="5"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6pPr>
            <a:lvl7pPr marL="0" marR="0" lvl="6"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7pPr>
            <a:lvl8pPr marL="0" marR="0" lvl="7"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8pPr>
            <a:lvl9pPr marL="0" marR="0" lvl="8"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9pPr>
          </a:lstStyle>
          <a:p>
            <a:pPr marL="0" lvl="0" indent="0" algn="ct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25_Custom Layout">
  <p:cSld name="25_Custom Layout">
    <p:spTree>
      <p:nvGrpSpPr>
        <p:cNvPr id="1" name="Shape 176"/>
        <p:cNvGrpSpPr/>
        <p:nvPr/>
      </p:nvGrpSpPr>
      <p:grpSpPr>
        <a:xfrm>
          <a:off x="0" y="0"/>
          <a:ext cx="0" cy="0"/>
          <a:chOff x="0" y="0"/>
          <a:chExt cx="0" cy="0"/>
        </a:xfrm>
      </p:grpSpPr>
      <p:sp>
        <p:nvSpPr>
          <p:cNvPr id="177" name="Google Shape;177;p35"/>
          <p:cNvSpPr txBox="1">
            <a:spLocks noGrp="1"/>
          </p:cNvSpPr>
          <p:nvPr>
            <p:ph type="title"/>
          </p:nvPr>
        </p:nvSpPr>
        <p:spPr>
          <a:xfrm>
            <a:off x="1866900" y="2500438"/>
            <a:ext cx="4229100" cy="1857000"/>
          </a:xfrm>
          <a:prstGeom prst="rect">
            <a:avLst/>
          </a:prstGeom>
          <a:noFill/>
          <a:ln>
            <a:noFill/>
          </a:ln>
        </p:spPr>
        <p:txBody>
          <a:bodyPr spcFirstLastPara="1" wrap="square" lIns="0" tIns="192000" rIns="0" bIns="0" anchor="t" anchorCtr="0">
            <a:noAutofit/>
          </a:bodyPr>
          <a:lstStyle>
            <a:lvl1pPr lvl="0" algn="l">
              <a:lnSpc>
                <a:spcPct val="80000"/>
              </a:lnSpc>
              <a:spcBef>
                <a:spcPts val="0"/>
              </a:spcBef>
              <a:spcAft>
                <a:spcPts val="0"/>
              </a:spcAft>
              <a:buSzPts val="1400"/>
              <a:buNone/>
              <a:defRPr/>
            </a:lvl1pPr>
            <a:lvl2pPr lvl="1" algn="l">
              <a:lnSpc>
                <a:spcPct val="80000"/>
              </a:lnSpc>
              <a:spcBef>
                <a:spcPts val="0"/>
              </a:spcBef>
              <a:spcAft>
                <a:spcPts val="0"/>
              </a:spcAft>
              <a:buSzPts val="1400"/>
              <a:buNone/>
              <a:defRPr/>
            </a:lvl2pPr>
            <a:lvl3pPr lvl="2" algn="l">
              <a:lnSpc>
                <a:spcPct val="80000"/>
              </a:lnSpc>
              <a:spcBef>
                <a:spcPts val="0"/>
              </a:spcBef>
              <a:spcAft>
                <a:spcPts val="0"/>
              </a:spcAft>
              <a:buSzPts val="1400"/>
              <a:buNone/>
              <a:defRPr/>
            </a:lvl3pPr>
            <a:lvl4pPr lvl="3" algn="l">
              <a:lnSpc>
                <a:spcPct val="80000"/>
              </a:lnSpc>
              <a:spcBef>
                <a:spcPts val="0"/>
              </a:spcBef>
              <a:spcAft>
                <a:spcPts val="0"/>
              </a:spcAft>
              <a:buSzPts val="1400"/>
              <a:buNone/>
              <a:defRPr/>
            </a:lvl4pPr>
            <a:lvl5pPr lvl="4" algn="l">
              <a:lnSpc>
                <a:spcPct val="80000"/>
              </a:lnSpc>
              <a:spcBef>
                <a:spcPts val="0"/>
              </a:spcBef>
              <a:spcAft>
                <a:spcPts val="0"/>
              </a:spcAft>
              <a:buSzPts val="1400"/>
              <a:buNone/>
              <a:defRPr/>
            </a:lvl5pPr>
            <a:lvl6pPr lvl="5" algn="l">
              <a:lnSpc>
                <a:spcPct val="80000"/>
              </a:lnSpc>
              <a:spcBef>
                <a:spcPts val="0"/>
              </a:spcBef>
              <a:spcAft>
                <a:spcPts val="0"/>
              </a:spcAft>
              <a:buSzPts val="1400"/>
              <a:buNone/>
              <a:defRPr/>
            </a:lvl6pPr>
            <a:lvl7pPr lvl="6" algn="l">
              <a:lnSpc>
                <a:spcPct val="80000"/>
              </a:lnSpc>
              <a:spcBef>
                <a:spcPts val="0"/>
              </a:spcBef>
              <a:spcAft>
                <a:spcPts val="0"/>
              </a:spcAft>
              <a:buSzPts val="1400"/>
              <a:buNone/>
              <a:defRPr/>
            </a:lvl7pPr>
            <a:lvl8pPr lvl="7" algn="l">
              <a:lnSpc>
                <a:spcPct val="80000"/>
              </a:lnSpc>
              <a:spcBef>
                <a:spcPts val="0"/>
              </a:spcBef>
              <a:spcAft>
                <a:spcPts val="0"/>
              </a:spcAft>
              <a:buSzPts val="1400"/>
              <a:buNone/>
              <a:defRPr/>
            </a:lvl8pPr>
            <a:lvl9pPr lvl="8" algn="l">
              <a:lnSpc>
                <a:spcPct val="80000"/>
              </a:lnSpc>
              <a:spcBef>
                <a:spcPts val="0"/>
              </a:spcBef>
              <a:spcAft>
                <a:spcPts val="0"/>
              </a:spcAft>
              <a:buSzPts val="1400"/>
              <a:buNone/>
              <a:defRPr/>
            </a:lvl9pPr>
          </a:lstStyle>
          <a:p>
            <a:endParaRPr/>
          </a:p>
        </p:txBody>
      </p:sp>
      <p:sp>
        <p:nvSpPr>
          <p:cNvPr id="178" name="Google Shape;178;p35"/>
          <p:cNvSpPr>
            <a:spLocks noGrp="1"/>
          </p:cNvSpPr>
          <p:nvPr>
            <p:ph type="pic" idx="2"/>
          </p:nvPr>
        </p:nvSpPr>
        <p:spPr>
          <a:xfrm>
            <a:off x="7649028" y="2318656"/>
            <a:ext cx="2220600" cy="2220600"/>
          </a:xfrm>
          <a:prstGeom prst="rect">
            <a:avLst/>
          </a:prstGeom>
          <a:solidFill>
            <a:schemeClr val="lt1"/>
          </a:solidFill>
          <a:ln>
            <a:noFill/>
          </a:ln>
        </p:spPr>
      </p:sp>
      <p:sp>
        <p:nvSpPr>
          <p:cNvPr id="179" name="Google Shape;179;p35"/>
          <p:cNvSpPr>
            <a:spLocks noGrp="1"/>
          </p:cNvSpPr>
          <p:nvPr>
            <p:ph type="pic" idx="3"/>
          </p:nvPr>
        </p:nvSpPr>
        <p:spPr>
          <a:xfrm>
            <a:off x="9971315" y="2318657"/>
            <a:ext cx="2220600" cy="2220600"/>
          </a:xfrm>
          <a:prstGeom prst="rect">
            <a:avLst/>
          </a:prstGeom>
          <a:solidFill>
            <a:schemeClr val="lt1"/>
          </a:solidFill>
          <a:ln>
            <a:noFill/>
          </a:ln>
        </p:spPr>
      </p:sp>
      <p:sp>
        <p:nvSpPr>
          <p:cNvPr id="180" name="Google Shape;180;p35"/>
          <p:cNvSpPr>
            <a:spLocks noGrp="1"/>
          </p:cNvSpPr>
          <p:nvPr>
            <p:ph type="pic" idx="4"/>
          </p:nvPr>
        </p:nvSpPr>
        <p:spPr>
          <a:xfrm>
            <a:off x="9971315" y="0"/>
            <a:ext cx="2220600" cy="2220600"/>
          </a:xfrm>
          <a:prstGeom prst="rect">
            <a:avLst/>
          </a:prstGeom>
          <a:solidFill>
            <a:schemeClr val="lt1"/>
          </a:solidFill>
          <a:ln>
            <a:noFill/>
          </a:ln>
        </p:spPr>
      </p:sp>
      <p:sp>
        <p:nvSpPr>
          <p:cNvPr id="181" name="Google Shape;181;p35"/>
          <p:cNvSpPr>
            <a:spLocks noGrp="1"/>
          </p:cNvSpPr>
          <p:nvPr>
            <p:ph type="pic" idx="5"/>
          </p:nvPr>
        </p:nvSpPr>
        <p:spPr>
          <a:xfrm>
            <a:off x="9971314" y="4637315"/>
            <a:ext cx="2220600" cy="2220600"/>
          </a:xfrm>
          <a:prstGeom prst="rect">
            <a:avLst/>
          </a:prstGeom>
          <a:solidFill>
            <a:schemeClr val="lt1"/>
          </a:solidFill>
          <a:ln>
            <a:noFill/>
          </a:ln>
        </p:spPr>
      </p:sp>
      <p:sp>
        <p:nvSpPr>
          <p:cNvPr id="182" name="Google Shape;182;p35"/>
          <p:cNvSpPr>
            <a:spLocks noGrp="1"/>
          </p:cNvSpPr>
          <p:nvPr>
            <p:ph type="pic" idx="6"/>
          </p:nvPr>
        </p:nvSpPr>
        <p:spPr>
          <a:xfrm>
            <a:off x="7649028" y="4637315"/>
            <a:ext cx="2220600" cy="2220600"/>
          </a:xfrm>
          <a:prstGeom prst="rect">
            <a:avLst/>
          </a:prstGeom>
          <a:solidFill>
            <a:schemeClr val="lt1"/>
          </a:solidFill>
          <a:ln>
            <a:noFill/>
          </a:ln>
        </p:spPr>
      </p:sp>
      <p:sp>
        <p:nvSpPr>
          <p:cNvPr id="183" name="Google Shape;183;p35"/>
          <p:cNvSpPr>
            <a:spLocks noGrp="1"/>
          </p:cNvSpPr>
          <p:nvPr>
            <p:ph type="pic" idx="7"/>
          </p:nvPr>
        </p:nvSpPr>
        <p:spPr>
          <a:xfrm>
            <a:off x="5326741" y="2318657"/>
            <a:ext cx="2220600" cy="2220600"/>
          </a:xfrm>
          <a:prstGeom prst="rect">
            <a:avLst/>
          </a:prstGeom>
          <a:solidFill>
            <a:schemeClr val="lt1"/>
          </a:solidFill>
          <a:ln>
            <a:noFill/>
          </a:ln>
        </p:spPr>
      </p:sp>
      <p:sp>
        <p:nvSpPr>
          <p:cNvPr id="184" name="Google Shape;184;p35"/>
          <p:cNvSpPr txBox="1">
            <a:spLocks noGrp="1"/>
          </p:cNvSpPr>
          <p:nvPr>
            <p:ph type="sldNum" idx="12"/>
          </p:nvPr>
        </p:nvSpPr>
        <p:spPr>
          <a:xfrm>
            <a:off x="236538" y="6418263"/>
            <a:ext cx="512700" cy="227100"/>
          </a:xfrm>
          <a:prstGeom prst="rect">
            <a:avLst/>
          </a:prstGeom>
          <a:noFill/>
          <a:ln>
            <a:noFill/>
          </a:ln>
        </p:spPr>
        <p:txBody>
          <a:bodyPr spcFirstLastPara="1" wrap="square" lIns="0" tIns="0" rIns="0" bIns="0" anchor="ctr" anchorCtr="0">
            <a:noAutofit/>
          </a:bodyPr>
          <a:lstStyle>
            <a:lvl1pPr marL="0" marR="0" lvl="0"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1pPr>
            <a:lvl2pPr marL="0" marR="0" lvl="1"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2pPr>
            <a:lvl3pPr marL="0" marR="0" lvl="2"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3pPr>
            <a:lvl4pPr marL="0" marR="0" lvl="3"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4pPr>
            <a:lvl5pPr marL="0" marR="0" lvl="4"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5pPr>
            <a:lvl6pPr marL="0" marR="0" lvl="5"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6pPr>
            <a:lvl7pPr marL="0" marR="0" lvl="6"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7pPr>
            <a:lvl8pPr marL="0" marR="0" lvl="7"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8pPr>
            <a:lvl9pPr marL="0" marR="0" lvl="8"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9pPr>
          </a:lstStyle>
          <a:p>
            <a:pPr marL="0" lvl="0" indent="0" algn="ct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26_Custom Layout">
  <p:cSld name="26_Custom Layout">
    <p:spTree>
      <p:nvGrpSpPr>
        <p:cNvPr id="1" name="Shape 185"/>
        <p:cNvGrpSpPr/>
        <p:nvPr/>
      </p:nvGrpSpPr>
      <p:grpSpPr>
        <a:xfrm>
          <a:off x="0" y="0"/>
          <a:ext cx="0" cy="0"/>
          <a:chOff x="0" y="0"/>
          <a:chExt cx="0" cy="0"/>
        </a:xfrm>
      </p:grpSpPr>
      <p:sp>
        <p:nvSpPr>
          <p:cNvPr id="186" name="Google Shape;186;p36"/>
          <p:cNvSpPr>
            <a:spLocks noGrp="1"/>
          </p:cNvSpPr>
          <p:nvPr>
            <p:ph type="pic" idx="2"/>
          </p:nvPr>
        </p:nvSpPr>
        <p:spPr>
          <a:xfrm>
            <a:off x="1866901" y="1181101"/>
            <a:ext cx="2019300" cy="2019300"/>
          </a:xfrm>
          <a:prstGeom prst="rect">
            <a:avLst/>
          </a:prstGeom>
          <a:solidFill>
            <a:schemeClr val="lt1"/>
          </a:solidFill>
          <a:ln>
            <a:noFill/>
          </a:ln>
        </p:spPr>
      </p:sp>
      <p:sp>
        <p:nvSpPr>
          <p:cNvPr id="187" name="Google Shape;187;p36"/>
          <p:cNvSpPr>
            <a:spLocks noGrp="1"/>
          </p:cNvSpPr>
          <p:nvPr>
            <p:ph type="pic" idx="3"/>
          </p:nvPr>
        </p:nvSpPr>
        <p:spPr>
          <a:xfrm>
            <a:off x="3943351" y="1181101"/>
            <a:ext cx="2019300" cy="2019300"/>
          </a:xfrm>
          <a:prstGeom prst="rect">
            <a:avLst/>
          </a:prstGeom>
          <a:solidFill>
            <a:schemeClr val="lt1"/>
          </a:solidFill>
          <a:ln>
            <a:noFill/>
          </a:ln>
        </p:spPr>
      </p:sp>
      <p:sp>
        <p:nvSpPr>
          <p:cNvPr id="188" name="Google Shape;188;p36"/>
          <p:cNvSpPr>
            <a:spLocks noGrp="1"/>
          </p:cNvSpPr>
          <p:nvPr>
            <p:ph type="pic" idx="4"/>
          </p:nvPr>
        </p:nvSpPr>
        <p:spPr>
          <a:xfrm>
            <a:off x="6019801" y="1181101"/>
            <a:ext cx="2019300" cy="2019300"/>
          </a:xfrm>
          <a:prstGeom prst="rect">
            <a:avLst/>
          </a:prstGeom>
          <a:solidFill>
            <a:schemeClr val="lt1"/>
          </a:solidFill>
          <a:ln>
            <a:noFill/>
          </a:ln>
        </p:spPr>
      </p:sp>
      <p:sp>
        <p:nvSpPr>
          <p:cNvPr id="189" name="Google Shape;189;p36"/>
          <p:cNvSpPr>
            <a:spLocks noGrp="1"/>
          </p:cNvSpPr>
          <p:nvPr>
            <p:ph type="pic" idx="5"/>
          </p:nvPr>
        </p:nvSpPr>
        <p:spPr>
          <a:xfrm>
            <a:off x="8096251" y="1181101"/>
            <a:ext cx="2019300" cy="2019300"/>
          </a:xfrm>
          <a:prstGeom prst="rect">
            <a:avLst/>
          </a:prstGeom>
          <a:solidFill>
            <a:schemeClr val="lt1"/>
          </a:solidFill>
          <a:ln>
            <a:noFill/>
          </a:ln>
        </p:spPr>
      </p:sp>
      <p:sp>
        <p:nvSpPr>
          <p:cNvPr id="190" name="Google Shape;190;p36"/>
          <p:cNvSpPr>
            <a:spLocks noGrp="1"/>
          </p:cNvSpPr>
          <p:nvPr>
            <p:ph type="pic" idx="6"/>
          </p:nvPr>
        </p:nvSpPr>
        <p:spPr>
          <a:xfrm>
            <a:off x="10172700" y="1181101"/>
            <a:ext cx="2019300" cy="2019300"/>
          </a:xfrm>
          <a:prstGeom prst="rect">
            <a:avLst/>
          </a:prstGeom>
          <a:solidFill>
            <a:schemeClr val="lt1"/>
          </a:solidFill>
          <a:ln>
            <a:noFill/>
          </a:ln>
        </p:spPr>
      </p:sp>
      <p:sp>
        <p:nvSpPr>
          <p:cNvPr id="191" name="Google Shape;191;p36"/>
          <p:cNvSpPr txBox="1">
            <a:spLocks noGrp="1"/>
          </p:cNvSpPr>
          <p:nvPr>
            <p:ph type="title"/>
          </p:nvPr>
        </p:nvSpPr>
        <p:spPr>
          <a:xfrm>
            <a:off x="1866900" y="4653724"/>
            <a:ext cx="4229100" cy="1621500"/>
          </a:xfrm>
          <a:prstGeom prst="rect">
            <a:avLst/>
          </a:prstGeom>
          <a:noFill/>
          <a:ln>
            <a:noFill/>
          </a:ln>
        </p:spPr>
        <p:txBody>
          <a:bodyPr spcFirstLastPara="1" wrap="square" lIns="0" tIns="192000" rIns="0" bIns="0" anchor="t" anchorCtr="0">
            <a:noAutofit/>
          </a:bodyPr>
          <a:lstStyle>
            <a:lvl1pPr lvl="0" algn="l">
              <a:lnSpc>
                <a:spcPct val="80000"/>
              </a:lnSpc>
              <a:spcBef>
                <a:spcPts val="0"/>
              </a:spcBef>
              <a:spcAft>
                <a:spcPts val="0"/>
              </a:spcAft>
              <a:buSzPts val="1400"/>
              <a:buNone/>
              <a:defRPr sz="3600"/>
            </a:lvl1pPr>
            <a:lvl2pPr lvl="1" algn="l">
              <a:lnSpc>
                <a:spcPct val="80000"/>
              </a:lnSpc>
              <a:spcBef>
                <a:spcPts val="0"/>
              </a:spcBef>
              <a:spcAft>
                <a:spcPts val="0"/>
              </a:spcAft>
              <a:buSzPts val="1400"/>
              <a:buNone/>
              <a:defRPr/>
            </a:lvl2pPr>
            <a:lvl3pPr lvl="2" algn="l">
              <a:lnSpc>
                <a:spcPct val="80000"/>
              </a:lnSpc>
              <a:spcBef>
                <a:spcPts val="0"/>
              </a:spcBef>
              <a:spcAft>
                <a:spcPts val="0"/>
              </a:spcAft>
              <a:buSzPts val="1400"/>
              <a:buNone/>
              <a:defRPr/>
            </a:lvl3pPr>
            <a:lvl4pPr lvl="3" algn="l">
              <a:lnSpc>
                <a:spcPct val="80000"/>
              </a:lnSpc>
              <a:spcBef>
                <a:spcPts val="0"/>
              </a:spcBef>
              <a:spcAft>
                <a:spcPts val="0"/>
              </a:spcAft>
              <a:buSzPts val="1400"/>
              <a:buNone/>
              <a:defRPr/>
            </a:lvl4pPr>
            <a:lvl5pPr lvl="4" algn="l">
              <a:lnSpc>
                <a:spcPct val="80000"/>
              </a:lnSpc>
              <a:spcBef>
                <a:spcPts val="0"/>
              </a:spcBef>
              <a:spcAft>
                <a:spcPts val="0"/>
              </a:spcAft>
              <a:buSzPts val="1400"/>
              <a:buNone/>
              <a:defRPr/>
            </a:lvl5pPr>
            <a:lvl6pPr lvl="5" algn="l">
              <a:lnSpc>
                <a:spcPct val="80000"/>
              </a:lnSpc>
              <a:spcBef>
                <a:spcPts val="0"/>
              </a:spcBef>
              <a:spcAft>
                <a:spcPts val="0"/>
              </a:spcAft>
              <a:buSzPts val="1400"/>
              <a:buNone/>
              <a:defRPr/>
            </a:lvl6pPr>
            <a:lvl7pPr lvl="6" algn="l">
              <a:lnSpc>
                <a:spcPct val="80000"/>
              </a:lnSpc>
              <a:spcBef>
                <a:spcPts val="0"/>
              </a:spcBef>
              <a:spcAft>
                <a:spcPts val="0"/>
              </a:spcAft>
              <a:buSzPts val="1400"/>
              <a:buNone/>
              <a:defRPr/>
            </a:lvl7pPr>
            <a:lvl8pPr lvl="7" algn="l">
              <a:lnSpc>
                <a:spcPct val="80000"/>
              </a:lnSpc>
              <a:spcBef>
                <a:spcPts val="0"/>
              </a:spcBef>
              <a:spcAft>
                <a:spcPts val="0"/>
              </a:spcAft>
              <a:buSzPts val="1400"/>
              <a:buNone/>
              <a:defRPr/>
            </a:lvl8pPr>
            <a:lvl9pPr lvl="8" algn="l">
              <a:lnSpc>
                <a:spcPct val="80000"/>
              </a:lnSpc>
              <a:spcBef>
                <a:spcPts val="0"/>
              </a:spcBef>
              <a:spcAft>
                <a:spcPts val="0"/>
              </a:spcAft>
              <a:buSzPts val="1400"/>
              <a:buNone/>
              <a:defRPr/>
            </a:lvl9pPr>
          </a:lstStyle>
          <a:p>
            <a:endParaRPr/>
          </a:p>
        </p:txBody>
      </p:sp>
      <p:sp>
        <p:nvSpPr>
          <p:cNvPr id="192" name="Google Shape;192;p36"/>
          <p:cNvSpPr txBox="1">
            <a:spLocks noGrp="1"/>
          </p:cNvSpPr>
          <p:nvPr>
            <p:ph type="sldNum" idx="12"/>
          </p:nvPr>
        </p:nvSpPr>
        <p:spPr>
          <a:xfrm>
            <a:off x="236538" y="6418263"/>
            <a:ext cx="512700" cy="227100"/>
          </a:xfrm>
          <a:prstGeom prst="rect">
            <a:avLst/>
          </a:prstGeom>
          <a:noFill/>
          <a:ln>
            <a:noFill/>
          </a:ln>
        </p:spPr>
        <p:txBody>
          <a:bodyPr spcFirstLastPara="1" wrap="square" lIns="0" tIns="0" rIns="0" bIns="0" anchor="ctr" anchorCtr="0">
            <a:noAutofit/>
          </a:bodyPr>
          <a:lstStyle>
            <a:lvl1pPr marL="0" marR="0" lvl="0"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1pPr>
            <a:lvl2pPr marL="0" marR="0" lvl="1"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2pPr>
            <a:lvl3pPr marL="0" marR="0" lvl="2"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3pPr>
            <a:lvl4pPr marL="0" marR="0" lvl="3"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4pPr>
            <a:lvl5pPr marL="0" marR="0" lvl="4"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5pPr>
            <a:lvl6pPr marL="0" marR="0" lvl="5"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6pPr>
            <a:lvl7pPr marL="0" marR="0" lvl="6"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7pPr>
            <a:lvl8pPr marL="0" marR="0" lvl="7"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8pPr>
            <a:lvl9pPr marL="0" marR="0" lvl="8"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9pPr>
          </a:lstStyle>
          <a:p>
            <a:pPr marL="0" lvl="0" indent="0" algn="ct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28_Custom Layout">
  <p:cSld name="28_Custom Layout">
    <p:spTree>
      <p:nvGrpSpPr>
        <p:cNvPr id="1" name="Shape 193"/>
        <p:cNvGrpSpPr/>
        <p:nvPr/>
      </p:nvGrpSpPr>
      <p:grpSpPr>
        <a:xfrm>
          <a:off x="0" y="0"/>
          <a:ext cx="0" cy="0"/>
          <a:chOff x="0" y="0"/>
          <a:chExt cx="0" cy="0"/>
        </a:xfrm>
      </p:grpSpPr>
      <p:sp>
        <p:nvSpPr>
          <p:cNvPr id="194" name="Google Shape;194;p37"/>
          <p:cNvSpPr>
            <a:spLocks noGrp="1"/>
          </p:cNvSpPr>
          <p:nvPr>
            <p:ph type="pic" idx="2"/>
          </p:nvPr>
        </p:nvSpPr>
        <p:spPr>
          <a:xfrm>
            <a:off x="1866901" y="2621644"/>
            <a:ext cx="2139000" cy="2139000"/>
          </a:xfrm>
          <a:prstGeom prst="ellipse">
            <a:avLst/>
          </a:prstGeom>
          <a:solidFill>
            <a:schemeClr val="lt1"/>
          </a:solidFill>
          <a:ln>
            <a:noFill/>
          </a:ln>
        </p:spPr>
      </p:sp>
      <p:sp>
        <p:nvSpPr>
          <p:cNvPr id="195" name="Google Shape;195;p37"/>
          <p:cNvSpPr>
            <a:spLocks noGrp="1"/>
          </p:cNvSpPr>
          <p:nvPr>
            <p:ph type="pic" idx="3"/>
          </p:nvPr>
        </p:nvSpPr>
        <p:spPr>
          <a:xfrm>
            <a:off x="4890408" y="2621644"/>
            <a:ext cx="2139000" cy="2139000"/>
          </a:xfrm>
          <a:prstGeom prst="ellipse">
            <a:avLst/>
          </a:prstGeom>
          <a:solidFill>
            <a:schemeClr val="lt1"/>
          </a:solidFill>
          <a:ln>
            <a:noFill/>
          </a:ln>
        </p:spPr>
      </p:sp>
      <p:sp>
        <p:nvSpPr>
          <p:cNvPr id="196" name="Google Shape;196;p37"/>
          <p:cNvSpPr>
            <a:spLocks noGrp="1"/>
          </p:cNvSpPr>
          <p:nvPr>
            <p:ph type="pic" idx="4"/>
          </p:nvPr>
        </p:nvSpPr>
        <p:spPr>
          <a:xfrm>
            <a:off x="7913915" y="2621644"/>
            <a:ext cx="2139000" cy="2139000"/>
          </a:xfrm>
          <a:prstGeom prst="ellipse">
            <a:avLst/>
          </a:prstGeom>
          <a:solidFill>
            <a:schemeClr val="lt1"/>
          </a:solidFill>
          <a:ln>
            <a:noFill/>
          </a:ln>
        </p:spPr>
      </p:sp>
      <p:sp>
        <p:nvSpPr>
          <p:cNvPr id="197" name="Google Shape;197;p37"/>
          <p:cNvSpPr txBox="1">
            <a:spLocks noGrp="1"/>
          </p:cNvSpPr>
          <p:nvPr>
            <p:ph type="title"/>
          </p:nvPr>
        </p:nvSpPr>
        <p:spPr>
          <a:xfrm>
            <a:off x="1866900" y="1000025"/>
            <a:ext cx="4229100" cy="1621500"/>
          </a:xfrm>
          <a:prstGeom prst="rect">
            <a:avLst/>
          </a:prstGeom>
          <a:noFill/>
          <a:ln>
            <a:noFill/>
          </a:ln>
        </p:spPr>
        <p:txBody>
          <a:bodyPr spcFirstLastPara="1" wrap="square" lIns="0" tIns="192000" rIns="0" bIns="0" anchor="t" anchorCtr="0">
            <a:noAutofit/>
          </a:bodyPr>
          <a:lstStyle>
            <a:lvl1pPr lvl="0" algn="l">
              <a:lnSpc>
                <a:spcPct val="80000"/>
              </a:lnSpc>
              <a:spcBef>
                <a:spcPts val="0"/>
              </a:spcBef>
              <a:spcAft>
                <a:spcPts val="0"/>
              </a:spcAft>
              <a:buSzPts val="1400"/>
              <a:buNone/>
              <a:defRPr sz="3600"/>
            </a:lvl1pPr>
            <a:lvl2pPr lvl="1" algn="l">
              <a:lnSpc>
                <a:spcPct val="80000"/>
              </a:lnSpc>
              <a:spcBef>
                <a:spcPts val="0"/>
              </a:spcBef>
              <a:spcAft>
                <a:spcPts val="0"/>
              </a:spcAft>
              <a:buSzPts val="1400"/>
              <a:buNone/>
              <a:defRPr/>
            </a:lvl2pPr>
            <a:lvl3pPr lvl="2" algn="l">
              <a:lnSpc>
                <a:spcPct val="80000"/>
              </a:lnSpc>
              <a:spcBef>
                <a:spcPts val="0"/>
              </a:spcBef>
              <a:spcAft>
                <a:spcPts val="0"/>
              </a:spcAft>
              <a:buSzPts val="1400"/>
              <a:buNone/>
              <a:defRPr/>
            </a:lvl3pPr>
            <a:lvl4pPr lvl="3" algn="l">
              <a:lnSpc>
                <a:spcPct val="80000"/>
              </a:lnSpc>
              <a:spcBef>
                <a:spcPts val="0"/>
              </a:spcBef>
              <a:spcAft>
                <a:spcPts val="0"/>
              </a:spcAft>
              <a:buSzPts val="1400"/>
              <a:buNone/>
              <a:defRPr/>
            </a:lvl4pPr>
            <a:lvl5pPr lvl="4" algn="l">
              <a:lnSpc>
                <a:spcPct val="80000"/>
              </a:lnSpc>
              <a:spcBef>
                <a:spcPts val="0"/>
              </a:spcBef>
              <a:spcAft>
                <a:spcPts val="0"/>
              </a:spcAft>
              <a:buSzPts val="1400"/>
              <a:buNone/>
              <a:defRPr/>
            </a:lvl5pPr>
            <a:lvl6pPr lvl="5" algn="l">
              <a:lnSpc>
                <a:spcPct val="80000"/>
              </a:lnSpc>
              <a:spcBef>
                <a:spcPts val="0"/>
              </a:spcBef>
              <a:spcAft>
                <a:spcPts val="0"/>
              </a:spcAft>
              <a:buSzPts val="1400"/>
              <a:buNone/>
              <a:defRPr/>
            </a:lvl6pPr>
            <a:lvl7pPr lvl="6" algn="l">
              <a:lnSpc>
                <a:spcPct val="80000"/>
              </a:lnSpc>
              <a:spcBef>
                <a:spcPts val="0"/>
              </a:spcBef>
              <a:spcAft>
                <a:spcPts val="0"/>
              </a:spcAft>
              <a:buSzPts val="1400"/>
              <a:buNone/>
              <a:defRPr/>
            </a:lvl7pPr>
            <a:lvl8pPr lvl="7" algn="l">
              <a:lnSpc>
                <a:spcPct val="80000"/>
              </a:lnSpc>
              <a:spcBef>
                <a:spcPts val="0"/>
              </a:spcBef>
              <a:spcAft>
                <a:spcPts val="0"/>
              </a:spcAft>
              <a:buSzPts val="1400"/>
              <a:buNone/>
              <a:defRPr/>
            </a:lvl8pPr>
            <a:lvl9pPr lvl="8" algn="l">
              <a:lnSpc>
                <a:spcPct val="80000"/>
              </a:lnSpc>
              <a:spcBef>
                <a:spcPts val="0"/>
              </a:spcBef>
              <a:spcAft>
                <a:spcPts val="0"/>
              </a:spcAft>
              <a:buSzPts val="1400"/>
              <a:buNone/>
              <a:defRPr/>
            </a:lvl9pPr>
          </a:lstStyle>
          <a:p>
            <a:endParaRPr/>
          </a:p>
        </p:txBody>
      </p:sp>
      <p:sp>
        <p:nvSpPr>
          <p:cNvPr id="198" name="Google Shape;198;p37"/>
          <p:cNvSpPr txBox="1">
            <a:spLocks noGrp="1"/>
          </p:cNvSpPr>
          <p:nvPr>
            <p:ph type="sldNum" idx="12"/>
          </p:nvPr>
        </p:nvSpPr>
        <p:spPr>
          <a:xfrm>
            <a:off x="236538" y="6418263"/>
            <a:ext cx="512700" cy="227100"/>
          </a:xfrm>
          <a:prstGeom prst="rect">
            <a:avLst/>
          </a:prstGeom>
          <a:noFill/>
          <a:ln>
            <a:noFill/>
          </a:ln>
        </p:spPr>
        <p:txBody>
          <a:bodyPr spcFirstLastPara="1" wrap="square" lIns="0" tIns="0" rIns="0" bIns="0" anchor="ctr" anchorCtr="0">
            <a:noAutofit/>
          </a:bodyPr>
          <a:lstStyle>
            <a:lvl1pPr marL="0" marR="0" lvl="0"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1pPr>
            <a:lvl2pPr marL="0" marR="0" lvl="1"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2pPr>
            <a:lvl3pPr marL="0" marR="0" lvl="2"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3pPr>
            <a:lvl4pPr marL="0" marR="0" lvl="3"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4pPr>
            <a:lvl5pPr marL="0" marR="0" lvl="4"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5pPr>
            <a:lvl6pPr marL="0" marR="0" lvl="5"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6pPr>
            <a:lvl7pPr marL="0" marR="0" lvl="6"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7pPr>
            <a:lvl8pPr marL="0" marR="0" lvl="7"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8pPr>
            <a:lvl9pPr marL="0" marR="0" lvl="8"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9pPr>
          </a:lstStyle>
          <a:p>
            <a:pPr marL="0" lvl="0" indent="0" algn="ct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matchingName="29_Custom Layout">
  <p:cSld name="29_Custom Layout">
    <p:spTree>
      <p:nvGrpSpPr>
        <p:cNvPr id="1" name="Shape 199"/>
        <p:cNvGrpSpPr/>
        <p:nvPr/>
      </p:nvGrpSpPr>
      <p:grpSpPr>
        <a:xfrm>
          <a:off x="0" y="0"/>
          <a:ext cx="0" cy="0"/>
          <a:chOff x="0" y="0"/>
          <a:chExt cx="0" cy="0"/>
        </a:xfrm>
      </p:grpSpPr>
      <p:sp>
        <p:nvSpPr>
          <p:cNvPr id="200" name="Google Shape;200;p38"/>
          <p:cNvSpPr>
            <a:spLocks noGrp="1"/>
          </p:cNvSpPr>
          <p:nvPr>
            <p:ph type="pic" idx="2"/>
          </p:nvPr>
        </p:nvSpPr>
        <p:spPr>
          <a:xfrm>
            <a:off x="0" y="1"/>
            <a:ext cx="3011700" cy="6858000"/>
          </a:xfrm>
          <a:prstGeom prst="rect">
            <a:avLst/>
          </a:prstGeom>
          <a:solidFill>
            <a:schemeClr val="lt1"/>
          </a:solidFill>
          <a:ln>
            <a:noFill/>
          </a:ln>
        </p:spPr>
      </p:sp>
      <p:sp>
        <p:nvSpPr>
          <p:cNvPr id="201" name="Google Shape;201;p38"/>
          <p:cNvSpPr>
            <a:spLocks noGrp="1"/>
          </p:cNvSpPr>
          <p:nvPr>
            <p:ph type="pic" idx="3"/>
          </p:nvPr>
        </p:nvSpPr>
        <p:spPr>
          <a:xfrm>
            <a:off x="3060095" y="1"/>
            <a:ext cx="3011700" cy="6858000"/>
          </a:xfrm>
          <a:prstGeom prst="rect">
            <a:avLst/>
          </a:prstGeom>
          <a:solidFill>
            <a:schemeClr val="lt1"/>
          </a:solidFill>
          <a:ln>
            <a:noFill/>
          </a:ln>
        </p:spPr>
      </p:sp>
      <p:sp>
        <p:nvSpPr>
          <p:cNvPr id="202" name="Google Shape;202;p38"/>
          <p:cNvSpPr>
            <a:spLocks noGrp="1"/>
          </p:cNvSpPr>
          <p:nvPr>
            <p:ph type="pic" idx="4"/>
          </p:nvPr>
        </p:nvSpPr>
        <p:spPr>
          <a:xfrm>
            <a:off x="6120190" y="1"/>
            <a:ext cx="3011700" cy="6858000"/>
          </a:xfrm>
          <a:prstGeom prst="rect">
            <a:avLst/>
          </a:prstGeom>
          <a:solidFill>
            <a:schemeClr val="lt1"/>
          </a:solidFill>
          <a:ln>
            <a:noFill/>
          </a:ln>
        </p:spPr>
      </p:sp>
      <p:sp>
        <p:nvSpPr>
          <p:cNvPr id="203" name="Google Shape;203;p38"/>
          <p:cNvSpPr>
            <a:spLocks noGrp="1"/>
          </p:cNvSpPr>
          <p:nvPr>
            <p:ph type="pic" idx="5"/>
          </p:nvPr>
        </p:nvSpPr>
        <p:spPr>
          <a:xfrm>
            <a:off x="9180286" y="1"/>
            <a:ext cx="3011700" cy="6858000"/>
          </a:xfrm>
          <a:prstGeom prst="rect">
            <a:avLst/>
          </a:prstGeom>
          <a:solidFill>
            <a:schemeClr val="lt1"/>
          </a:solidFill>
          <a:ln>
            <a:noFill/>
          </a:ln>
        </p:spPr>
      </p:sp>
      <p:sp>
        <p:nvSpPr>
          <p:cNvPr id="204" name="Google Shape;204;p38"/>
          <p:cNvSpPr txBox="1">
            <a:spLocks noGrp="1"/>
          </p:cNvSpPr>
          <p:nvPr>
            <p:ph type="sldNum" idx="12"/>
          </p:nvPr>
        </p:nvSpPr>
        <p:spPr>
          <a:xfrm>
            <a:off x="236538" y="6418263"/>
            <a:ext cx="512700" cy="227100"/>
          </a:xfrm>
          <a:prstGeom prst="rect">
            <a:avLst/>
          </a:prstGeom>
          <a:noFill/>
          <a:ln>
            <a:noFill/>
          </a:ln>
        </p:spPr>
        <p:txBody>
          <a:bodyPr spcFirstLastPara="1" wrap="square" lIns="0" tIns="0" rIns="0" bIns="0" anchor="ctr" anchorCtr="0">
            <a:noAutofit/>
          </a:bodyPr>
          <a:lstStyle>
            <a:lvl1pPr marL="0" marR="0" lvl="0"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1pPr>
            <a:lvl2pPr marL="0" marR="0" lvl="1"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2pPr>
            <a:lvl3pPr marL="0" marR="0" lvl="2"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3pPr>
            <a:lvl4pPr marL="0" marR="0" lvl="3"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4pPr>
            <a:lvl5pPr marL="0" marR="0" lvl="4"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5pPr>
            <a:lvl6pPr marL="0" marR="0" lvl="5"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6pPr>
            <a:lvl7pPr marL="0" marR="0" lvl="6"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7pPr>
            <a:lvl8pPr marL="0" marR="0" lvl="7"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8pPr>
            <a:lvl9pPr marL="0" marR="0" lvl="8"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9pPr>
          </a:lstStyle>
          <a:p>
            <a:pPr marL="0" lvl="0" indent="0" algn="ct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30_Custom Layout">
  <p:cSld name="30_Custom Layout">
    <p:spTree>
      <p:nvGrpSpPr>
        <p:cNvPr id="1" name="Shape 205"/>
        <p:cNvGrpSpPr/>
        <p:nvPr/>
      </p:nvGrpSpPr>
      <p:grpSpPr>
        <a:xfrm>
          <a:off x="0" y="0"/>
          <a:ext cx="0" cy="0"/>
          <a:chOff x="0" y="0"/>
          <a:chExt cx="0" cy="0"/>
        </a:xfrm>
      </p:grpSpPr>
      <p:sp>
        <p:nvSpPr>
          <p:cNvPr id="206" name="Google Shape;206;p39"/>
          <p:cNvSpPr>
            <a:spLocks noGrp="1"/>
          </p:cNvSpPr>
          <p:nvPr>
            <p:ph type="pic" idx="2"/>
          </p:nvPr>
        </p:nvSpPr>
        <p:spPr>
          <a:xfrm>
            <a:off x="990600" y="1181100"/>
            <a:ext cx="7326000" cy="5676900"/>
          </a:xfrm>
          <a:prstGeom prst="rect">
            <a:avLst/>
          </a:prstGeom>
          <a:solidFill>
            <a:schemeClr val="lt1"/>
          </a:solidFill>
          <a:ln>
            <a:noFill/>
          </a:ln>
        </p:spPr>
      </p:sp>
      <p:sp>
        <p:nvSpPr>
          <p:cNvPr id="207" name="Google Shape;207;p39"/>
          <p:cNvSpPr txBox="1">
            <a:spLocks noGrp="1"/>
          </p:cNvSpPr>
          <p:nvPr>
            <p:ph type="sldNum" idx="12"/>
          </p:nvPr>
        </p:nvSpPr>
        <p:spPr>
          <a:xfrm>
            <a:off x="236538" y="6418263"/>
            <a:ext cx="512700" cy="227100"/>
          </a:xfrm>
          <a:prstGeom prst="rect">
            <a:avLst/>
          </a:prstGeom>
          <a:noFill/>
          <a:ln>
            <a:noFill/>
          </a:ln>
        </p:spPr>
        <p:txBody>
          <a:bodyPr spcFirstLastPara="1" wrap="square" lIns="0" tIns="0" rIns="0" bIns="0" anchor="ctr" anchorCtr="0">
            <a:noAutofit/>
          </a:bodyPr>
          <a:lstStyle>
            <a:lvl1pPr marL="0" marR="0" lvl="0"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1pPr>
            <a:lvl2pPr marL="0" marR="0" lvl="1"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2pPr>
            <a:lvl3pPr marL="0" marR="0" lvl="2"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3pPr>
            <a:lvl4pPr marL="0" marR="0" lvl="3"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4pPr>
            <a:lvl5pPr marL="0" marR="0" lvl="4"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5pPr>
            <a:lvl6pPr marL="0" marR="0" lvl="5"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6pPr>
            <a:lvl7pPr marL="0" marR="0" lvl="6"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7pPr>
            <a:lvl8pPr marL="0" marR="0" lvl="7"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8pPr>
            <a:lvl9pPr marL="0" marR="0" lvl="8"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9pPr>
          </a:lstStyle>
          <a:p>
            <a:pPr marL="0" lvl="0" indent="0" algn="ct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31_Custom Layout">
  <p:cSld name="31_Custom Layout">
    <p:spTree>
      <p:nvGrpSpPr>
        <p:cNvPr id="1" name="Shape 208"/>
        <p:cNvGrpSpPr/>
        <p:nvPr/>
      </p:nvGrpSpPr>
      <p:grpSpPr>
        <a:xfrm>
          <a:off x="0" y="0"/>
          <a:ext cx="0" cy="0"/>
          <a:chOff x="0" y="0"/>
          <a:chExt cx="0" cy="0"/>
        </a:xfrm>
      </p:grpSpPr>
      <p:sp>
        <p:nvSpPr>
          <p:cNvPr id="209" name="Google Shape;209;p40"/>
          <p:cNvSpPr/>
          <p:nvPr/>
        </p:nvSpPr>
        <p:spPr>
          <a:xfrm>
            <a:off x="4360863" y="0"/>
            <a:ext cx="2229000" cy="6865800"/>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Open Sans"/>
              <a:ea typeface="Open Sans"/>
              <a:cs typeface="Open Sans"/>
              <a:sym typeface="Open Sans"/>
            </a:endParaRPr>
          </a:p>
        </p:txBody>
      </p:sp>
      <p:sp>
        <p:nvSpPr>
          <p:cNvPr id="210" name="Google Shape;210;p40"/>
          <p:cNvSpPr>
            <a:spLocks noGrp="1"/>
          </p:cNvSpPr>
          <p:nvPr>
            <p:ph type="pic" idx="2"/>
          </p:nvPr>
        </p:nvSpPr>
        <p:spPr>
          <a:xfrm>
            <a:off x="0" y="0"/>
            <a:ext cx="4361400" cy="6858000"/>
          </a:xfrm>
          <a:prstGeom prst="rect">
            <a:avLst/>
          </a:prstGeom>
          <a:solidFill>
            <a:schemeClr val="lt1"/>
          </a:solidFill>
          <a:ln>
            <a:noFill/>
          </a:ln>
        </p:spPr>
      </p:sp>
      <p:sp>
        <p:nvSpPr>
          <p:cNvPr id="211" name="Google Shape;211;p40"/>
          <p:cNvSpPr txBox="1">
            <a:spLocks noGrp="1"/>
          </p:cNvSpPr>
          <p:nvPr>
            <p:ph type="title"/>
          </p:nvPr>
        </p:nvSpPr>
        <p:spPr>
          <a:xfrm>
            <a:off x="7391400" y="1000025"/>
            <a:ext cx="4229100" cy="1621500"/>
          </a:xfrm>
          <a:prstGeom prst="rect">
            <a:avLst/>
          </a:prstGeom>
          <a:noFill/>
          <a:ln>
            <a:noFill/>
          </a:ln>
        </p:spPr>
        <p:txBody>
          <a:bodyPr spcFirstLastPara="1" wrap="square" lIns="0" tIns="192000" rIns="0" bIns="0" anchor="t" anchorCtr="0">
            <a:noAutofit/>
          </a:bodyPr>
          <a:lstStyle>
            <a:lvl1pPr lvl="0" algn="l">
              <a:lnSpc>
                <a:spcPct val="80000"/>
              </a:lnSpc>
              <a:spcBef>
                <a:spcPts val="0"/>
              </a:spcBef>
              <a:spcAft>
                <a:spcPts val="0"/>
              </a:spcAft>
              <a:buSzPts val="1400"/>
              <a:buNone/>
              <a:defRPr sz="3600"/>
            </a:lvl1pPr>
            <a:lvl2pPr lvl="1" algn="l">
              <a:lnSpc>
                <a:spcPct val="80000"/>
              </a:lnSpc>
              <a:spcBef>
                <a:spcPts val="0"/>
              </a:spcBef>
              <a:spcAft>
                <a:spcPts val="0"/>
              </a:spcAft>
              <a:buSzPts val="1400"/>
              <a:buNone/>
              <a:defRPr/>
            </a:lvl2pPr>
            <a:lvl3pPr lvl="2" algn="l">
              <a:lnSpc>
                <a:spcPct val="80000"/>
              </a:lnSpc>
              <a:spcBef>
                <a:spcPts val="0"/>
              </a:spcBef>
              <a:spcAft>
                <a:spcPts val="0"/>
              </a:spcAft>
              <a:buSzPts val="1400"/>
              <a:buNone/>
              <a:defRPr/>
            </a:lvl3pPr>
            <a:lvl4pPr lvl="3" algn="l">
              <a:lnSpc>
                <a:spcPct val="80000"/>
              </a:lnSpc>
              <a:spcBef>
                <a:spcPts val="0"/>
              </a:spcBef>
              <a:spcAft>
                <a:spcPts val="0"/>
              </a:spcAft>
              <a:buSzPts val="1400"/>
              <a:buNone/>
              <a:defRPr/>
            </a:lvl4pPr>
            <a:lvl5pPr lvl="4" algn="l">
              <a:lnSpc>
                <a:spcPct val="80000"/>
              </a:lnSpc>
              <a:spcBef>
                <a:spcPts val="0"/>
              </a:spcBef>
              <a:spcAft>
                <a:spcPts val="0"/>
              </a:spcAft>
              <a:buSzPts val="1400"/>
              <a:buNone/>
              <a:defRPr/>
            </a:lvl5pPr>
            <a:lvl6pPr lvl="5" algn="l">
              <a:lnSpc>
                <a:spcPct val="80000"/>
              </a:lnSpc>
              <a:spcBef>
                <a:spcPts val="0"/>
              </a:spcBef>
              <a:spcAft>
                <a:spcPts val="0"/>
              </a:spcAft>
              <a:buSzPts val="1400"/>
              <a:buNone/>
              <a:defRPr/>
            </a:lvl6pPr>
            <a:lvl7pPr lvl="6" algn="l">
              <a:lnSpc>
                <a:spcPct val="80000"/>
              </a:lnSpc>
              <a:spcBef>
                <a:spcPts val="0"/>
              </a:spcBef>
              <a:spcAft>
                <a:spcPts val="0"/>
              </a:spcAft>
              <a:buSzPts val="1400"/>
              <a:buNone/>
              <a:defRPr/>
            </a:lvl7pPr>
            <a:lvl8pPr lvl="7" algn="l">
              <a:lnSpc>
                <a:spcPct val="80000"/>
              </a:lnSpc>
              <a:spcBef>
                <a:spcPts val="0"/>
              </a:spcBef>
              <a:spcAft>
                <a:spcPts val="0"/>
              </a:spcAft>
              <a:buSzPts val="1400"/>
              <a:buNone/>
              <a:defRPr/>
            </a:lvl8pPr>
            <a:lvl9pPr lvl="8" algn="l">
              <a:lnSpc>
                <a:spcPct val="80000"/>
              </a:lnSpc>
              <a:spcBef>
                <a:spcPts val="0"/>
              </a:spcBef>
              <a:spcAft>
                <a:spcPts val="0"/>
              </a:spcAft>
              <a:buSzPts val="1400"/>
              <a:buNone/>
              <a:defRPr/>
            </a:lvl9pPr>
          </a:lstStyle>
          <a:p>
            <a:endParaRPr/>
          </a:p>
        </p:txBody>
      </p:sp>
      <p:sp>
        <p:nvSpPr>
          <p:cNvPr id="212" name="Google Shape;212;p40"/>
          <p:cNvSpPr txBox="1">
            <a:spLocks noGrp="1"/>
          </p:cNvSpPr>
          <p:nvPr>
            <p:ph type="sldNum" idx="12"/>
          </p:nvPr>
        </p:nvSpPr>
        <p:spPr>
          <a:xfrm>
            <a:off x="236538" y="6418263"/>
            <a:ext cx="512700" cy="227100"/>
          </a:xfrm>
          <a:prstGeom prst="rect">
            <a:avLst/>
          </a:prstGeom>
          <a:noFill/>
          <a:ln>
            <a:noFill/>
          </a:ln>
        </p:spPr>
        <p:txBody>
          <a:bodyPr spcFirstLastPara="1" wrap="square" lIns="0" tIns="0" rIns="0" bIns="0" anchor="ctr" anchorCtr="0">
            <a:noAutofit/>
          </a:bodyPr>
          <a:lstStyle>
            <a:lvl1pPr marL="0" marR="0" lvl="0"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1pPr>
            <a:lvl2pPr marL="0" marR="0" lvl="1"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2pPr>
            <a:lvl3pPr marL="0" marR="0" lvl="2"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3pPr>
            <a:lvl4pPr marL="0" marR="0" lvl="3"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4pPr>
            <a:lvl5pPr marL="0" marR="0" lvl="4"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5pPr>
            <a:lvl6pPr marL="0" marR="0" lvl="5"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6pPr>
            <a:lvl7pPr marL="0" marR="0" lvl="6"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7pPr>
            <a:lvl8pPr marL="0" marR="0" lvl="7"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8pPr>
            <a:lvl9pPr marL="0" marR="0" lvl="8"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9pPr>
          </a:lstStyle>
          <a:p>
            <a:pPr marL="0" lvl="0" indent="0" algn="ct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32_Custom Layout">
  <p:cSld name="32_Custom Layout">
    <p:spTree>
      <p:nvGrpSpPr>
        <p:cNvPr id="1" name="Shape 213"/>
        <p:cNvGrpSpPr/>
        <p:nvPr/>
      </p:nvGrpSpPr>
      <p:grpSpPr>
        <a:xfrm>
          <a:off x="0" y="0"/>
          <a:ext cx="0" cy="0"/>
          <a:chOff x="0" y="0"/>
          <a:chExt cx="0" cy="0"/>
        </a:xfrm>
      </p:grpSpPr>
      <p:sp>
        <p:nvSpPr>
          <p:cNvPr id="214" name="Google Shape;214;p41"/>
          <p:cNvSpPr>
            <a:spLocks noGrp="1"/>
          </p:cNvSpPr>
          <p:nvPr>
            <p:ph type="pic" idx="2"/>
          </p:nvPr>
        </p:nvSpPr>
        <p:spPr>
          <a:xfrm>
            <a:off x="990600" y="0"/>
            <a:ext cx="5105400" cy="6858000"/>
          </a:xfrm>
          <a:prstGeom prst="rect">
            <a:avLst/>
          </a:prstGeom>
          <a:solidFill>
            <a:schemeClr val="lt1"/>
          </a:solidFill>
          <a:ln>
            <a:noFill/>
          </a:ln>
        </p:spPr>
      </p:sp>
      <p:sp>
        <p:nvSpPr>
          <p:cNvPr id="215" name="Google Shape;215;p41"/>
          <p:cNvSpPr txBox="1">
            <a:spLocks noGrp="1"/>
          </p:cNvSpPr>
          <p:nvPr>
            <p:ph type="title"/>
          </p:nvPr>
        </p:nvSpPr>
        <p:spPr>
          <a:xfrm>
            <a:off x="6531429" y="1000025"/>
            <a:ext cx="5089200" cy="1621500"/>
          </a:xfrm>
          <a:prstGeom prst="rect">
            <a:avLst/>
          </a:prstGeom>
          <a:noFill/>
          <a:ln>
            <a:noFill/>
          </a:ln>
        </p:spPr>
        <p:txBody>
          <a:bodyPr spcFirstLastPara="1" wrap="square" lIns="0" tIns="192000" rIns="0" bIns="0" anchor="t" anchorCtr="0">
            <a:noAutofit/>
          </a:bodyPr>
          <a:lstStyle>
            <a:lvl1pPr lvl="0" algn="l">
              <a:lnSpc>
                <a:spcPct val="80000"/>
              </a:lnSpc>
              <a:spcBef>
                <a:spcPts val="0"/>
              </a:spcBef>
              <a:spcAft>
                <a:spcPts val="0"/>
              </a:spcAft>
              <a:buSzPts val="1400"/>
              <a:buNone/>
              <a:defRPr sz="3600"/>
            </a:lvl1pPr>
            <a:lvl2pPr lvl="1" algn="l">
              <a:lnSpc>
                <a:spcPct val="80000"/>
              </a:lnSpc>
              <a:spcBef>
                <a:spcPts val="0"/>
              </a:spcBef>
              <a:spcAft>
                <a:spcPts val="0"/>
              </a:spcAft>
              <a:buSzPts val="1400"/>
              <a:buNone/>
              <a:defRPr/>
            </a:lvl2pPr>
            <a:lvl3pPr lvl="2" algn="l">
              <a:lnSpc>
                <a:spcPct val="80000"/>
              </a:lnSpc>
              <a:spcBef>
                <a:spcPts val="0"/>
              </a:spcBef>
              <a:spcAft>
                <a:spcPts val="0"/>
              </a:spcAft>
              <a:buSzPts val="1400"/>
              <a:buNone/>
              <a:defRPr/>
            </a:lvl3pPr>
            <a:lvl4pPr lvl="3" algn="l">
              <a:lnSpc>
                <a:spcPct val="80000"/>
              </a:lnSpc>
              <a:spcBef>
                <a:spcPts val="0"/>
              </a:spcBef>
              <a:spcAft>
                <a:spcPts val="0"/>
              </a:spcAft>
              <a:buSzPts val="1400"/>
              <a:buNone/>
              <a:defRPr/>
            </a:lvl4pPr>
            <a:lvl5pPr lvl="4" algn="l">
              <a:lnSpc>
                <a:spcPct val="80000"/>
              </a:lnSpc>
              <a:spcBef>
                <a:spcPts val="0"/>
              </a:spcBef>
              <a:spcAft>
                <a:spcPts val="0"/>
              </a:spcAft>
              <a:buSzPts val="1400"/>
              <a:buNone/>
              <a:defRPr/>
            </a:lvl5pPr>
            <a:lvl6pPr lvl="5" algn="l">
              <a:lnSpc>
                <a:spcPct val="80000"/>
              </a:lnSpc>
              <a:spcBef>
                <a:spcPts val="0"/>
              </a:spcBef>
              <a:spcAft>
                <a:spcPts val="0"/>
              </a:spcAft>
              <a:buSzPts val="1400"/>
              <a:buNone/>
              <a:defRPr/>
            </a:lvl6pPr>
            <a:lvl7pPr lvl="6" algn="l">
              <a:lnSpc>
                <a:spcPct val="80000"/>
              </a:lnSpc>
              <a:spcBef>
                <a:spcPts val="0"/>
              </a:spcBef>
              <a:spcAft>
                <a:spcPts val="0"/>
              </a:spcAft>
              <a:buSzPts val="1400"/>
              <a:buNone/>
              <a:defRPr/>
            </a:lvl7pPr>
            <a:lvl8pPr lvl="7" algn="l">
              <a:lnSpc>
                <a:spcPct val="80000"/>
              </a:lnSpc>
              <a:spcBef>
                <a:spcPts val="0"/>
              </a:spcBef>
              <a:spcAft>
                <a:spcPts val="0"/>
              </a:spcAft>
              <a:buSzPts val="1400"/>
              <a:buNone/>
              <a:defRPr/>
            </a:lvl8pPr>
            <a:lvl9pPr lvl="8" algn="l">
              <a:lnSpc>
                <a:spcPct val="80000"/>
              </a:lnSpc>
              <a:spcBef>
                <a:spcPts val="0"/>
              </a:spcBef>
              <a:spcAft>
                <a:spcPts val="0"/>
              </a:spcAft>
              <a:buSzPts val="1400"/>
              <a:buNone/>
              <a:defRPr/>
            </a:lvl9pPr>
          </a:lstStyle>
          <a:p>
            <a:endParaRPr/>
          </a:p>
        </p:txBody>
      </p:sp>
      <p:sp>
        <p:nvSpPr>
          <p:cNvPr id="216" name="Google Shape;216;p41"/>
          <p:cNvSpPr txBox="1">
            <a:spLocks noGrp="1"/>
          </p:cNvSpPr>
          <p:nvPr>
            <p:ph type="sldNum" idx="12"/>
          </p:nvPr>
        </p:nvSpPr>
        <p:spPr>
          <a:xfrm>
            <a:off x="236538" y="6418263"/>
            <a:ext cx="512700" cy="227100"/>
          </a:xfrm>
          <a:prstGeom prst="rect">
            <a:avLst/>
          </a:prstGeom>
          <a:noFill/>
          <a:ln>
            <a:noFill/>
          </a:ln>
        </p:spPr>
        <p:txBody>
          <a:bodyPr spcFirstLastPara="1" wrap="square" lIns="0" tIns="0" rIns="0" bIns="0" anchor="ctr" anchorCtr="0">
            <a:noAutofit/>
          </a:bodyPr>
          <a:lstStyle>
            <a:lvl1pPr marL="0" marR="0" lvl="0"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1pPr>
            <a:lvl2pPr marL="0" marR="0" lvl="1"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2pPr>
            <a:lvl3pPr marL="0" marR="0" lvl="2"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3pPr>
            <a:lvl4pPr marL="0" marR="0" lvl="3"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4pPr>
            <a:lvl5pPr marL="0" marR="0" lvl="4"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5pPr>
            <a:lvl6pPr marL="0" marR="0" lvl="5"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6pPr>
            <a:lvl7pPr marL="0" marR="0" lvl="6"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7pPr>
            <a:lvl8pPr marL="0" marR="0" lvl="7"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8pPr>
            <a:lvl9pPr marL="0" marR="0" lvl="8"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9pPr>
          </a:lstStyle>
          <a:p>
            <a:pPr marL="0" lvl="0" indent="0" algn="ct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43_Custom Layout">
  <p:cSld name="43_Custom Layout">
    <p:spTree>
      <p:nvGrpSpPr>
        <p:cNvPr id="1" name="Shape 217"/>
        <p:cNvGrpSpPr/>
        <p:nvPr/>
      </p:nvGrpSpPr>
      <p:grpSpPr>
        <a:xfrm>
          <a:off x="0" y="0"/>
          <a:ext cx="0" cy="0"/>
          <a:chOff x="0" y="0"/>
          <a:chExt cx="0" cy="0"/>
        </a:xfrm>
      </p:grpSpPr>
      <p:sp>
        <p:nvSpPr>
          <p:cNvPr id="218" name="Google Shape;218;p42"/>
          <p:cNvSpPr>
            <a:spLocks noGrp="1"/>
          </p:cNvSpPr>
          <p:nvPr>
            <p:ph type="pic" idx="2"/>
          </p:nvPr>
        </p:nvSpPr>
        <p:spPr>
          <a:xfrm>
            <a:off x="990600" y="0"/>
            <a:ext cx="3080400" cy="6858000"/>
          </a:xfrm>
          <a:prstGeom prst="rect">
            <a:avLst/>
          </a:prstGeom>
          <a:solidFill>
            <a:schemeClr val="lt1"/>
          </a:solidFill>
          <a:ln>
            <a:noFill/>
          </a:ln>
        </p:spPr>
      </p:sp>
      <p:sp>
        <p:nvSpPr>
          <p:cNvPr id="219" name="Google Shape;219;p42"/>
          <p:cNvSpPr txBox="1">
            <a:spLocks noGrp="1"/>
          </p:cNvSpPr>
          <p:nvPr>
            <p:ph type="sldNum" idx="12"/>
          </p:nvPr>
        </p:nvSpPr>
        <p:spPr>
          <a:xfrm>
            <a:off x="236538" y="6418263"/>
            <a:ext cx="512700" cy="227100"/>
          </a:xfrm>
          <a:prstGeom prst="rect">
            <a:avLst/>
          </a:prstGeom>
          <a:noFill/>
          <a:ln>
            <a:noFill/>
          </a:ln>
        </p:spPr>
        <p:txBody>
          <a:bodyPr spcFirstLastPara="1" wrap="square" lIns="0" tIns="0" rIns="0" bIns="0" anchor="ctr" anchorCtr="0">
            <a:noAutofit/>
          </a:bodyPr>
          <a:lstStyle>
            <a:lvl1pPr marL="0" marR="0" lvl="0"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1pPr>
            <a:lvl2pPr marL="0" marR="0" lvl="1"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2pPr>
            <a:lvl3pPr marL="0" marR="0" lvl="2"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3pPr>
            <a:lvl4pPr marL="0" marR="0" lvl="3"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4pPr>
            <a:lvl5pPr marL="0" marR="0" lvl="4"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5pPr>
            <a:lvl6pPr marL="0" marR="0" lvl="5"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6pPr>
            <a:lvl7pPr marL="0" marR="0" lvl="6"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7pPr>
            <a:lvl8pPr marL="0" marR="0" lvl="7"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8pPr>
            <a:lvl9pPr marL="0" marR="0" lvl="8"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9pPr>
          </a:lstStyle>
          <a:p>
            <a:pPr marL="0" lvl="0" indent="0" algn="ct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33_Custom Layout">
  <p:cSld name="33_Custom Layout">
    <p:spTree>
      <p:nvGrpSpPr>
        <p:cNvPr id="1" name="Shape 220"/>
        <p:cNvGrpSpPr/>
        <p:nvPr/>
      </p:nvGrpSpPr>
      <p:grpSpPr>
        <a:xfrm>
          <a:off x="0" y="0"/>
          <a:ext cx="0" cy="0"/>
          <a:chOff x="0" y="0"/>
          <a:chExt cx="0" cy="0"/>
        </a:xfrm>
      </p:grpSpPr>
      <p:sp>
        <p:nvSpPr>
          <p:cNvPr id="221" name="Google Shape;221;p43"/>
          <p:cNvSpPr>
            <a:spLocks noGrp="1"/>
          </p:cNvSpPr>
          <p:nvPr>
            <p:ph type="pic" idx="2"/>
          </p:nvPr>
        </p:nvSpPr>
        <p:spPr>
          <a:xfrm>
            <a:off x="7086600" y="0"/>
            <a:ext cx="5105400" cy="6858000"/>
          </a:xfrm>
          <a:prstGeom prst="rect">
            <a:avLst/>
          </a:prstGeom>
          <a:solidFill>
            <a:schemeClr val="lt1"/>
          </a:solidFill>
          <a:ln>
            <a:noFill/>
          </a:ln>
        </p:spPr>
      </p:sp>
      <p:sp>
        <p:nvSpPr>
          <p:cNvPr id="222" name="Google Shape;222;p43"/>
          <p:cNvSpPr txBox="1">
            <a:spLocks noGrp="1"/>
          </p:cNvSpPr>
          <p:nvPr>
            <p:ph type="title"/>
          </p:nvPr>
        </p:nvSpPr>
        <p:spPr>
          <a:xfrm>
            <a:off x="1866900" y="1000025"/>
            <a:ext cx="4229100" cy="1621500"/>
          </a:xfrm>
          <a:prstGeom prst="rect">
            <a:avLst/>
          </a:prstGeom>
          <a:noFill/>
          <a:ln>
            <a:noFill/>
          </a:ln>
        </p:spPr>
        <p:txBody>
          <a:bodyPr spcFirstLastPara="1" wrap="square" lIns="0" tIns="192000" rIns="0" bIns="0" anchor="t" anchorCtr="0">
            <a:noAutofit/>
          </a:bodyPr>
          <a:lstStyle>
            <a:lvl1pPr lvl="0" algn="l">
              <a:lnSpc>
                <a:spcPct val="80000"/>
              </a:lnSpc>
              <a:spcBef>
                <a:spcPts val="0"/>
              </a:spcBef>
              <a:spcAft>
                <a:spcPts val="0"/>
              </a:spcAft>
              <a:buSzPts val="1400"/>
              <a:buNone/>
              <a:defRPr sz="3600"/>
            </a:lvl1pPr>
            <a:lvl2pPr lvl="1" algn="l">
              <a:lnSpc>
                <a:spcPct val="80000"/>
              </a:lnSpc>
              <a:spcBef>
                <a:spcPts val="0"/>
              </a:spcBef>
              <a:spcAft>
                <a:spcPts val="0"/>
              </a:spcAft>
              <a:buSzPts val="1400"/>
              <a:buNone/>
              <a:defRPr/>
            </a:lvl2pPr>
            <a:lvl3pPr lvl="2" algn="l">
              <a:lnSpc>
                <a:spcPct val="80000"/>
              </a:lnSpc>
              <a:spcBef>
                <a:spcPts val="0"/>
              </a:spcBef>
              <a:spcAft>
                <a:spcPts val="0"/>
              </a:spcAft>
              <a:buSzPts val="1400"/>
              <a:buNone/>
              <a:defRPr/>
            </a:lvl3pPr>
            <a:lvl4pPr lvl="3" algn="l">
              <a:lnSpc>
                <a:spcPct val="80000"/>
              </a:lnSpc>
              <a:spcBef>
                <a:spcPts val="0"/>
              </a:spcBef>
              <a:spcAft>
                <a:spcPts val="0"/>
              </a:spcAft>
              <a:buSzPts val="1400"/>
              <a:buNone/>
              <a:defRPr/>
            </a:lvl4pPr>
            <a:lvl5pPr lvl="4" algn="l">
              <a:lnSpc>
                <a:spcPct val="80000"/>
              </a:lnSpc>
              <a:spcBef>
                <a:spcPts val="0"/>
              </a:spcBef>
              <a:spcAft>
                <a:spcPts val="0"/>
              </a:spcAft>
              <a:buSzPts val="1400"/>
              <a:buNone/>
              <a:defRPr/>
            </a:lvl5pPr>
            <a:lvl6pPr lvl="5" algn="l">
              <a:lnSpc>
                <a:spcPct val="80000"/>
              </a:lnSpc>
              <a:spcBef>
                <a:spcPts val="0"/>
              </a:spcBef>
              <a:spcAft>
                <a:spcPts val="0"/>
              </a:spcAft>
              <a:buSzPts val="1400"/>
              <a:buNone/>
              <a:defRPr/>
            </a:lvl6pPr>
            <a:lvl7pPr lvl="6" algn="l">
              <a:lnSpc>
                <a:spcPct val="80000"/>
              </a:lnSpc>
              <a:spcBef>
                <a:spcPts val="0"/>
              </a:spcBef>
              <a:spcAft>
                <a:spcPts val="0"/>
              </a:spcAft>
              <a:buSzPts val="1400"/>
              <a:buNone/>
              <a:defRPr/>
            </a:lvl7pPr>
            <a:lvl8pPr lvl="7" algn="l">
              <a:lnSpc>
                <a:spcPct val="80000"/>
              </a:lnSpc>
              <a:spcBef>
                <a:spcPts val="0"/>
              </a:spcBef>
              <a:spcAft>
                <a:spcPts val="0"/>
              </a:spcAft>
              <a:buSzPts val="1400"/>
              <a:buNone/>
              <a:defRPr/>
            </a:lvl8pPr>
            <a:lvl9pPr lvl="8" algn="l">
              <a:lnSpc>
                <a:spcPct val="80000"/>
              </a:lnSpc>
              <a:spcBef>
                <a:spcPts val="0"/>
              </a:spcBef>
              <a:spcAft>
                <a:spcPts val="0"/>
              </a:spcAft>
              <a:buSzPts val="1400"/>
              <a:buNone/>
              <a:defRPr/>
            </a:lvl9pPr>
          </a:lstStyle>
          <a:p>
            <a:endParaRPr/>
          </a:p>
        </p:txBody>
      </p:sp>
      <p:sp>
        <p:nvSpPr>
          <p:cNvPr id="223" name="Google Shape;223;p43"/>
          <p:cNvSpPr txBox="1">
            <a:spLocks noGrp="1"/>
          </p:cNvSpPr>
          <p:nvPr>
            <p:ph type="sldNum" idx="12"/>
          </p:nvPr>
        </p:nvSpPr>
        <p:spPr>
          <a:xfrm>
            <a:off x="236538" y="6418263"/>
            <a:ext cx="512700" cy="227100"/>
          </a:xfrm>
          <a:prstGeom prst="rect">
            <a:avLst/>
          </a:prstGeom>
          <a:noFill/>
          <a:ln>
            <a:noFill/>
          </a:ln>
        </p:spPr>
        <p:txBody>
          <a:bodyPr spcFirstLastPara="1" wrap="square" lIns="0" tIns="0" rIns="0" bIns="0" anchor="ctr" anchorCtr="0">
            <a:noAutofit/>
          </a:bodyPr>
          <a:lstStyle>
            <a:lvl1pPr marL="0" marR="0" lvl="0"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1pPr>
            <a:lvl2pPr marL="0" marR="0" lvl="1"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2pPr>
            <a:lvl3pPr marL="0" marR="0" lvl="2"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3pPr>
            <a:lvl4pPr marL="0" marR="0" lvl="3"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4pPr>
            <a:lvl5pPr marL="0" marR="0" lvl="4"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5pPr>
            <a:lvl6pPr marL="0" marR="0" lvl="5"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6pPr>
            <a:lvl7pPr marL="0" marR="0" lvl="6"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7pPr>
            <a:lvl8pPr marL="0" marR="0" lvl="7"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8pPr>
            <a:lvl9pPr marL="0" marR="0" lvl="8"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9pPr>
          </a:lstStyle>
          <a:p>
            <a:pPr marL="0" lvl="0" indent="0" algn="ct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36_Custom Layout">
  <p:cSld name="36_Custom Layout">
    <p:spTree>
      <p:nvGrpSpPr>
        <p:cNvPr id="1" name="Shape 224"/>
        <p:cNvGrpSpPr/>
        <p:nvPr/>
      </p:nvGrpSpPr>
      <p:grpSpPr>
        <a:xfrm>
          <a:off x="0" y="0"/>
          <a:ext cx="0" cy="0"/>
          <a:chOff x="0" y="0"/>
          <a:chExt cx="0" cy="0"/>
        </a:xfrm>
      </p:grpSpPr>
      <p:sp>
        <p:nvSpPr>
          <p:cNvPr id="225" name="Google Shape;225;p44"/>
          <p:cNvSpPr>
            <a:spLocks noGrp="1"/>
          </p:cNvSpPr>
          <p:nvPr>
            <p:ph type="pic" idx="2"/>
          </p:nvPr>
        </p:nvSpPr>
        <p:spPr>
          <a:xfrm>
            <a:off x="7086600" y="0"/>
            <a:ext cx="5105400" cy="6858000"/>
          </a:xfrm>
          <a:prstGeom prst="rect">
            <a:avLst/>
          </a:prstGeom>
          <a:solidFill>
            <a:schemeClr val="lt1"/>
          </a:solidFill>
          <a:ln>
            <a:noFill/>
          </a:ln>
        </p:spPr>
      </p:sp>
      <p:sp>
        <p:nvSpPr>
          <p:cNvPr id="226" name="Google Shape;226;p44"/>
          <p:cNvSpPr txBox="1">
            <a:spLocks noGrp="1"/>
          </p:cNvSpPr>
          <p:nvPr>
            <p:ph type="title"/>
          </p:nvPr>
        </p:nvSpPr>
        <p:spPr>
          <a:xfrm>
            <a:off x="1866900" y="2618190"/>
            <a:ext cx="4229100" cy="1621500"/>
          </a:xfrm>
          <a:prstGeom prst="rect">
            <a:avLst/>
          </a:prstGeom>
          <a:noFill/>
          <a:ln>
            <a:noFill/>
          </a:ln>
        </p:spPr>
        <p:txBody>
          <a:bodyPr spcFirstLastPara="1" wrap="square" lIns="0" tIns="192000" rIns="0" bIns="0" anchor="t" anchorCtr="0">
            <a:noAutofit/>
          </a:bodyPr>
          <a:lstStyle>
            <a:lvl1pPr lvl="0" algn="l">
              <a:lnSpc>
                <a:spcPct val="80000"/>
              </a:lnSpc>
              <a:spcBef>
                <a:spcPts val="0"/>
              </a:spcBef>
              <a:spcAft>
                <a:spcPts val="0"/>
              </a:spcAft>
              <a:buSzPts val="1400"/>
              <a:buNone/>
              <a:defRPr sz="3600"/>
            </a:lvl1pPr>
            <a:lvl2pPr lvl="1" algn="l">
              <a:lnSpc>
                <a:spcPct val="80000"/>
              </a:lnSpc>
              <a:spcBef>
                <a:spcPts val="0"/>
              </a:spcBef>
              <a:spcAft>
                <a:spcPts val="0"/>
              </a:spcAft>
              <a:buSzPts val="1400"/>
              <a:buNone/>
              <a:defRPr/>
            </a:lvl2pPr>
            <a:lvl3pPr lvl="2" algn="l">
              <a:lnSpc>
                <a:spcPct val="80000"/>
              </a:lnSpc>
              <a:spcBef>
                <a:spcPts val="0"/>
              </a:spcBef>
              <a:spcAft>
                <a:spcPts val="0"/>
              </a:spcAft>
              <a:buSzPts val="1400"/>
              <a:buNone/>
              <a:defRPr/>
            </a:lvl3pPr>
            <a:lvl4pPr lvl="3" algn="l">
              <a:lnSpc>
                <a:spcPct val="80000"/>
              </a:lnSpc>
              <a:spcBef>
                <a:spcPts val="0"/>
              </a:spcBef>
              <a:spcAft>
                <a:spcPts val="0"/>
              </a:spcAft>
              <a:buSzPts val="1400"/>
              <a:buNone/>
              <a:defRPr/>
            </a:lvl4pPr>
            <a:lvl5pPr lvl="4" algn="l">
              <a:lnSpc>
                <a:spcPct val="80000"/>
              </a:lnSpc>
              <a:spcBef>
                <a:spcPts val="0"/>
              </a:spcBef>
              <a:spcAft>
                <a:spcPts val="0"/>
              </a:spcAft>
              <a:buSzPts val="1400"/>
              <a:buNone/>
              <a:defRPr/>
            </a:lvl5pPr>
            <a:lvl6pPr lvl="5" algn="l">
              <a:lnSpc>
                <a:spcPct val="80000"/>
              </a:lnSpc>
              <a:spcBef>
                <a:spcPts val="0"/>
              </a:spcBef>
              <a:spcAft>
                <a:spcPts val="0"/>
              </a:spcAft>
              <a:buSzPts val="1400"/>
              <a:buNone/>
              <a:defRPr/>
            </a:lvl6pPr>
            <a:lvl7pPr lvl="6" algn="l">
              <a:lnSpc>
                <a:spcPct val="80000"/>
              </a:lnSpc>
              <a:spcBef>
                <a:spcPts val="0"/>
              </a:spcBef>
              <a:spcAft>
                <a:spcPts val="0"/>
              </a:spcAft>
              <a:buSzPts val="1400"/>
              <a:buNone/>
              <a:defRPr/>
            </a:lvl7pPr>
            <a:lvl8pPr lvl="7" algn="l">
              <a:lnSpc>
                <a:spcPct val="80000"/>
              </a:lnSpc>
              <a:spcBef>
                <a:spcPts val="0"/>
              </a:spcBef>
              <a:spcAft>
                <a:spcPts val="0"/>
              </a:spcAft>
              <a:buSzPts val="1400"/>
              <a:buNone/>
              <a:defRPr/>
            </a:lvl8pPr>
            <a:lvl9pPr lvl="8" algn="l">
              <a:lnSpc>
                <a:spcPct val="80000"/>
              </a:lnSpc>
              <a:spcBef>
                <a:spcPts val="0"/>
              </a:spcBef>
              <a:spcAft>
                <a:spcPts val="0"/>
              </a:spcAft>
              <a:buSzPts val="1400"/>
              <a:buNone/>
              <a:defRPr/>
            </a:lvl9pPr>
          </a:lstStyle>
          <a:p>
            <a:endParaRPr/>
          </a:p>
        </p:txBody>
      </p:sp>
      <p:sp>
        <p:nvSpPr>
          <p:cNvPr id="227" name="Google Shape;227;p44"/>
          <p:cNvSpPr txBox="1">
            <a:spLocks noGrp="1"/>
          </p:cNvSpPr>
          <p:nvPr>
            <p:ph type="sldNum" idx="12"/>
          </p:nvPr>
        </p:nvSpPr>
        <p:spPr>
          <a:xfrm>
            <a:off x="236538" y="6418263"/>
            <a:ext cx="512700" cy="227100"/>
          </a:xfrm>
          <a:prstGeom prst="rect">
            <a:avLst/>
          </a:prstGeom>
          <a:noFill/>
          <a:ln>
            <a:noFill/>
          </a:ln>
        </p:spPr>
        <p:txBody>
          <a:bodyPr spcFirstLastPara="1" wrap="square" lIns="0" tIns="0" rIns="0" bIns="0" anchor="ctr" anchorCtr="0">
            <a:noAutofit/>
          </a:bodyPr>
          <a:lstStyle>
            <a:lvl1pPr marL="0" marR="0" lvl="0"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1pPr>
            <a:lvl2pPr marL="0" marR="0" lvl="1"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2pPr>
            <a:lvl3pPr marL="0" marR="0" lvl="2"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3pPr>
            <a:lvl4pPr marL="0" marR="0" lvl="3"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4pPr>
            <a:lvl5pPr marL="0" marR="0" lvl="4"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5pPr>
            <a:lvl6pPr marL="0" marR="0" lvl="5"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6pPr>
            <a:lvl7pPr marL="0" marR="0" lvl="6"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7pPr>
            <a:lvl8pPr marL="0" marR="0" lvl="7"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8pPr>
            <a:lvl9pPr marL="0" marR="0" lvl="8"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9pPr>
          </a:lstStyle>
          <a:p>
            <a:pPr marL="0" lvl="0" indent="0" algn="ct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34_Custom Layout">
  <p:cSld name="34_Custom Layout">
    <p:spTree>
      <p:nvGrpSpPr>
        <p:cNvPr id="1" name="Shape 228"/>
        <p:cNvGrpSpPr/>
        <p:nvPr/>
      </p:nvGrpSpPr>
      <p:grpSpPr>
        <a:xfrm>
          <a:off x="0" y="0"/>
          <a:ext cx="0" cy="0"/>
          <a:chOff x="0" y="0"/>
          <a:chExt cx="0" cy="0"/>
        </a:xfrm>
      </p:grpSpPr>
      <p:sp>
        <p:nvSpPr>
          <p:cNvPr id="229" name="Google Shape;229;p45"/>
          <p:cNvSpPr>
            <a:spLocks noGrp="1"/>
          </p:cNvSpPr>
          <p:nvPr>
            <p:ph type="pic" idx="2"/>
          </p:nvPr>
        </p:nvSpPr>
        <p:spPr>
          <a:xfrm>
            <a:off x="3699328" y="1181100"/>
            <a:ext cx="4793400" cy="5676900"/>
          </a:xfrm>
          <a:prstGeom prst="rect">
            <a:avLst/>
          </a:prstGeom>
          <a:solidFill>
            <a:schemeClr val="lt1"/>
          </a:solidFill>
          <a:ln>
            <a:noFill/>
          </a:ln>
        </p:spPr>
      </p:sp>
      <p:sp>
        <p:nvSpPr>
          <p:cNvPr id="230" name="Google Shape;230;p45"/>
          <p:cNvSpPr txBox="1">
            <a:spLocks noGrp="1"/>
          </p:cNvSpPr>
          <p:nvPr>
            <p:ph type="title"/>
          </p:nvPr>
        </p:nvSpPr>
        <p:spPr>
          <a:xfrm>
            <a:off x="1866900" y="1767466"/>
            <a:ext cx="4229100" cy="1857000"/>
          </a:xfrm>
          <a:prstGeom prst="rect">
            <a:avLst/>
          </a:prstGeom>
          <a:noFill/>
          <a:ln>
            <a:noFill/>
          </a:ln>
        </p:spPr>
        <p:txBody>
          <a:bodyPr spcFirstLastPara="1" wrap="square" lIns="0" tIns="192000" rIns="0" bIns="0" anchor="t" anchorCtr="0">
            <a:noAutofit/>
          </a:bodyPr>
          <a:lstStyle>
            <a:lvl1pPr lvl="0" algn="l">
              <a:lnSpc>
                <a:spcPct val="80000"/>
              </a:lnSpc>
              <a:spcBef>
                <a:spcPts val="0"/>
              </a:spcBef>
              <a:spcAft>
                <a:spcPts val="0"/>
              </a:spcAft>
              <a:buSzPts val="1400"/>
              <a:buNone/>
              <a:defRPr/>
            </a:lvl1pPr>
            <a:lvl2pPr lvl="1" algn="l">
              <a:lnSpc>
                <a:spcPct val="80000"/>
              </a:lnSpc>
              <a:spcBef>
                <a:spcPts val="0"/>
              </a:spcBef>
              <a:spcAft>
                <a:spcPts val="0"/>
              </a:spcAft>
              <a:buSzPts val="1400"/>
              <a:buNone/>
              <a:defRPr/>
            </a:lvl2pPr>
            <a:lvl3pPr lvl="2" algn="l">
              <a:lnSpc>
                <a:spcPct val="80000"/>
              </a:lnSpc>
              <a:spcBef>
                <a:spcPts val="0"/>
              </a:spcBef>
              <a:spcAft>
                <a:spcPts val="0"/>
              </a:spcAft>
              <a:buSzPts val="1400"/>
              <a:buNone/>
              <a:defRPr/>
            </a:lvl3pPr>
            <a:lvl4pPr lvl="3" algn="l">
              <a:lnSpc>
                <a:spcPct val="80000"/>
              </a:lnSpc>
              <a:spcBef>
                <a:spcPts val="0"/>
              </a:spcBef>
              <a:spcAft>
                <a:spcPts val="0"/>
              </a:spcAft>
              <a:buSzPts val="1400"/>
              <a:buNone/>
              <a:defRPr/>
            </a:lvl4pPr>
            <a:lvl5pPr lvl="4" algn="l">
              <a:lnSpc>
                <a:spcPct val="80000"/>
              </a:lnSpc>
              <a:spcBef>
                <a:spcPts val="0"/>
              </a:spcBef>
              <a:spcAft>
                <a:spcPts val="0"/>
              </a:spcAft>
              <a:buSzPts val="1400"/>
              <a:buNone/>
              <a:defRPr/>
            </a:lvl5pPr>
            <a:lvl6pPr lvl="5" algn="l">
              <a:lnSpc>
                <a:spcPct val="80000"/>
              </a:lnSpc>
              <a:spcBef>
                <a:spcPts val="0"/>
              </a:spcBef>
              <a:spcAft>
                <a:spcPts val="0"/>
              </a:spcAft>
              <a:buSzPts val="1400"/>
              <a:buNone/>
              <a:defRPr/>
            </a:lvl6pPr>
            <a:lvl7pPr lvl="6" algn="l">
              <a:lnSpc>
                <a:spcPct val="80000"/>
              </a:lnSpc>
              <a:spcBef>
                <a:spcPts val="0"/>
              </a:spcBef>
              <a:spcAft>
                <a:spcPts val="0"/>
              </a:spcAft>
              <a:buSzPts val="1400"/>
              <a:buNone/>
              <a:defRPr/>
            </a:lvl7pPr>
            <a:lvl8pPr lvl="7" algn="l">
              <a:lnSpc>
                <a:spcPct val="80000"/>
              </a:lnSpc>
              <a:spcBef>
                <a:spcPts val="0"/>
              </a:spcBef>
              <a:spcAft>
                <a:spcPts val="0"/>
              </a:spcAft>
              <a:buSzPts val="1400"/>
              <a:buNone/>
              <a:defRPr/>
            </a:lvl8pPr>
            <a:lvl9pPr lvl="8" algn="l">
              <a:lnSpc>
                <a:spcPct val="80000"/>
              </a:lnSpc>
              <a:spcBef>
                <a:spcPts val="0"/>
              </a:spcBef>
              <a:spcAft>
                <a:spcPts val="0"/>
              </a:spcAft>
              <a:buSzPts val="1400"/>
              <a:buNone/>
              <a:defRPr/>
            </a:lvl9pPr>
          </a:lstStyle>
          <a:p>
            <a:endParaRPr/>
          </a:p>
        </p:txBody>
      </p:sp>
      <p:sp>
        <p:nvSpPr>
          <p:cNvPr id="231" name="Google Shape;231;p45"/>
          <p:cNvSpPr>
            <a:spLocks noGrp="1"/>
          </p:cNvSpPr>
          <p:nvPr>
            <p:ph type="pic" idx="3"/>
          </p:nvPr>
        </p:nvSpPr>
        <p:spPr>
          <a:xfrm>
            <a:off x="9927771" y="1848660"/>
            <a:ext cx="2264100" cy="2433000"/>
          </a:xfrm>
          <a:prstGeom prst="rect">
            <a:avLst/>
          </a:prstGeom>
          <a:solidFill>
            <a:schemeClr val="lt1"/>
          </a:solidFill>
          <a:ln>
            <a:noFill/>
          </a:ln>
        </p:spPr>
      </p:sp>
      <p:sp>
        <p:nvSpPr>
          <p:cNvPr id="232" name="Google Shape;232;p45"/>
          <p:cNvSpPr>
            <a:spLocks noGrp="1"/>
          </p:cNvSpPr>
          <p:nvPr>
            <p:ph type="pic" idx="4"/>
          </p:nvPr>
        </p:nvSpPr>
        <p:spPr>
          <a:xfrm>
            <a:off x="7531100" y="1848660"/>
            <a:ext cx="2264100" cy="2433000"/>
          </a:xfrm>
          <a:prstGeom prst="rect">
            <a:avLst/>
          </a:prstGeom>
          <a:solidFill>
            <a:schemeClr val="lt1"/>
          </a:solidFill>
          <a:ln>
            <a:noFill/>
          </a:ln>
        </p:spPr>
      </p:sp>
      <p:sp>
        <p:nvSpPr>
          <p:cNvPr id="233" name="Google Shape;233;p45"/>
          <p:cNvSpPr txBox="1">
            <a:spLocks noGrp="1"/>
          </p:cNvSpPr>
          <p:nvPr>
            <p:ph type="sldNum" idx="12"/>
          </p:nvPr>
        </p:nvSpPr>
        <p:spPr>
          <a:xfrm>
            <a:off x="236538" y="6418263"/>
            <a:ext cx="512700" cy="227100"/>
          </a:xfrm>
          <a:prstGeom prst="rect">
            <a:avLst/>
          </a:prstGeom>
          <a:noFill/>
          <a:ln>
            <a:noFill/>
          </a:ln>
        </p:spPr>
        <p:txBody>
          <a:bodyPr spcFirstLastPara="1" wrap="square" lIns="0" tIns="0" rIns="0" bIns="0" anchor="ctr" anchorCtr="0">
            <a:noAutofit/>
          </a:bodyPr>
          <a:lstStyle>
            <a:lvl1pPr marL="0" marR="0" lvl="0"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1pPr>
            <a:lvl2pPr marL="0" marR="0" lvl="1"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2pPr>
            <a:lvl3pPr marL="0" marR="0" lvl="2"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3pPr>
            <a:lvl4pPr marL="0" marR="0" lvl="3"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4pPr>
            <a:lvl5pPr marL="0" marR="0" lvl="4"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5pPr>
            <a:lvl6pPr marL="0" marR="0" lvl="5"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6pPr>
            <a:lvl7pPr marL="0" marR="0" lvl="6"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7pPr>
            <a:lvl8pPr marL="0" marR="0" lvl="7"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8pPr>
            <a:lvl9pPr marL="0" marR="0" lvl="8"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9pPr>
          </a:lstStyle>
          <a:p>
            <a:pPr marL="0" lvl="0" indent="0" algn="ct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37_Custom Layout">
  <p:cSld name="37_Custom Layout">
    <p:spTree>
      <p:nvGrpSpPr>
        <p:cNvPr id="1" name="Shape 234"/>
        <p:cNvGrpSpPr/>
        <p:nvPr/>
      </p:nvGrpSpPr>
      <p:grpSpPr>
        <a:xfrm>
          <a:off x="0" y="0"/>
          <a:ext cx="0" cy="0"/>
          <a:chOff x="0" y="0"/>
          <a:chExt cx="0" cy="0"/>
        </a:xfrm>
      </p:grpSpPr>
      <p:sp>
        <p:nvSpPr>
          <p:cNvPr id="235" name="Google Shape;235;p46"/>
          <p:cNvSpPr/>
          <p:nvPr/>
        </p:nvSpPr>
        <p:spPr>
          <a:xfrm>
            <a:off x="1449388" y="763588"/>
            <a:ext cx="2241600" cy="2241600"/>
          </a:xfrm>
          <a:prstGeom prst="ellipse">
            <a:avLst/>
          </a:prstGeom>
          <a:noFill/>
          <a:ln w="9525" cap="flat" cmpd="sng">
            <a:solidFill>
              <a:srgbClr val="D8D8D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Open Sans"/>
              <a:ea typeface="Open Sans"/>
              <a:cs typeface="Open Sans"/>
              <a:sym typeface="Open Sans"/>
            </a:endParaRPr>
          </a:p>
        </p:txBody>
      </p:sp>
      <p:sp>
        <p:nvSpPr>
          <p:cNvPr id="236" name="Google Shape;236;p46"/>
          <p:cNvSpPr>
            <a:spLocks noGrp="1"/>
          </p:cNvSpPr>
          <p:nvPr>
            <p:ph type="pic" idx="2"/>
          </p:nvPr>
        </p:nvSpPr>
        <p:spPr>
          <a:xfrm>
            <a:off x="1866901" y="1181100"/>
            <a:ext cx="1406100" cy="1406100"/>
          </a:xfrm>
          <a:prstGeom prst="ellipse">
            <a:avLst/>
          </a:prstGeom>
          <a:solidFill>
            <a:schemeClr val="lt1"/>
          </a:solidFill>
          <a:ln>
            <a:noFill/>
          </a:ln>
        </p:spPr>
      </p:sp>
      <p:sp>
        <p:nvSpPr>
          <p:cNvPr id="237" name="Google Shape;237;p46"/>
          <p:cNvSpPr txBox="1">
            <a:spLocks noGrp="1"/>
          </p:cNvSpPr>
          <p:nvPr>
            <p:ph type="sldNum" idx="12"/>
          </p:nvPr>
        </p:nvSpPr>
        <p:spPr>
          <a:xfrm>
            <a:off x="236538" y="6418263"/>
            <a:ext cx="512700" cy="227100"/>
          </a:xfrm>
          <a:prstGeom prst="rect">
            <a:avLst/>
          </a:prstGeom>
          <a:noFill/>
          <a:ln>
            <a:noFill/>
          </a:ln>
        </p:spPr>
        <p:txBody>
          <a:bodyPr spcFirstLastPara="1" wrap="square" lIns="0" tIns="0" rIns="0" bIns="0" anchor="ctr" anchorCtr="0">
            <a:noAutofit/>
          </a:bodyPr>
          <a:lstStyle>
            <a:lvl1pPr marL="0" marR="0" lvl="0"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1pPr>
            <a:lvl2pPr marL="0" marR="0" lvl="1"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2pPr>
            <a:lvl3pPr marL="0" marR="0" lvl="2"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3pPr>
            <a:lvl4pPr marL="0" marR="0" lvl="3"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4pPr>
            <a:lvl5pPr marL="0" marR="0" lvl="4"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5pPr>
            <a:lvl6pPr marL="0" marR="0" lvl="5"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6pPr>
            <a:lvl7pPr marL="0" marR="0" lvl="6"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7pPr>
            <a:lvl8pPr marL="0" marR="0" lvl="7"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8pPr>
            <a:lvl9pPr marL="0" marR="0" lvl="8"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9pPr>
          </a:lstStyle>
          <a:p>
            <a:pPr marL="0" lvl="0" indent="0" algn="ct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38_Custom Layout">
  <p:cSld name="38_Custom Layout">
    <p:spTree>
      <p:nvGrpSpPr>
        <p:cNvPr id="1" name="Shape 238"/>
        <p:cNvGrpSpPr/>
        <p:nvPr/>
      </p:nvGrpSpPr>
      <p:grpSpPr>
        <a:xfrm>
          <a:off x="0" y="0"/>
          <a:ext cx="0" cy="0"/>
          <a:chOff x="0" y="0"/>
          <a:chExt cx="0" cy="0"/>
        </a:xfrm>
      </p:grpSpPr>
      <p:sp>
        <p:nvSpPr>
          <p:cNvPr id="239" name="Google Shape;239;p47"/>
          <p:cNvSpPr txBox="1">
            <a:spLocks noGrp="1"/>
          </p:cNvSpPr>
          <p:nvPr>
            <p:ph type="title"/>
          </p:nvPr>
        </p:nvSpPr>
        <p:spPr>
          <a:xfrm>
            <a:off x="1866900" y="1000025"/>
            <a:ext cx="4229100" cy="1621500"/>
          </a:xfrm>
          <a:prstGeom prst="rect">
            <a:avLst/>
          </a:prstGeom>
          <a:noFill/>
          <a:ln>
            <a:noFill/>
          </a:ln>
        </p:spPr>
        <p:txBody>
          <a:bodyPr spcFirstLastPara="1" wrap="square" lIns="0" tIns="192000" rIns="0" bIns="0" anchor="t" anchorCtr="0">
            <a:noAutofit/>
          </a:bodyPr>
          <a:lstStyle>
            <a:lvl1pPr lvl="0" algn="l">
              <a:lnSpc>
                <a:spcPct val="80000"/>
              </a:lnSpc>
              <a:spcBef>
                <a:spcPts val="0"/>
              </a:spcBef>
              <a:spcAft>
                <a:spcPts val="0"/>
              </a:spcAft>
              <a:buSzPts val="1400"/>
              <a:buNone/>
              <a:defRPr sz="3600"/>
            </a:lvl1pPr>
            <a:lvl2pPr lvl="1" algn="l">
              <a:lnSpc>
                <a:spcPct val="80000"/>
              </a:lnSpc>
              <a:spcBef>
                <a:spcPts val="0"/>
              </a:spcBef>
              <a:spcAft>
                <a:spcPts val="0"/>
              </a:spcAft>
              <a:buSzPts val="1400"/>
              <a:buNone/>
              <a:defRPr/>
            </a:lvl2pPr>
            <a:lvl3pPr lvl="2" algn="l">
              <a:lnSpc>
                <a:spcPct val="80000"/>
              </a:lnSpc>
              <a:spcBef>
                <a:spcPts val="0"/>
              </a:spcBef>
              <a:spcAft>
                <a:spcPts val="0"/>
              </a:spcAft>
              <a:buSzPts val="1400"/>
              <a:buNone/>
              <a:defRPr/>
            </a:lvl3pPr>
            <a:lvl4pPr lvl="3" algn="l">
              <a:lnSpc>
                <a:spcPct val="80000"/>
              </a:lnSpc>
              <a:spcBef>
                <a:spcPts val="0"/>
              </a:spcBef>
              <a:spcAft>
                <a:spcPts val="0"/>
              </a:spcAft>
              <a:buSzPts val="1400"/>
              <a:buNone/>
              <a:defRPr/>
            </a:lvl4pPr>
            <a:lvl5pPr lvl="4" algn="l">
              <a:lnSpc>
                <a:spcPct val="80000"/>
              </a:lnSpc>
              <a:spcBef>
                <a:spcPts val="0"/>
              </a:spcBef>
              <a:spcAft>
                <a:spcPts val="0"/>
              </a:spcAft>
              <a:buSzPts val="1400"/>
              <a:buNone/>
              <a:defRPr/>
            </a:lvl5pPr>
            <a:lvl6pPr lvl="5" algn="l">
              <a:lnSpc>
                <a:spcPct val="80000"/>
              </a:lnSpc>
              <a:spcBef>
                <a:spcPts val="0"/>
              </a:spcBef>
              <a:spcAft>
                <a:spcPts val="0"/>
              </a:spcAft>
              <a:buSzPts val="1400"/>
              <a:buNone/>
              <a:defRPr/>
            </a:lvl6pPr>
            <a:lvl7pPr lvl="6" algn="l">
              <a:lnSpc>
                <a:spcPct val="80000"/>
              </a:lnSpc>
              <a:spcBef>
                <a:spcPts val="0"/>
              </a:spcBef>
              <a:spcAft>
                <a:spcPts val="0"/>
              </a:spcAft>
              <a:buSzPts val="1400"/>
              <a:buNone/>
              <a:defRPr/>
            </a:lvl7pPr>
            <a:lvl8pPr lvl="7" algn="l">
              <a:lnSpc>
                <a:spcPct val="80000"/>
              </a:lnSpc>
              <a:spcBef>
                <a:spcPts val="0"/>
              </a:spcBef>
              <a:spcAft>
                <a:spcPts val="0"/>
              </a:spcAft>
              <a:buSzPts val="1400"/>
              <a:buNone/>
              <a:defRPr/>
            </a:lvl8pPr>
            <a:lvl9pPr lvl="8" algn="l">
              <a:lnSpc>
                <a:spcPct val="80000"/>
              </a:lnSpc>
              <a:spcBef>
                <a:spcPts val="0"/>
              </a:spcBef>
              <a:spcAft>
                <a:spcPts val="0"/>
              </a:spcAft>
              <a:buSzPts val="1400"/>
              <a:buNone/>
              <a:defRPr/>
            </a:lvl9pPr>
          </a:lstStyle>
          <a:p>
            <a:endParaRPr/>
          </a:p>
        </p:txBody>
      </p:sp>
      <p:sp>
        <p:nvSpPr>
          <p:cNvPr id="240" name="Google Shape;240;p47"/>
          <p:cNvSpPr>
            <a:spLocks noGrp="1"/>
          </p:cNvSpPr>
          <p:nvPr>
            <p:ph type="pic" idx="2"/>
          </p:nvPr>
        </p:nvSpPr>
        <p:spPr>
          <a:xfrm>
            <a:off x="0" y="2358570"/>
            <a:ext cx="12192000" cy="4499400"/>
          </a:xfrm>
          <a:prstGeom prst="rect">
            <a:avLst/>
          </a:prstGeom>
          <a:solidFill>
            <a:schemeClr val="lt1"/>
          </a:solidFill>
          <a:ln>
            <a:noFill/>
          </a:ln>
        </p:spPr>
      </p:sp>
      <p:sp>
        <p:nvSpPr>
          <p:cNvPr id="241" name="Google Shape;241;p47"/>
          <p:cNvSpPr txBox="1">
            <a:spLocks noGrp="1"/>
          </p:cNvSpPr>
          <p:nvPr>
            <p:ph type="sldNum" idx="12"/>
          </p:nvPr>
        </p:nvSpPr>
        <p:spPr>
          <a:xfrm>
            <a:off x="236538" y="6418263"/>
            <a:ext cx="512700" cy="227100"/>
          </a:xfrm>
          <a:prstGeom prst="rect">
            <a:avLst/>
          </a:prstGeom>
          <a:noFill/>
          <a:ln>
            <a:noFill/>
          </a:ln>
        </p:spPr>
        <p:txBody>
          <a:bodyPr spcFirstLastPara="1" wrap="square" lIns="0" tIns="0" rIns="0" bIns="0" anchor="ctr" anchorCtr="0">
            <a:noAutofit/>
          </a:bodyPr>
          <a:lstStyle>
            <a:lvl1pPr marL="0" marR="0" lvl="0"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1pPr>
            <a:lvl2pPr marL="0" marR="0" lvl="1"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2pPr>
            <a:lvl3pPr marL="0" marR="0" lvl="2"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3pPr>
            <a:lvl4pPr marL="0" marR="0" lvl="3"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4pPr>
            <a:lvl5pPr marL="0" marR="0" lvl="4"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5pPr>
            <a:lvl6pPr marL="0" marR="0" lvl="5"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6pPr>
            <a:lvl7pPr marL="0" marR="0" lvl="6"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7pPr>
            <a:lvl8pPr marL="0" marR="0" lvl="7"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8pPr>
            <a:lvl9pPr marL="0" marR="0" lvl="8"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9pPr>
          </a:lstStyle>
          <a:p>
            <a:pPr marL="0" lvl="0" indent="0" algn="ct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41_Custom Layout">
  <p:cSld name="41_Custom Layout">
    <p:spTree>
      <p:nvGrpSpPr>
        <p:cNvPr id="1" name="Shape 242"/>
        <p:cNvGrpSpPr/>
        <p:nvPr/>
      </p:nvGrpSpPr>
      <p:grpSpPr>
        <a:xfrm>
          <a:off x="0" y="0"/>
          <a:ext cx="0" cy="0"/>
          <a:chOff x="0" y="0"/>
          <a:chExt cx="0" cy="0"/>
        </a:xfrm>
      </p:grpSpPr>
      <p:sp>
        <p:nvSpPr>
          <p:cNvPr id="243" name="Google Shape;243;p48"/>
          <p:cNvSpPr txBox="1">
            <a:spLocks noGrp="1"/>
          </p:cNvSpPr>
          <p:nvPr>
            <p:ph type="title"/>
          </p:nvPr>
        </p:nvSpPr>
        <p:spPr>
          <a:xfrm>
            <a:off x="1866900" y="1000025"/>
            <a:ext cx="4229100" cy="1621500"/>
          </a:xfrm>
          <a:prstGeom prst="rect">
            <a:avLst/>
          </a:prstGeom>
          <a:noFill/>
          <a:ln>
            <a:noFill/>
          </a:ln>
        </p:spPr>
        <p:txBody>
          <a:bodyPr spcFirstLastPara="1" wrap="square" lIns="0" tIns="192000" rIns="0" bIns="0" anchor="t" anchorCtr="0">
            <a:noAutofit/>
          </a:bodyPr>
          <a:lstStyle>
            <a:lvl1pPr lvl="0" algn="l">
              <a:lnSpc>
                <a:spcPct val="80000"/>
              </a:lnSpc>
              <a:spcBef>
                <a:spcPts val="0"/>
              </a:spcBef>
              <a:spcAft>
                <a:spcPts val="0"/>
              </a:spcAft>
              <a:buSzPts val="1400"/>
              <a:buNone/>
              <a:defRPr sz="3600"/>
            </a:lvl1pPr>
            <a:lvl2pPr lvl="1" algn="l">
              <a:lnSpc>
                <a:spcPct val="80000"/>
              </a:lnSpc>
              <a:spcBef>
                <a:spcPts val="0"/>
              </a:spcBef>
              <a:spcAft>
                <a:spcPts val="0"/>
              </a:spcAft>
              <a:buSzPts val="1400"/>
              <a:buNone/>
              <a:defRPr/>
            </a:lvl2pPr>
            <a:lvl3pPr lvl="2" algn="l">
              <a:lnSpc>
                <a:spcPct val="80000"/>
              </a:lnSpc>
              <a:spcBef>
                <a:spcPts val="0"/>
              </a:spcBef>
              <a:spcAft>
                <a:spcPts val="0"/>
              </a:spcAft>
              <a:buSzPts val="1400"/>
              <a:buNone/>
              <a:defRPr/>
            </a:lvl3pPr>
            <a:lvl4pPr lvl="3" algn="l">
              <a:lnSpc>
                <a:spcPct val="80000"/>
              </a:lnSpc>
              <a:spcBef>
                <a:spcPts val="0"/>
              </a:spcBef>
              <a:spcAft>
                <a:spcPts val="0"/>
              </a:spcAft>
              <a:buSzPts val="1400"/>
              <a:buNone/>
              <a:defRPr/>
            </a:lvl4pPr>
            <a:lvl5pPr lvl="4" algn="l">
              <a:lnSpc>
                <a:spcPct val="80000"/>
              </a:lnSpc>
              <a:spcBef>
                <a:spcPts val="0"/>
              </a:spcBef>
              <a:spcAft>
                <a:spcPts val="0"/>
              </a:spcAft>
              <a:buSzPts val="1400"/>
              <a:buNone/>
              <a:defRPr/>
            </a:lvl5pPr>
            <a:lvl6pPr lvl="5" algn="l">
              <a:lnSpc>
                <a:spcPct val="80000"/>
              </a:lnSpc>
              <a:spcBef>
                <a:spcPts val="0"/>
              </a:spcBef>
              <a:spcAft>
                <a:spcPts val="0"/>
              </a:spcAft>
              <a:buSzPts val="1400"/>
              <a:buNone/>
              <a:defRPr/>
            </a:lvl6pPr>
            <a:lvl7pPr lvl="6" algn="l">
              <a:lnSpc>
                <a:spcPct val="80000"/>
              </a:lnSpc>
              <a:spcBef>
                <a:spcPts val="0"/>
              </a:spcBef>
              <a:spcAft>
                <a:spcPts val="0"/>
              </a:spcAft>
              <a:buSzPts val="1400"/>
              <a:buNone/>
              <a:defRPr/>
            </a:lvl7pPr>
            <a:lvl8pPr lvl="7" algn="l">
              <a:lnSpc>
                <a:spcPct val="80000"/>
              </a:lnSpc>
              <a:spcBef>
                <a:spcPts val="0"/>
              </a:spcBef>
              <a:spcAft>
                <a:spcPts val="0"/>
              </a:spcAft>
              <a:buSzPts val="1400"/>
              <a:buNone/>
              <a:defRPr/>
            </a:lvl8pPr>
            <a:lvl9pPr lvl="8" algn="l">
              <a:lnSpc>
                <a:spcPct val="80000"/>
              </a:lnSpc>
              <a:spcBef>
                <a:spcPts val="0"/>
              </a:spcBef>
              <a:spcAft>
                <a:spcPts val="0"/>
              </a:spcAft>
              <a:buSzPts val="1400"/>
              <a:buNone/>
              <a:defRPr/>
            </a:lvl9pPr>
          </a:lstStyle>
          <a:p>
            <a:endParaRPr/>
          </a:p>
        </p:txBody>
      </p:sp>
      <p:sp>
        <p:nvSpPr>
          <p:cNvPr id="244" name="Google Shape;244;p48"/>
          <p:cNvSpPr>
            <a:spLocks noGrp="1"/>
          </p:cNvSpPr>
          <p:nvPr>
            <p:ph type="pic" idx="2"/>
          </p:nvPr>
        </p:nvSpPr>
        <p:spPr>
          <a:xfrm>
            <a:off x="1866901" y="2770416"/>
            <a:ext cx="2019300" cy="2019300"/>
          </a:xfrm>
          <a:prstGeom prst="rect">
            <a:avLst/>
          </a:prstGeom>
          <a:solidFill>
            <a:schemeClr val="lt1"/>
          </a:solidFill>
          <a:ln>
            <a:noFill/>
          </a:ln>
        </p:spPr>
      </p:sp>
      <p:sp>
        <p:nvSpPr>
          <p:cNvPr id="245" name="Google Shape;245;p48"/>
          <p:cNvSpPr>
            <a:spLocks noGrp="1"/>
          </p:cNvSpPr>
          <p:nvPr>
            <p:ph type="pic" idx="3"/>
          </p:nvPr>
        </p:nvSpPr>
        <p:spPr>
          <a:xfrm>
            <a:off x="3943351" y="2770416"/>
            <a:ext cx="2019300" cy="2019300"/>
          </a:xfrm>
          <a:prstGeom prst="rect">
            <a:avLst/>
          </a:prstGeom>
          <a:solidFill>
            <a:schemeClr val="lt1"/>
          </a:solidFill>
          <a:ln>
            <a:noFill/>
          </a:ln>
        </p:spPr>
      </p:sp>
      <p:sp>
        <p:nvSpPr>
          <p:cNvPr id="246" name="Google Shape;246;p48"/>
          <p:cNvSpPr>
            <a:spLocks noGrp="1"/>
          </p:cNvSpPr>
          <p:nvPr>
            <p:ph type="pic" idx="4"/>
          </p:nvPr>
        </p:nvSpPr>
        <p:spPr>
          <a:xfrm>
            <a:off x="6019801" y="2770416"/>
            <a:ext cx="2019300" cy="2019300"/>
          </a:xfrm>
          <a:prstGeom prst="rect">
            <a:avLst/>
          </a:prstGeom>
          <a:solidFill>
            <a:schemeClr val="lt1"/>
          </a:solidFill>
          <a:ln>
            <a:noFill/>
          </a:ln>
        </p:spPr>
      </p:sp>
      <p:sp>
        <p:nvSpPr>
          <p:cNvPr id="247" name="Google Shape;247;p48"/>
          <p:cNvSpPr>
            <a:spLocks noGrp="1"/>
          </p:cNvSpPr>
          <p:nvPr>
            <p:ph type="pic" idx="5"/>
          </p:nvPr>
        </p:nvSpPr>
        <p:spPr>
          <a:xfrm>
            <a:off x="8096251" y="2770416"/>
            <a:ext cx="2019300" cy="2019300"/>
          </a:xfrm>
          <a:prstGeom prst="rect">
            <a:avLst/>
          </a:prstGeom>
          <a:solidFill>
            <a:schemeClr val="lt1"/>
          </a:solidFill>
          <a:ln>
            <a:noFill/>
          </a:ln>
        </p:spPr>
      </p:sp>
      <p:sp>
        <p:nvSpPr>
          <p:cNvPr id="248" name="Google Shape;248;p48"/>
          <p:cNvSpPr>
            <a:spLocks noGrp="1"/>
          </p:cNvSpPr>
          <p:nvPr>
            <p:ph type="pic" idx="6"/>
          </p:nvPr>
        </p:nvSpPr>
        <p:spPr>
          <a:xfrm>
            <a:off x="10172700" y="2770416"/>
            <a:ext cx="2019300" cy="2019300"/>
          </a:xfrm>
          <a:prstGeom prst="rect">
            <a:avLst/>
          </a:prstGeom>
          <a:solidFill>
            <a:schemeClr val="lt1"/>
          </a:solidFill>
          <a:ln>
            <a:noFill/>
          </a:ln>
        </p:spPr>
      </p:sp>
      <p:sp>
        <p:nvSpPr>
          <p:cNvPr id="249" name="Google Shape;249;p48"/>
          <p:cNvSpPr>
            <a:spLocks noGrp="1"/>
          </p:cNvSpPr>
          <p:nvPr>
            <p:ph type="pic" idx="7"/>
          </p:nvPr>
        </p:nvSpPr>
        <p:spPr>
          <a:xfrm>
            <a:off x="1866901" y="4838700"/>
            <a:ext cx="2019300" cy="2019300"/>
          </a:xfrm>
          <a:prstGeom prst="rect">
            <a:avLst/>
          </a:prstGeom>
          <a:solidFill>
            <a:schemeClr val="lt1"/>
          </a:solidFill>
          <a:ln>
            <a:noFill/>
          </a:ln>
        </p:spPr>
      </p:sp>
      <p:sp>
        <p:nvSpPr>
          <p:cNvPr id="250" name="Google Shape;250;p48"/>
          <p:cNvSpPr>
            <a:spLocks noGrp="1"/>
          </p:cNvSpPr>
          <p:nvPr>
            <p:ph type="pic" idx="8"/>
          </p:nvPr>
        </p:nvSpPr>
        <p:spPr>
          <a:xfrm>
            <a:off x="3943351" y="4838700"/>
            <a:ext cx="2019300" cy="2019300"/>
          </a:xfrm>
          <a:prstGeom prst="rect">
            <a:avLst/>
          </a:prstGeom>
          <a:solidFill>
            <a:schemeClr val="lt1"/>
          </a:solidFill>
          <a:ln>
            <a:noFill/>
          </a:ln>
        </p:spPr>
      </p:sp>
      <p:sp>
        <p:nvSpPr>
          <p:cNvPr id="251" name="Google Shape;251;p48"/>
          <p:cNvSpPr>
            <a:spLocks noGrp="1"/>
          </p:cNvSpPr>
          <p:nvPr>
            <p:ph type="pic" idx="9"/>
          </p:nvPr>
        </p:nvSpPr>
        <p:spPr>
          <a:xfrm>
            <a:off x="6019801" y="4838700"/>
            <a:ext cx="2019300" cy="2019300"/>
          </a:xfrm>
          <a:prstGeom prst="rect">
            <a:avLst/>
          </a:prstGeom>
          <a:solidFill>
            <a:schemeClr val="lt1"/>
          </a:solidFill>
          <a:ln>
            <a:noFill/>
          </a:ln>
        </p:spPr>
      </p:sp>
      <p:sp>
        <p:nvSpPr>
          <p:cNvPr id="252" name="Google Shape;252;p48"/>
          <p:cNvSpPr>
            <a:spLocks noGrp="1"/>
          </p:cNvSpPr>
          <p:nvPr>
            <p:ph type="pic" idx="13"/>
          </p:nvPr>
        </p:nvSpPr>
        <p:spPr>
          <a:xfrm>
            <a:off x="8096251" y="4838700"/>
            <a:ext cx="2019300" cy="2019300"/>
          </a:xfrm>
          <a:prstGeom prst="rect">
            <a:avLst/>
          </a:prstGeom>
          <a:solidFill>
            <a:schemeClr val="lt1"/>
          </a:solidFill>
          <a:ln>
            <a:noFill/>
          </a:ln>
        </p:spPr>
      </p:sp>
      <p:sp>
        <p:nvSpPr>
          <p:cNvPr id="253" name="Google Shape;253;p48"/>
          <p:cNvSpPr>
            <a:spLocks noGrp="1"/>
          </p:cNvSpPr>
          <p:nvPr>
            <p:ph type="pic" idx="14"/>
          </p:nvPr>
        </p:nvSpPr>
        <p:spPr>
          <a:xfrm>
            <a:off x="10172700" y="4838700"/>
            <a:ext cx="2019300" cy="2019300"/>
          </a:xfrm>
          <a:prstGeom prst="rect">
            <a:avLst/>
          </a:prstGeom>
          <a:solidFill>
            <a:schemeClr val="lt1"/>
          </a:solidFill>
          <a:ln>
            <a:noFill/>
          </a:ln>
        </p:spPr>
      </p:sp>
      <p:sp>
        <p:nvSpPr>
          <p:cNvPr id="254" name="Google Shape;254;p48"/>
          <p:cNvSpPr txBox="1">
            <a:spLocks noGrp="1"/>
          </p:cNvSpPr>
          <p:nvPr>
            <p:ph type="sldNum" idx="12"/>
          </p:nvPr>
        </p:nvSpPr>
        <p:spPr>
          <a:xfrm>
            <a:off x="236538" y="6418263"/>
            <a:ext cx="512700" cy="227100"/>
          </a:xfrm>
          <a:prstGeom prst="rect">
            <a:avLst/>
          </a:prstGeom>
          <a:noFill/>
          <a:ln>
            <a:noFill/>
          </a:ln>
        </p:spPr>
        <p:txBody>
          <a:bodyPr spcFirstLastPara="1" wrap="square" lIns="0" tIns="0" rIns="0" bIns="0" anchor="ctr" anchorCtr="0">
            <a:noAutofit/>
          </a:bodyPr>
          <a:lstStyle>
            <a:lvl1pPr marL="0" marR="0" lvl="0"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1pPr>
            <a:lvl2pPr marL="0" marR="0" lvl="1"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2pPr>
            <a:lvl3pPr marL="0" marR="0" lvl="2"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3pPr>
            <a:lvl4pPr marL="0" marR="0" lvl="3"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4pPr>
            <a:lvl5pPr marL="0" marR="0" lvl="4"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5pPr>
            <a:lvl6pPr marL="0" marR="0" lvl="5"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6pPr>
            <a:lvl7pPr marL="0" marR="0" lvl="6"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7pPr>
            <a:lvl8pPr marL="0" marR="0" lvl="7"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8pPr>
            <a:lvl9pPr marL="0" marR="0" lvl="8"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9pPr>
          </a:lstStyle>
          <a:p>
            <a:pPr marL="0" lvl="0" indent="0" algn="ct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42_Custom Layout">
  <p:cSld name="42_Custom Layout">
    <p:spTree>
      <p:nvGrpSpPr>
        <p:cNvPr id="1" name="Shape 255"/>
        <p:cNvGrpSpPr/>
        <p:nvPr/>
      </p:nvGrpSpPr>
      <p:grpSpPr>
        <a:xfrm>
          <a:off x="0" y="0"/>
          <a:ext cx="0" cy="0"/>
          <a:chOff x="0" y="0"/>
          <a:chExt cx="0" cy="0"/>
        </a:xfrm>
      </p:grpSpPr>
      <p:sp>
        <p:nvSpPr>
          <p:cNvPr id="256" name="Google Shape;256;p49"/>
          <p:cNvSpPr txBox="1">
            <a:spLocks noGrp="1"/>
          </p:cNvSpPr>
          <p:nvPr>
            <p:ph type="title"/>
          </p:nvPr>
        </p:nvSpPr>
        <p:spPr>
          <a:xfrm>
            <a:off x="1866900" y="1000025"/>
            <a:ext cx="4229100" cy="1621500"/>
          </a:xfrm>
          <a:prstGeom prst="rect">
            <a:avLst/>
          </a:prstGeom>
          <a:noFill/>
          <a:ln>
            <a:noFill/>
          </a:ln>
        </p:spPr>
        <p:txBody>
          <a:bodyPr spcFirstLastPara="1" wrap="square" lIns="0" tIns="192000" rIns="0" bIns="0" anchor="t" anchorCtr="0">
            <a:noAutofit/>
          </a:bodyPr>
          <a:lstStyle>
            <a:lvl1pPr lvl="0" algn="l">
              <a:lnSpc>
                <a:spcPct val="80000"/>
              </a:lnSpc>
              <a:spcBef>
                <a:spcPts val="0"/>
              </a:spcBef>
              <a:spcAft>
                <a:spcPts val="0"/>
              </a:spcAft>
              <a:buSzPts val="1400"/>
              <a:buNone/>
              <a:defRPr sz="3600"/>
            </a:lvl1pPr>
            <a:lvl2pPr lvl="1" algn="l">
              <a:lnSpc>
                <a:spcPct val="80000"/>
              </a:lnSpc>
              <a:spcBef>
                <a:spcPts val="0"/>
              </a:spcBef>
              <a:spcAft>
                <a:spcPts val="0"/>
              </a:spcAft>
              <a:buSzPts val="1400"/>
              <a:buNone/>
              <a:defRPr/>
            </a:lvl2pPr>
            <a:lvl3pPr lvl="2" algn="l">
              <a:lnSpc>
                <a:spcPct val="80000"/>
              </a:lnSpc>
              <a:spcBef>
                <a:spcPts val="0"/>
              </a:spcBef>
              <a:spcAft>
                <a:spcPts val="0"/>
              </a:spcAft>
              <a:buSzPts val="1400"/>
              <a:buNone/>
              <a:defRPr/>
            </a:lvl3pPr>
            <a:lvl4pPr lvl="3" algn="l">
              <a:lnSpc>
                <a:spcPct val="80000"/>
              </a:lnSpc>
              <a:spcBef>
                <a:spcPts val="0"/>
              </a:spcBef>
              <a:spcAft>
                <a:spcPts val="0"/>
              </a:spcAft>
              <a:buSzPts val="1400"/>
              <a:buNone/>
              <a:defRPr/>
            </a:lvl4pPr>
            <a:lvl5pPr lvl="4" algn="l">
              <a:lnSpc>
                <a:spcPct val="80000"/>
              </a:lnSpc>
              <a:spcBef>
                <a:spcPts val="0"/>
              </a:spcBef>
              <a:spcAft>
                <a:spcPts val="0"/>
              </a:spcAft>
              <a:buSzPts val="1400"/>
              <a:buNone/>
              <a:defRPr/>
            </a:lvl5pPr>
            <a:lvl6pPr lvl="5" algn="l">
              <a:lnSpc>
                <a:spcPct val="80000"/>
              </a:lnSpc>
              <a:spcBef>
                <a:spcPts val="0"/>
              </a:spcBef>
              <a:spcAft>
                <a:spcPts val="0"/>
              </a:spcAft>
              <a:buSzPts val="1400"/>
              <a:buNone/>
              <a:defRPr/>
            </a:lvl6pPr>
            <a:lvl7pPr lvl="6" algn="l">
              <a:lnSpc>
                <a:spcPct val="80000"/>
              </a:lnSpc>
              <a:spcBef>
                <a:spcPts val="0"/>
              </a:spcBef>
              <a:spcAft>
                <a:spcPts val="0"/>
              </a:spcAft>
              <a:buSzPts val="1400"/>
              <a:buNone/>
              <a:defRPr/>
            </a:lvl7pPr>
            <a:lvl8pPr lvl="7" algn="l">
              <a:lnSpc>
                <a:spcPct val="80000"/>
              </a:lnSpc>
              <a:spcBef>
                <a:spcPts val="0"/>
              </a:spcBef>
              <a:spcAft>
                <a:spcPts val="0"/>
              </a:spcAft>
              <a:buSzPts val="1400"/>
              <a:buNone/>
              <a:defRPr/>
            </a:lvl8pPr>
            <a:lvl9pPr lvl="8" algn="l">
              <a:lnSpc>
                <a:spcPct val="80000"/>
              </a:lnSpc>
              <a:spcBef>
                <a:spcPts val="0"/>
              </a:spcBef>
              <a:spcAft>
                <a:spcPts val="0"/>
              </a:spcAft>
              <a:buSzPts val="1400"/>
              <a:buNone/>
              <a:defRPr/>
            </a:lvl9pPr>
          </a:lstStyle>
          <a:p>
            <a:endParaRPr/>
          </a:p>
        </p:txBody>
      </p:sp>
      <p:sp>
        <p:nvSpPr>
          <p:cNvPr id="257" name="Google Shape;257;p49"/>
          <p:cNvSpPr>
            <a:spLocks noGrp="1"/>
          </p:cNvSpPr>
          <p:nvPr>
            <p:ph type="pic" idx="2"/>
          </p:nvPr>
        </p:nvSpPr>
        <p:spPr>
          <a:xfrm>
            <a:off x="1866901" y="2770416"/>
            <a:ext cx="2019300" cy="4087500"/>
          </a:xfrm>
          <a:prstGeom prst="rect">
            <a:avLst/>
          </a:prstGeom>
          <a:solidFill>
            <a:schemeClr val="lt1"/>
          </a:solidFill>
          <a:ln>
            <a:noFill/>
          </a:ln>
        </p:spPr>
      </p:sp>
      <p:sp>
        <p:nvSpPr>
          <p:cNvPr id="258" name="Google Shape;258;p49"/>
          <p:cNvSpPr>
            <a:spLocks noGrp="1"/>
          </p:cNvSpPr>
          <p:nvPr>
            <p:ph type="pic" idx="3"/>
          </p:nvPr>
        </p:nvSpPr>
        <p:spPr>
          <a:xfrm>
            <a:off x="3943351" y="2770416"/>
            <a:ext cx="2019300" cy="4087500"/>
          </a:xfrm>
          <a:prstGeom prst="rect">
            <a:avLst/>
          </a:prstGeom>
          <a:solidFill>
            <a:schemeClr val="lt1"/>
          </a:solidFill>
          <a:ln>
            <a:noFill/>
          </a:ln>
        </p:spPr>
      </p:sp>
      <p:sp>
        <p:nvSpPr>
          <p:cNvPr id="259" name="Google Shape;259;p49"/>
          <p:cNvSpPr>
            <a:spLocks noGrp="1"/>
          </p:cNvSpPr>
          <p:nvPr>
            <p:ph type="pic" idx="4"/>
          </p:nvPr>
        </p:nvSpPr>
        <p:spPr>
          <a:xfrm>
            <a:off x="6019801" y="2770416"/>
            <a:ext cx="2019300" cy="4087500"/>
          </a:xfrm>
          <a:prstGeom prst="rect">
            <a:avLst/>
          </a:prstGeom>
          <a:solidFill>
            <a:schemeClr val="lt1"/>
          </a:solidFill>
          <a:ln>
            <a:noFill/>
          </a:ln>
        </p:spPr>
      </p:sp>
      <p:sp>
        <p:nvSpPr>
          <p:cNvPr id="260" name="Google Shape;260;p49"/>
          <p:cNvSpPr>
            <a:spLocks noGrp="1"/>
          </p:cNvSpPr>
          <p:nvPr>
            <p:ph type="pic" idx="5"/>
          </p:nvPr>
        </p:nvSpPr>
        <p:spPr>
          <a:xfrm>
            <a:off x="8096251" y="2770416"/>
            <a:ext cx="2019300" cy="4087500"/>
          </a:xfrm>
          <a:prstGeom prst="rect">
            <a:avLst/>
          </a:prstGeom>
          <a:solidFill>
            <a:schemeClr val="lt1"/>
          </a:solidFill>
          <a:ln>
            <a:noFill/>
          </a:ln>
        </p:spPr>
      </p:sp>
      <p:sp>
        <p:nvSpPr>
          <p:cNvPr id="261" name="Google Shape;261;p49"/>
          <p:cNvSpPr>
            <a:spLocks noGrp="1"/>
          </p:cNvSpPr>
          <p:nvPr>
            <p:ph type="pic" idx="6"/>
          </p:nvPr>
        </p:nvSpPr>
        <p:spPr>
          <a:xfrm>
            <a:off x="10172700" y="2770416"/>
            <a:ext cx="2019300" cy="4087500"/>
          </a:xfrm>
          <a:prstGeom prst="rect">
            <a:avLst/>
          </a:prstGeom>
          <a:solidFill>
            <a:schemeClr val="lt1"/>
          </a:solidFill>
          <a:ln>
            <a:noFill/>
          </a:ln>
        </p:spPr>
      </p:sp>
      <p:sp>
        <p:nvSpPr>
          <p:cNvPr id="262" name="Google Shape;262;p49"/>
          <p:cNvSpPr txBox="1">
            <a:spLocks noGrp="1"/>
          </p:cNvSpPr>
          <p:nvPr>
            <p:ph type="sldNum" idx="12"/>
          </p:nvPr>
        </p:nvSpPr>
        <p:spPr>
          <a:xfrm>
            <a:off x="236538" y="6418263"/>
            <a:ext cx="512700" cy="227100"/>
          </a:xfrm>
          <a:prstGeom prst="rect">
            <a:avLst/>
          </a:prstGeom>
          <a:noFill/>
          <a:ln>
            <a:noFill/>
          </a:ln>
        </p:spPr>
        <p:txBody>
          <a:bodyPr spcFirstLastPara="1" wrap="square" lIns="0" tIns="0" rIns="0" bIns="0" anchor="ctr" anchorCtr="0">
            <a:noAutofit/>
          </a:bodyPr>
          <a:lstStyle>
            <a:lvl1pPr marL="0" marR="0" lvl="0"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1pPr>
            <a:lvl2pPr marL="0" marR="0" lvl="1"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2pPr>
            <a:lvl3pPr marL="0" marR="0" lvl="2"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3pPr>
            <a:lvl4pPr marL="0" marR="0" lvl="3"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4pPr>
            <a:lvl5pPr marL="0" marR="0" lvl="4"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5pPr>
            <a:lvl6pPr marL="0" marR="0" lvl="5"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6pPr>
            <a:lvl7pPr marL="0" marR="0" lvl="6"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7pPr>
            <a:lvl8pPr marL="0" marR="0" lvl="7"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8pPr>
            <a:lvl9pPr marL="0" marR="0" lvl="8" indent="0" algn="ctr">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9pPr>
          </a:lstStyle>
          <a:p>
            <a:pPr marL="0" lvl="0" indent="0" algn="ct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Default Slide">
  <p:cSld name="Default Slide">
    <p:spTree>
      <p:nvGrpSpPr>
        <p:cNvPr id="1" name="Shape 263"/>
        <p:cNvGrpSpPr/>
        <p:nvPr/>
      </p:nvGrpSpPr>
      <p:grpSpPr>
        <a:xfrm>
          <a:off x="0" y="0"/>
          <a:ext cx="0" cy="0"/>
          <a:chOff x="0" y="0"/>
          <a:chExt cx="0" cy="0"/>
        </a:xfrm>
      </p:grpSpPr>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25_Custom Layout">
  <p:cSld name="47_Custom Layout">
    <p:bg>
      <p:bgPr>
        <a:solidFill>
          <a:schemeClr val="lt1"/>
        </a:solidFill>
        <a:effectLst/>
      </p:bgPr>
    </p:bg>
    <p:spTree>
      <p:nvGrpSpPr>
        <p:cNvPr id="1" name="Shape 18"/>
        <p:cNvGrpSpPr/>
        <p:nvPr/>
      </p:nvGrpSpPr>
      <p:grpSpPr>
        <a:xfrm>
          <a:off x="0" y="0"/>
          <a:ext cx="0" cy="0"/>
          <a:chOff x="0" y="0"/>
          <a:chExt cx="0" cy="0"/>
        </a:xfrm>
      </p:grpSpPr>
      <p:sp>
        <p:nvSpPr>
          <p:cNvPr id="19" name="Google Shape;19;p3"/>
          <p:cNvSpPr txBox="1">
            <a:spLocks noGrp="1"/>
          </p:cNvSpPr>
          <p:nvPr>
            <p:ph type="title"/>
          </p:nvPr>
        </p:nvSpPr>
        <p:spPr>
          <a:xfrm>
            <a:off x="2028827" y="946702"/>
            <a:ext cx="9152700" cy="1249800"/>
          </a:xfrm>
          <a:prstGeom prst="rect">
            <a:avLst/>
          </a:prstGeom>
          <a:noFill/>
          <a:ln>
            <a:noFill/>
          </a:ln>
        </p:spPr>
        <p:txBody>
          <a:bodyPr spcFirstLastPara="1" wrap="square" lIns="0" tIns="192000" rIns="0" bIns="0" anchor="t" anchorCtr="0">
            <a:noAutofit/>
          </a:bodyPr>
          <a:lstStyle>
            <a:lvl1pPr lvl="0" algn="l" rtl="0">
              <a:lnSpc>
                <a:spcPct val="80000"/>
              </a:lnSpc>
              <a:spcBef>
                <a:spcPts val="0"/>
              </a:spcBef>
              <a:spcAft>
                <a:spcPts val="0"/>
              </a:spcAft>
              <a:buClr>
                <a:schemeClr val="dk1"/>
              </a:buClr>
              <a:buSzPts val="18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389942283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Blank slide">
  <p:cSld name="Blank slide">
    <p:spTree>
      <p:nvGrpSpPr>
        <p:cNvPr id="1" name="Shape 271"/>
        <p:cNvGrpSpPr/>
        <p:nvPr/>
      </p:nvGrpSpPr>
      <p:grpSpPr>
        <a:xfrm>
          <a:off x="0" y="0"/>
          <a:ext cx="0" cy="0"/>
          <a:chOff x="0" y="0"/>
          <a:chExt cx="0" cy="0"/>
        </a:xfrm>
      </p:grpSpPr>
      <p:sp>
        <p:nvSpPr>
          <p:cNvPr id="272" name="Google Shape;272;p52"/>
          <p:cNvSpPr/>
          <p:nvPr/>
        </p:nvSpPr>
        <p:spPr>
          <a:xfrm>
            <a:off x="93784" y="6337160"/>
            <a:ext cx="11950800" cy="520800"/>
          </a:xfrm>
          <a:prstGeom prst="rect">
            <a:avLst/>
          </a:prstGeom>
          <a:solidFill>
            <a:schemeClr val="lt1"/>
          </a:solidFill>
          <a:ln>
            <a:noFill/>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p:spTree>
      <p:nvGrpSpPr>
        <p:cNvPr id="1" name="Shape 273"/>
        <p:cNvGrpSpPr/>
        <p:nvPr/>
      </p:nvGrpSpPr>
      <p:grpSpPr>
        <a:xfrm>
          <a:off x="0" y="0"/>
          <a:ext cx="0" cy="0"/>
          <a:chOff x="0" y="0"/>
          <a:chExt cx="0" cy="0"/>
        </a:xfrm>
      </p:grpSpPr>
      <p:sp>
        <p:nvSpPr>
          <p:cNvPr id="274" name="Google Shape;274;p53"/>
          <p:cNvSpPr txBox="1">
            <a:spLocks noGrp="1"/>
          </p:cNvSpPr>
          <p:nvPr>
            <p:ph type="ctrTitle"/>
          </p:nvPr>
        </p:nvSpPr>
        <p:spPr>
          <a:xfrm>
            <a:off x="1524000" y="1122363"/>
            <a:ext cx="9144000" cy="23877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Clr>
                <a:schemeClr val="dk1"/>
              </a:buClr>
              <a:buSzPts val="1400"/>
              <a:buFont typeface="Montserrat"/>
              <a:buNone/>
              <a:defRPr/>
            </a:lvl2pPr>
            <a:lvl3pPr lvl="2" algn="l">
              <a:lnSpc>
                <a:spcPct val="100000"/>
              </a:lnSpc>
              <a:spcBef>
                <a:spcPts val="0"/>
              </a:spcBef>
              <a:spcAft>
                <a:spcPts val="0"/>
              </a:spcAft>
              <a:buClr>
                <a:schemeClr val="dk1"/>
              </a:buClr>
              <a:buSzPts val="1400"/>
              <a:buFont typeface="Montserrat"/>
              <a:buNone/>
              <a:defRPr/>
            </a:lvl3pPr>
            <a:lvl4pPr lvl="3" algn="l">
              <a:lnSpc>
                <a:spcPct val="100000"/>
              </a:lnSpc>
              <a:spcBef>
                <a:spcPts val="0"/>
              </a:spcBef>
              <a:spcAft>
                <a:spcPts val="0"/>
              </a:spcAft>
              <a:buClr>
                <a:schemeClr val="dk1"/>
              </a:buClr>
              <a:buSzPts val="1400"/>
              <a:buFont typeface="Montserrat"/>
              <a:buNone/>
              <a:defRPr/>
            </a:lvl4pPr>
            <a:lvl5pPr lvl="4" algn="l">
              <a:lnSpc>
                <a:spcPct val="100000"/>
              </a:lnSpc>
              <a:spcBef>
                <a:spcPts val="0"/>
              </a:spcBef>
              <a:spcAft>
                <a:spcPts val="0"/>
              </a:spcAft>
              <a:buClr>
                <a:schemeClr val="dk1"/>
              </a:buClr>
              <a:buSzPts val="1400"/>
              <a:buFont typeface="Montserrat"/>
              <a:buNone/>
              <a:defRPr/>
            </a:lvl5pPr>
            <a:lvl6pPr lvl="5" algn="l">
              <a:lnSpc>
                <a:spcPct val="100000"/>
              </a:lnSpc>
              <a:spcBef>
                <a:spcPts val="0"/>
              </a:spcBef>
              <a:spcAft>
                <a:spcPts val="0"/>
              </a:spcAft>
              <a:buClr>
                <a:schemeClr val="dk1"/>
              </a:buClr>
              <a:buSzPts val="1400"/>
              <a:buFont typeface="Montserrat"/>
              <a:buNone/>
              <a:defRPr/>
            </a:lvl6pPr>
            <a:lvl7pPr lvl="6" algn="l">
              <a:lnSpc>
                <a:spcPct val="100000"/>
              </a:lnSpc>
              <a:spcBef>
                <a:spcPts val="0"/>
              </a:spcBef>
              <a:spcAft>
                <a:spcPts val="0"/>
              </a:spcAft>
              <a:buClr>
                <a:schemeClr val="dk1"/>
              </a:buClr>
              <a:buSzPts val="1400"/>
              <a:buFont typeface="Montserrat"/>
              <a:buNone/>
              <a:defRPr/>
            </a:lvl7pPr>
            <a:lvl8pPr lvl="7" algn="l">
              <a:lnSpc>
                <a:spcPct val="100000"/>
              </a:lnSpc>
              <a:spcBef>
                <a:spcPts val="0"/>
              </a:spcBef>
              <a:spcAft>
                <a:spcPts val="0"/>
              </a:spcAft>
              <a:buClr>
                <a:schemeClr val="dk1"/>
              </a:buClr>
              <a:buSzPts val="1400"/>
              <a:buFont typeface="Montserrat"/>
              <a:buNone/>
              <a:defRPr/>
            </a:lvl8pPr>
            <a:lvl9pPr lvl="8" algn="l">
              <a:lnSpc>
                <a:spcPct val="100000"/>
              </a:lnSpc>
              <a:spcBef>
                <a:spcPts val="0"/>
              </a:spcBef>
              <a:spcAft>
                <a:spcPts val="0"/>
              </a:spcAft>
              <a:buClr>
                <a:schemeClr val="dk1"/>
              </a:buClr>
              <a:buSzPts val="1400"/>
              <a:buFont typeface="Montserrat"/>
              <a:buNone/>
              <a:defRPr/>
            </a:lvl9pPr>
          </a:lstStyle>
          <a:p>
            <a:endParaRPr/>
          </a:p>
        </p:txBody>
      </p:sp>
      <p:sp>
        <p:nvSpPr>
          <p:cNvPr id="275" name="Google Shape;275;p53"/>
          <p:cNvSpPr txBox="1">
            <a:spLocks noGrp="1"/>
          </p:cNvSpPr>
          <p:nvPr>
            <p:ph type="subTitle" idx="1"/>
          </p:nvPr>
        </p:nvSpPr>
        <p:spPr>
          <a:xfrm>
            <a:off x="1524000" y="3602038"/>
            <a:ext cx="9144000" cy="1655700"/>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76" name="Google Shape;276;p53"/>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chemeClr val="dk1"/>
              </a:buClr>
              <a:buSzPts val="1400"/>
              <a:buFont typeface="Open Sans"/>
              <a:buNone/>
              <a:defRPr sz="1800" b="0" i="0" u="none" strike="noStrike" cap="none">
                <a:solidFill>
                  <a:schemeClr val="dk1"/>
                </a:solidFill>
                <a:latin typeface="Open Sans"/>
                <a:ea typeface="Open Sans"/>
                <a:cs typeface="Open Sans"/>
                <a:sym typeface="Open Sans"/>
              </a:defRPr>
            </a:lvl1pPr>
            <a:lvl2pPr marR="0" lvl="1" algn="l" rtl="0">
              <a:lnSpc>
                <a:spcPct val="100000"/>
              </a:lnSpc>
              <a:spcBef>
                <a:spcPts val="0"/>
              </a:spcBef>
              <a:spcAft>
                <a:spcPts val="0"/>
              </a:spcAft>
              <a:buClr>
                <a:schemeClr val="dk1"/>
              </a:buClr>
              <a:buSzPts val="1400"/>
              <a:buFont typeface="Open Sans"/>
              <a:buNone/>
              <a:defRPr sz="1800" b="0" i="0" u="none" strike="noStrike" cap="none">
                <a:solidFill>
                  <a:schemeClr val="dk1"/>
                </a:solidFill>
                <a:latin typeface="Open Sans"/>
                <a:ea typeface="Open Sans"/>
                <a:cs typeface="Open Sans"/>
                <a:sym typeface="Open Sans"/>
              </a:defRPr>
            </a:lvl2pPr>
            <a:lvl3pPr marR="0" lvl="2" algn="l" rtl="0">
              <a:lnSpc>
                <a:spcPct val="100000"/>
              </a:lnSpc>
              <a:spcBef>
                <a:spcPts val="0"/>
              </a:spcBef>
              <a:spcAft>
                <a:spcPts val="0"/>
              </a:spcAft>
              <a:buClr>
                <a:schemeClr val="dk1"/>
              </a:buClr>
              <a:buSzPts val="1400"/>
              <a:buFont typeface="Open Sans"/>
              <a:buNone/>
              <a:defRPr sz="1800" b="0" i="0" u="none" strike="noStrike" cap="none">
                <a:solidFill>
                  <a:schemeClr val="dk1"/>
                </a:solidFill>
                <a:latin typeface="Open Sans"/>
                <a:ea typeface="Open Sans"/>
                <a:cs typeface="Open Sans"/>
                <a:sym typeface="Open Sans"/>
              </a:defRPr>
            </a:lvl3pPr>
            <a:lvl4pPr marR="0" lvl="3" algn="l" rtl="0">
              <a:lnSpc>
                <a:spcPct val="100000"/>
              </a:lnSpc>
              <a:spcBef>
                <a:spcPts val="0"/>
              </a:spcBef>
              <a:spcAft>
                <a:spcPts val="0"/>
              </a:spcAft>
              <a:buClr>
                <a:schemeClr val="dk1"/>
              </a:buClr>
              <a:buSzPts val="1400"/>
              <a:buFont typeface="Open Sans"/>
              <a:buNone/>
              <a:defRPr sz="1800" b="0" i="0" u="none" strike="noStrike" cap="none">
                <a:solidFill>
                  <a:schemeClr val="dk1"/>
                </a:solidFill>
                <a:latin typeface="Open Sans"/>
                <a:ea typeface="Open Sans"/>
                <a:cs typeface="Open Sans"/>
                <a:sym typeface="Open Sans"/>
              </a:defRPr>
            </a:lvl4pPr>
            <a:lvl5pPr marR="0" lvl="4" algn="l" rtl="0">
              <a:lnSpc>
                <a:spcPct val="100000"/>
              </a:lnSpc>
              <a:spcBef>
                <a:spcPts val="0"/>
              </a:spcBef>
              <a:spcAft>
                <a:spcPts val="0"/>
              </a:spcAft>
              <a:buClr>
                <a:schemeClr val="dk1"/>
              </a:buClr>
              <a:buSzPts val="1400"/>
              <a:buFont typeface="Open Sans"/>
              <a:buNone/>
              <a:defRPr sz="1800" b="0" i="0" u="none" strike="noStrike" cap="none">
                <a:solidFill>
                  <a:schemeClr val="dk1"/>
                </a:solidFill>
                <a:latin typeface="Open Sans"/>
                <a:ea typeface="Open Sans"/>
                <a:cs typeface="Open Sans"/>
                <a:sym typeface="Open Sans"/>
              </a:defRPr>
            </a:lvl5pPr>
            <a:lvl6pPr marR="0" lvl="5" algn="l" rtl="0">
              <a:lnSpc>
                <a:spcPct val="100000"/>
              </a:lnSpc>
              <a:spcBef>
                <a:spcPts val="0"/>
              </a:spcBef>
              <a:spcAft>
                <a:spcPts val="0"/>
              </a:spcAft>
              <a:buClr>
                <a:schemeClr val="dk1"/>
              </a:buClr>
              <a:buSzPts val="1400"/>
              <a:buFont typeface="Open Sans"/>
              <a:buNone/>
              <a:defRPr sz="1800" b="0" i="0" u="none" strike="noStrike" cap="none">
                <a:solidFill>
                  <a:schemeClr val="dk1"/>
                </a:solidFill>
                <a:latin typeface="Open Sans"/>
                <a:ea typeface="Open Sans"/>
                <a:cs typeface="Open Sans"/>
                <a:sym typeface="Open Sans"/>
              </a:defRPr>
            </a:lvl6pPr>
            <a:lvl7pPr marR="0" lvl="6" algn="l" rtl="0">
              <a:lnSpc>
                <a:spcPct val="100000"/>
              </a:lnSpc>
              <a:spcBef>
                <a:spcPts val="0"/>
              </a:spcBef>
              <a:spcAft>
                <a:spcPts val="0"/>
              </a:spcAft>
              <a:buClr>
                <a:schemeClr val="dk1"/>
              </a:buClr>
              <a:buSzPts val="1400"/>
              <a:buFont typeface="Open Sans"/>
              <a:buNone/>
              <a:defRPr sz="1800" b="0" i="0" u="none" strike="noStrike" cap="none">
                <a:solidFill>
                  <a:schemeClr val="dk1"/>
                </a:solidFill>
                <a:latin typeface="Open Sans"/>
                <a:ea typeface="Open Sans"/>
                <a:cs typeface="Open Sans"/>
                <a:sym typeface="Open Sans"/>
              </a:defRPr>
            </a:lvl7pPr>
            <a:lvl8pPr marR="0" lvl="7" algn="l" rtl="0">
              <a:lnSpc>
                <a:spcPct val="100000"/>
              </a:lnSpc>
              <a:spcBef>
                <a:spcPts val="0"/>
              </a:spcBef>
              <a:spcAft>
                <a:spcPts val="0"/>
              </a:spcAft>
              <a:buClr>
                <a:schemeClr val="dk1"/>
              </a:buClr>
              <a:buSzPts val="1400"/>
              <a:buFont typeface="Open Sans"/>
              <a:buNone/>
              <a:defRPr sz="1800" b="0" i="0" u="none" strike="noStrike" cap="none">
                <a:solidFill>
                  <a:schemeClr val="dk1"/>
                </a:solidFill>
                <a:latin typeface="Open Sans"/>
                <a:ea typeface="Open Sans"/>
                <a:cs typeface="Open Sans"/>
                <a:sym typeface="Open Sans"/>
              </a:defRPr>
            </a:lvl8pPr>
            <a:lvl9pPr marR="0" lvl="8" algn="l" rtl="0">
              <a:lnSpc>
                <a:spcPct val="100000"/>
              </a:lnSpc>
              <a:spcBef>
                <a:spcPts val="0"/>
              </a:spcBef>
              <a:spcAft>
                <a:spcPts val="0"/>
              </a:spcAft>
              <a:buClr>
                <a:schemeClr val="dk1"/>
              </a:buClr>
              <a:buSzPts val="1400"/>
              <a:buFont typeface="Open Sans"/>
              <a:buNone/>
              <a:defRPr sz="1800" b="0" i="0" u="none" strike="noStrike" cap="none">
                <a:solidFill>
                  <a:schemeClr val="dk1"/>
                </a:solidFill>
                <a:latin typeface="Open Sans"/>
                <a:ea typeface="Open Sans"/>
                <a:cs typeface="Open Sans"/>
                <a:sym typeface="Open Sans"/>
              </a:defRPr>
            </a:lvl9pPr>
          </a:lstStyle>
          <a:p>
            <a:endParaRPr/>
          </a:p>
        </p:txBody>
      </p:sp>
      <p:sp>
        <p:nvSpPr>
          <p:cNvPr id="277" name="Google Shape;277;p53"/>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marR="0" lvl="0" algn="ctr">
              <a:lnSpc>
                <a:spcPct val="100000"/>
              </a:lnSpc>
              <a:spcBef>
                <a:spcPts val="0"/>
              </a:spcBef>
              <a:spcAft>
                <a:spcPts val="0"/>
              </a:spcAft>
              <a:buClr>
                <a:schemeClr val="dk1"/>
              </a:buClr>
              <a:buSzPts val="1400"/>
              <a:buFont typeface="Open Sans"/>
              <a:buNone/>
              <a:defRPr sz="1800" b="0" i="0" u="none" strike="noStrike" cap="none">
                <a:solidFill>
                  <a:schemeClr val="dk1"/>
                </a:solidFill>
                <a:latin typeface="Open Sans"/>
                <a:ea typeface="Open Sans"/>
                <a:cs typeface="Open Sans"/>
                <a:sym typeface="Open Sans"/>
              </a:defRPr>
            </a:lvl1pPr>
            <a:lvl2pPr marR="0" lvl="1" algn="l">
              <a:lnSpc>
                <a:spcPct val="100000"/>
              </a:lnSpc>
              <a:spcBef>
                <a:spcPts val="0"/>
              </a:spcBef>
              <a:spcAft>
                <a:spcPts val="0"/>
              </a:spcAft>
              <a:buClr>
                <a:schemeClr val="dk1"/>
              </a:buClr>
              <a:buSzPts val="1400"/>
              <a:buFont typeface="Open Sans"/>
              <a:buNone/>
              <a:defRPr sz="1800" b="0" i="0" u="none" strike="noStrike" cap="none">
                <a:solidFill>
                  <a:schemeClr val="dk1"/>
                </a:solidFill>
                <a:latin typeface="Open Sans"/>
                <a:ea typeface="Open Sans"/>
                <a:cs typeface="Open Sans"/>
                <a:sym typeface="Open Sans"/>
              </a:defRPr>
            </a:lvl2pPr>
            <a:lvl3pPr marR="0" lvl="2" algn="l">
              <a:lnSpc>
                <a:spcPct val="100000"/>
              </a:lnSpc>
              <a:spcBef>
                <a:spcPts val="0"/>
              </a:spcBef>
              <a:spcAft>
                <a:spcPts val="0"/>
              </a:spcAft>
              <a:buClr>
                <a:schemeClr val="dk1"/>
              </a:buClr>
              <a:buSzPts val="1400"/>
              <a:buFont typeface="Open Sans"/>
              <a:buNone/>
              <a:defRPr sz="1800" b="0" i="0" u="none" strike="noStrike" cap="none">
                <a:solidFill>
                  <a:schemeClr val="dk1"/>
                </a:solidFill>
                <a:latin typeface="Open Sans"/>
                <a:ea typeface="Open Sans"/>
                <a:cs typeface="Open Sans"/>
                <a:sym typeface="Open Sans"/>
              </a:defRPr>
            </a:lvl3pPr>
            <a:lvl4pPr marR="0" lvl="3" algn="l">
              <a:lnSpc>
                <a:spcPct val="100000"/>
              </a:lnSpc>
              <a:spcBef>
                <a:spcPts val="0"/>
              </a:spcBef>
              <a:spcAft>
                <a:spcPts val="0"/>
              </a:spcAft>
              <a:buClr>
                <a:schemeClr val="dk1"/>
              </a:buClr>
              <a:buSzPts val="1400"/>
              <a:buFont typeface="Open Sans"/>
              <a:buNone/>
              <a:defRPr sz="1800" b="0" i="0" u="none" strike="noStrike" cap="none">
                <a:solidFill>
                  <a:schemeClr val="dk1"/>
                </a:solidFill>
                <a:latin typeface="Open Sans"/>
                <a:ea typeface="Open Sans"/>
                <a:cs typeface="Open Sans"/>
                <a:sym typeface="Open Sans"/>
              </a:defRPr>
            </a:lvl4pPr>
            <a:lvl5pPr marR="0" lvl="4" algn="l">
              <a:lnSpc>
                <a:spcPct val="100000"/>
              </a:lnSpc>
              <a:spcBef>
                <a:spcPts val="0"/>
              </a:spcBef>
              <a:spcAft>
                <a:spcPts val="0"/>
              </a:spcAft>
              <a:buClr>
                <a:schemeClr val="dk1"/>
              </a:buClr>
              <a:buSzPts val="1400"/>
              <a:buFont typeface="Open Sans"/>
              <a:buNone/>
              <a:defRPr sz="1800" b="0" i="0" u="none" strike="noStrike" cap="none">
                <a:solidFill>
                  <a:schemeClr val="dk1"/>
                </a:solidFill>
                <a:latin typeface="Open Sans"/>
                <a:ea typeface="Open Sans"/>
                <a:cs typeface="Open Sans"/>
                <a:sym typeface="Open Sans"/>
              </a:defRPr>
            </a:lvl5pPr>
            <a:lvl6pPr marR="0" lvl="5" algn="l">
              <a:lnSpc>
                <a:spcPct val="100000"/>
              </a:lnSpc>
              <a:spcBef>
                <a:spcPts val="0"/>
              </a:spcBef>
              <a:spcAft>
                <a:spcPts val="0"/>
              </a:spcAft>
              <a:buClr>
                <a:schemeClr val="dk1"/>
              </a:buClr>
              <a:buSzPts val="1400"/>
              <a:buFont typeface="Open Sans"/>
              <a:buNone/>
              <a:defRPr sz="1800" b="0" i="0" u="none" strike="noStrike" cap="none">
                <a:solidFill>
                  <a:schemeClr val="dk1"/>
                </a:solidFill>
                <a:latin typeface="Open Sans"/>
                <a:ea typeface="Open Sans"/>
                <a:cs typeface="Open Sans"/>
                <a:sym typeface="Open Sans"/>
              </a:defRPr>
            </a:lvl6pPr>
            <a:lvl7pPr marR="0" lvl="6" algn="l">
              <a:lnSpc>
                <a:spcPct val="100000"/>
              </a:lnSpc>
              <a:spcBef>
                <a:spcPts val="0"/>
              </a:spcBef>
              <a:spcAft>
                <a:spcPts val="0"/>
              </a:spcAft>
              <a:buClr>
                <a:schemeClr val="dk1"/>
              </a:buClr>
              <a:buSzPts val="1400"/>
              <a:buFont typeface="Open Sans"/>
              <a:buNone/>
              <a:defRPr sz="1800" b="0" i="0" u="none" strike="noStrike" cap="none">
                <a:solidFill>
                  <a:schemeClr val="dk1"/>
                </a:solidFill>
                <a:latin typeface="Open Sans"/>
                <a:ea typeface="Open Sans"/>
                <a:cs typeface="Open Sans"/>
                <a:sym typeface="Open Sans"/>
              </a:defRPr>
            </a:lvl7pPr>
            <a:lvl8pPr marR="0" lvl="7" algn="l">
              <a:lnSpc>
                <a:spcPct val="100000"/>
              </a:lnSpc>
              <a:spcBef>
                <a:spcPts val="0"/>
              </a:spcBef>
              <a:spcAft>
                <a:spcPts val="0"/>
              </a:spcAft>
              <a:buClr>
                <a:schemeClr val="dk1"/>
              </a:buClr>
              <a:buSzPts val="1400"/>
              <a:buFont typeface="Open Sans"/>
              <a:buNone/>
              <a:defRPr sz="1800" b="0" i="0" u="none" strike="noStrike" cap="none">
                <a:solidFill>
                  <a:schemeClr val="dk1"/>
                </a:solidFill>
                <a:latin typeface="Open Sans"/>
                <a:ea typeface="Open Sans"/>
                <a:cs typeface="Open Sans"/>
                <a:sym typeface="Open Sans"/>
              </a:defRPr>
            </a:lvl8pPr>
            <a:lvl9pPr marR="0" lvl="8" algn="l">
              <a:lnSpc>
                <a:spcPct val="100000"/>
              </a:lnSpc>
              <a:spcBef>
                <a:spcPts val="0"/>
              </a:spcBef>
              <a:spcAft>
                <a:spcPts val="0"/>
              </a:spcAft>
              <a:buClr>
                <a:schemeClr val="dk1"/>
              </a:buClr>
              <a:buSzPts val="1400"/>
              <a:buFont typeface="Open Sans"/>
              <a:buNone/>
              <a:defRPr sz="1800" b="0" i="0" u="none" strike="noStrike" cap="none">
                <a:solidFill>
                  <a:schemeClr val="dk1"/>
                </a:solidFill>
                <a:latin typeface="Open Sans"/>
                <a:ea typeface="Open Sans"/>
                <a:cs typeface="Open Sans"/>
                <a:sym typeface="Open Sans"/>
              </a:defRPr>
            </a:lvl9pPr>
          </a:lstStyle>
          <a:p>
            <a:endParaRPr/>
          </a:p>
        </p:txBody>
      </p:sp>
      <p:sp>
        <p:nvSpPr>
          <p:cNvPr id="278" name="Google Shape;278;p53"/>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Open Sans"/>
                <a:ea typeface="Open Sans"/>
                <a:cs typeface="Open Sans"/>
                <a:sym typeface="Open Sans"/>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Open Sans"/>
                <a:ea typeface="Open Sans"/>
                <a:cs typeface="Open Sans"/>
                <a:sym typeface="Open Sans"/>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Open Sans"/>
                <a:ea typeface="Open Sans"/>
                <a:cs typeface="Open Sans"/>
                <a:sym typeface="Open Sans"/>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Open Sans"/>
                <a:ea typeface="Open Sans"/>
                <a:cs typeface="Open Sans"/>
                <a:sym typeface="Open Sans"/>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Open Sans"/>
                <a:ea typeface="Open Sans"/>
                <a:cs typeface="Open Sans"/>
                <a:sym typeface="Open Sans"/>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Open Sans"/>
                <a:ea typeface="Open Sans"/>
                <a:cs typeface="Open Sans"/>
                <a:sym typeface="Open Sans"/>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Open Sans"/>
                <a:ea typeface="Open Sans"/>
                <a:cs typeface="Open Sans"/>
                <a:sym typeface="Open Sans"/>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Open Sans"/>
                <a:ea typeface="Open Sans"/>
                <a:cs typeface="Open Sans"/>
                <a:sym typeface="Open Sans"/>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Open Sans"/>
                <a:ea typeface="Open Sans"/>
                <a:cs typeface="Open Sans"/>
                <a:sym typeface="Open Sans"/>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Custom layout 1">
  <p:cSld name="AUTOLAYOUT_3">
    <p:bg>
      <p:bgPr>
        <a:solidFill>
          <a:srgbClr val="FFFFFF"/>
        </a:solidFill>
        <a:effectLst/>
      </p:bgPr>
    </p:bg>
    <p:spTree>
      <p:nvGrpSpPr>
        <p:cNvPr id="1" name="Shape 279"/>
        <p:cNvGrpSpPr/>
        <p:nvPr/>
      </p:nvGrpSpPr>
      <p:grpSpPr>
        <a:xfrm>
          <a:off x="0" y="0"/>
          <a:ext cx="0" cy="0"/>
          <a:chOff x="0" y="0"/>
          <a:chExt cx="0" cy="0"/>
        </a:xfrm>
      </p:grpSpPr>
      <p:sp>
        <p:nvSpPr>
          <p:cNvPr id="280" name="Google Shape;280;p54"/>
          <p:cNvSpPr/>
          <p:nvPr/>
        </p:nvSpPr>
        <p:spPr>
          <a:xfrm>
            <a:off x="0" y="0"/>
            <a:ext cx="12192000" cy="6858000"/>
          </a:xfrm>
          <a:prstGeom prst="rect">
            <a:avLst/>
          </a:prstGeom>
          <a:solidFill>
            <a:srgbClr val="FFFFFF"/>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sp>
        <p:nvSpPr>
          <p:cNvPr id="281" name="Google Shape;281;p54"/>
          <p:cNvSpPr/>
          <p:nvPr/>
        </p:nvSpPr>
        <p:spPr>
          <a:xfrm>
            <a:off x="4063967" y="3429000"/>
            <a:ext cx="4064100" cy="3428700"/>
          </a:xfrm>
          <a:prstGeom prst="rect">
            <a:avLst/>
          </a:prstGeom>
          <a:solidFill>
            <a:srgbClr val="F3F3F3"/>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sp>
        <p:nvSpPr>
          <p:cNvPr id="282" name="Google Shape;282;p54"/>
          <p:cNvSpPr/>
          <p:nvPr/>
        </p:nvSpPr>
        <p:spPr>
          <a:xfrm>
            <a:off x="-33" y="0"/>
            <a:ext cx="4064100" cy="6858000"/>
          </a:xfrm>
          <a:prstGeom prst="rect">
            <a:avLst/>
          </a:prstGeom>
          <a:solidFill>
            <a:srgbClr val="E06055"/>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sp>
        <p:nvSpPr>
          <p:cNvPr id="283" name="Google Shape;283;p54"/>
          <p:cNvSpPr/>
          <p:nvPr/>
        </p:nvSpPr>
        <p:spPr>
          <a:xfrm>
            <a:off x="8127967" y="0"/>
            <a:ext cx="4064100" cy="3428700"/>
          </a:xfrm>
          <a:prstGeom prst="rect">
            <a:avLst/>
          </a:prstGeom>
          <a:solidFill>
            <a:srgbClr val="F3F3F3"/>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sp>
        <p:nvSpPr>
          <p:cNvPr id="284" name="Google Shape;284;p54"/>
          <p:cNvSpPr txBox="1">
            <a:spLocks noGrp="1"/>
          </p:cNvSpPr>
          <p:nvPr>
            <p:ph type="title"/>
          </p:nvPr>
        </p:nvSpPr>
        <p:spPr>
          <a:xfrm>
            <a:off x="435133" y="377800"/>
            <a:ext cx="3193500" cy="6102300"/>
          </a:xfrm>
          <a:prstGeom prst="rect">
            <a:avLst/>
          </a:prstGeom>
          <a:noFill/>
          <a:ln>
            <a:noFill/>
          </a:ln>
        </p:spPr>
        <p:txBody>
          <a:bodyPr spcFirstLastPara="1" wrap="square" lIns="121900" tIns="60925" rIns="121900" bIns="60925" anchor="ctr" anchorCtr="0">
            <a:noAutofit/>
          </a:bodyPr>
          <a:lstStyle>
            <a:lvl1pPr lvl="0" algn="ctr">
              <a:lnSpc>
                <a:spcPct val="100000"/>
              </a:lnSpc>
              <a:spcBef>
                <a:spcPts val="0"/>
              </a:spcBef>
              <a:spcAft>
                <a:spcPts val="0"/>
              </a:spcAft>
              <a:buSzPts val="4400"/>
              <a:buNone/>
              <a:defRPr sz="3200" b="1">
                <a:solidFill>
                  <a:srgbClr val="FFFFFF"/>
                </a:solidFill>
              </a:defRPr>
            </a:lvl1pPr>
            <a:lvl2pPr lvl="1" algn="ctr">
              <a:lnSpc>
                <a:spcPct val="100000"/>
              </a:lnSpc>
              <a:spcBef>
                <a:spcPts val="0"/>
              </a:spcBef>
              <a:spcAft>
                <a:spcPts val="0"/>
              </a:spcAft>
              <a:buSzPts val="1900"/>
              <a:buNone/>
              <a:defRPr sz="3200" b="1">
                <a:solidFill>
                  <a:srgbClr val="FFFFFF"/>
                </a:solidFill>
              </a:defRPr>
            </a:lvl2pPr>
            <a:lvl3pPr lvl="2" algn="ctr">
              <a:lnSpc>
                <a:spcPct val="100000"/>
              </a:lnSpc>
              <a:spcBef>
                <a:spcPts val="0"/>
              </a:spcBef>
              <a:spcAft>
                <a:spcPts val="0"/>
              </a:spcAft>
              <a:buSzPts val="1900"/>
              <a:buNone/>
              <a:defRPr sz="3200" b="1">
                <a:solidFill>
                  <a:srgbClr val="FFFFFF"/>
                </a:solidFill>
              </a:defRPr>
            </a:lvl3pPr>
            <a:lvl4pPr lvl="3" algn="ctr">
              <a:lnSpc>
                <a:spcPct val="100000"/>
              </a:lnSpc>
              <a:spcBef>
                <a:spcPts val="0"/>
              </a:spcBef>
              <a:spcAft>
                <a:spcPts val="0"/>
              </a:spcAft>
              <a:buSzPts val="1900"/>
              <a:buNone/>
              <a:defRPr sz="3200" b="1">
                <a:solidFill>
                  <a:srgbClr val="FFFFFF"/>
                </a:solidFill>
              </a:defRPr>
            </a:lvl4pPr>
            <a:lvl5pPr lvl="4" algn="ctr">
              <a:lnSpc>
                <a:spcPct val="100000"/>
              </a:lnSpc>
              <a:spcBef>
                <a:spcPts val="0"/>
              </a:spcBef>
              <a:spcAft>
                <a:spcPts val="0"/>
              </a:spcAft>
              <a:buSzPts val="1900"/>
              <a:buNone/>
              <a:defRPr sz="3200" b="1">
                <a:solidFill>
                  <a:srgbClr val="FFFFFF"/>
                </a:solidFill>
              </a:defRPr>
            </a:lvl5pPr>
            <a:lvl6pPr lvl="5" algn="ctr">
              <a:lnSpc>
                <a:spcPct val="100000"/>
              </a:lnSpc>
              <a:spcBef>
                <a:spcPts val="0"/>
              </a:spcBef>
              <a:spcAft>
                <a:spcPts val="0"/>
              </a:spcAft>
              <a:buSzPts val="1900"/>
              <a:buNone/>
              <a:defRPr sz="3200" b="1">
                <a:solidFill>
                  <a:srgbClr val="FFFFFF"/>
                </a:solidFill>
              </a:defRPr>
            </a:lvl6pPr>
            <a:lvl7pPr lvl="6" algn="ctr">
              <a:lnSpc>
                <a:spcPct val="100000"/>
              </a:lnSpc>
              <a:spcBef>
                <a:spcPts val="0"/>
              </a:spcBef>
              <a:spcAft>
                <a:spcPts val="0"/>
              </a:spcAft>
              <a:buSzPts val="1900"/>
              <a:buNone/>
              <a:defRPr sz="3200" b="1">
                <a:solidFill>
                  <a:srgbClr val="FFFFFF"/>
                </a:solidFill>
              </a:defRPr>
            </a:lvl7pPr>
            <a:lvl8pPr lvl="7" algn="ctr">
              <a:lnSpc>
                <a:spcPct val="100000"/>
              </a:lnSpc>
              <a:spcBef>
                <a:spcPts val="0"/>
              </a:spcBef>
              <a:spcAft>
                <a:spcPts val="0"/>
              </a:spcAft>
              <a:buSzPts val="1900"/>
              <a:buNone/>
              <a:defRPr sz="3200" b="1">
                <a:solidFill>
                  <a:srgbClr val="FFFFFF"/>
                </a:solidFill>
              </a:defRPr>
            </a:lvl8pPr>
            <a:lvl9pPr lvl="8" algn="ctr">
              <a:lnSpc>
                <a:spcPct val="100000"/>
              </a:lnSpc>
              <a:spcBef>
                <a:spcPts val="0"/>
              </a:spcBef>
              <a:spcAft>
                <a:spcPts val="0"/>
              </a:spcAft>
              <a:buSzPts val="1900"/>
              <a:buNone/>
              <a:defRPr sz="3200" b="1">
                <a:solidFill>
                  <a:srgbClr val="FFFFFF"/>
                </a:solidFill>
              </a:defRPr>
            </a:lvl9pPr>
          </a:lstStyle>
          <a:p>
            <a:endParaRPr/>
          </a:p>
        </p:txBody>
      </p:sp>
      <p:sp>
        <p:nvSpPr>
          <p:cNvPr id="285" name="Google Shape;285;p54"/>
          <p:cNvSpPr txBox="1">
            <a:spLocks noGrp="1"/>
          </p:cNvSpPr>
          <p:nvPr>
            <p:ph type="body" idx="1"/>
          </p:nvPr>
        </p:nvSpPr>
        <p:spPr>
          <a:xfrm>
            <a:off x="4499167" y="377800"/>
            <a:ext cx="3193500" cy="2270100"/>
          </a:xfrm>
          <a:prstGeom prst="rect">
            <a:avLst/>
          </a:prstGeom>
          <a:noFill/>
          <a:ln>
            <a:noFill/>
          </a:ln>
        </p:spPr>
        <p:txBody>
          <a:bodyPr spcFirstLastPara="1" wrap="square" lIns="121900" tIns="60925" rIns="121900" bIns="60925" anchor="t" anchorCtr="0">
            <a:noAutofit/>
          </a:bodyPr>
          <a:lstStyle>
            <a:lvl1pPr marL="457200" lvl="0" indent="-330200" algn="l">
              <a:lnSpc>
                <a:spcPct val="115000"/>
              </a:lnSpc>
              <a:spcBef>
                <a:spcPts val="1000"/>
              </a:spcBef>
              <a:spcAft>
                <a:spcPts val="0"/>
              </a:spcAft>
              <a:buClr>
                <a:srgbClr val="434343"/>
              </a:buClr>
              <a:buSzPts val="1600"/>
              <a:buChar char="•"/>
              <a:defRPr sz="1600">
                <a:solidFill>
                  <a:srgbClr val="434343"/>
                </a:solidFill>
              </a:defRPr>
            </a:lvl1pPr>
            <a:lvl2pPr marL="914400" lvl="1" indent="-330200" algn="l">
              <a:lnSpc>
                <a:spcPct val="115000"/>
              </a:lnSpc>
              <a:spcBef>
                <a:spcPts val="2100"/>
              </a:spcBef>
              <a:spcAft>
                <a:spcPts val="0"/>
              </a:spcAft>
              <a:buClr>
                <a:srgbClr val="434343"/>
              </a:buClr>
              <a:buSzPts val="1600"/>
              <a:buChar char="•"/>
              <a:defRPr sz="1600">
                <a:solidFill>
                  <a:srgbClr val="434343"/>
                </a:solidFill>
              </a:defRPr>
            </a:lvl2pPr>
            <a:lvl3pPr marL="1371600" lvl="2" indent="-330200" algn="l">
              <a:lnSpc>
                <a:spcPct val="115000"/>
              </a:lnSpc>
              <a:spcBef>
                <a:spcPts val="2100"/>
              </a:spcBef>
              <a:spcAft>
                <a:spcPts val="0"/>
              </a:spcAft>
              <a:buClr>
                <a:srgbClr val="434343"/>
              </a:buClr>
              <a:buSzPts val="1600"/>
              <a:buChar char="•"/>
              <a:defRPr sz="1600">
                <a:solidFill>
                  <a:srgbClr val="434343"/>
                </a:solidFill>
              </a:defRPr>
            </a:lvl3pPr>
            <a:lvl4pPr marL="1828800" lvl="3" indent="-330200" algn="l">
              <a:lnSpc>
                <a:spcPct val="115000"/>
              </a:lnSpc>
              <a:spcBef>
                <a:spcPts val="2100"/>
              </a:spcBef>
              <a:spcAft>
                <a:spcPts val="0"/>
              </a:spcAft>
              <a:buClr>
                <a:srgbClr val="434343"/>
              </a:buClr>
              <a:buSzPts val="1600"/>
              <a:buChar char="•"/>
              <a:defRPr sz="1600">
                <a:solidFill>
                  <a:srgbClr val="434343"/>
                </a:solidFill>
              </a:defRPr>
            </a:lvl4pPr>
            <a:lvl5pPr marL="2286000" lvl="4" indent="-330200" algn="l">
              <a:lnSpc>
                <a:spcPct val="115000"/>
              </a:lnSpc>
              <a:spcBef>
                <a:spcPts val="2100"/>
              </a:spcBef>
              <a:spcAft>
                <a:spcPts val="0"/>
              </a:spcAft>
              <a:buClr>
                <a:srgbClr val="434343"/>
              </a:buClr>
              <a:buSzPts val="1600"/>
              <a:buChar char="•"/>
              <a:defRPr sz="1600">
                <a:solidFill>
                  <a:srgbClr val="434343"/>
                </a:solidFill>
              </a:defRPr>
            </a:lvl5pPr>
            <a:lvl6pPr marL="2743200" lvl="5" indent="-330200" algn="l">
              <a:lnSpc>
                <a:spcPct val="115000"/>
              </a:lnSpc>
              <a:spcBef>
                <a:spcPts val="2100"/>
              </a:spcBef>
              <a:spcAft>
                <a:spcPts val="0"/>
              </a:spcAft>
              <a:buClr>
                <a:srgbClr val="434343"/>
              </a:buClr>
              <a:buSzPts val="1600"/>
              <a:buChar char="•"/>
              <a:defRPr sz="1600">
                <a:solidFill>
                  <a:srgbClr val="434343"/>
                </a:solidFill>
              </a:defRPr>
            </a:lvl6pPr>
            <a:lvl7pPr marL="3200400" lvl="6" indent="-330200" algn="l">
              <a:lnSpc>
                <a:spcPct val="115000"/>
              </a:lnSpc>
              <a:spcBef>
                <a:spcPts val="2100"/>
              </a:spcBef>
              <a:spcAft>
                <a:spcPts val="0"/>
              </a:spcAft>
              <a:buClr>
                <a:srgbClr val="434343"/>
              </a:buClr>
              <a:buSzPts val="1600"/>
              <a:buChar char="•"/>
              <a:defRPr sz="1600">
                <a:solidFill>
                  <a:srgbClr val="434343"/>
                </a:solidFill>
              </a:defRPr>
            </a:lvl7pPr>
            <a:lvl8pPr marL="3657600" lvl="7" indent="-330200" algn="l">
              <a:lnSpc>
                <a:spcPct val="115000"/>
              </a:lnSpc>
              <a:spcBef>
                <a:spcPts val="2100"/>
              </a:spcBef>
              <a:spcAft>
                <a:spcPts val="0"/>
              </a:spcAft>
              <a:buClr>
                <a:srgbClr val="434343"/>
              </a:buClr>
              <a:buSzPts val="1600"/>
              <a:buChar char="•"/>
              <a:defRPr sz="1600">
                <a:solidFill>
                  <a:srgbClr val="434343"/>
                </a:solidFill>
              </a:defRPr>
            </a:lvl8pPr>
            <a:lvl9pPr marL="4114800" lvl="8" indent="-330200" algn="l">
              <a:lnSpc>
                <a:spcPct val="115000"/>
              </a:lnSpc>
              <a:spcBef>
                <a:spcPts val="2100"/>
              </a:spcBef>
              <a:spcAft>
                <a:spcPts val="2100"/>
              </a:spcAft>
              <a:buClr>
                <a:srgbClr val="434343"/>
              </a:buClr>
              <a:buSzPts val="1600"/>
              <a:buChar char="•"/>
              <a:defRPr sz="1600">
                <a:solidFill>
                  <a:srgbClr val="434343"/>
                </a:solidFill>
              </a:defRPr>
            </a:lvl9pPr>
          </a:lstStyle>
          <a:p>
            <a:endParaRPr/>
          </a:p>
        </p:txBody>
      </p:sp>
      <p:sp>
        <p:nvSpPr>
          <p:cNvPr id="286" name="Google Shape;286;p54"/>
          <p:cNvSpPr txBox="1">
            <a:spLocks noGrp="1"/>
          </p:cNvSpPr>
          <p:nvPr>
            <p:ph type="body" idx="2"/>
          </p:nvPr>
        </p:nvSpPr>
        <p:spPr>
          <a:xfrm>
            <a:off x="8550233" y="377800"/>
            <a:ext cx="3193500" cy="2270100"/>
          </a:xfrm>
          <a:prstGeom prst="rect">
            <a:avLst/>
          </a:prstGeom>
          <a:noFill/>
          <a:ln>
            <a:noFill/>
          </a:ln>
        </p:spPr>
        <p:txBody>
          <a:bodyPr spcFirstLastPara="1" wrap="square" lIns="121900" tIns="60925" rIns="121900" bIns="60925" anchor="t" anchorCtr="0">
            <a:noAutofit/>
          </a:bodyPr>
          <a:lstStyle>
            <a:lvl1pPr marL="457200" lvl="0" indent="-330200" algn="l">
              <a:lnSpc>
                <a:spcPct val="115000"/>
              </a:lnSpc>
              <a:spcBef>
                <a:spcPts val="1000"/>
              </a:spcBef>
              <a:spcAft>
                <a:spcPts val="0"/>
              </a:spcAft>
              <a:buClr>
                <a:srgbClr val="434343"/>
              </a:buClr>
              <a:buSzPts val="1600"/>
              <a:buChar char="•"/>
              <a:defRPr sz="1600">
                <a:solidFill>
                  <a:srgbClr val="434343"/>
                </a:solidFill>
              </a:defRPr>
            </a:lvl1pPr>
            <a:lvl2pPr marL="914400" lvl="1" indent="-330200" algn="l">
              <a:lnSpc>
                <a:spcPct val="115000"/>
              </a:lnSpc>
              <a:spcBef>
                <a:spcPts val="2100"/>
              </a:spcBef>
              <a:spcAft>
                <a:spcPts val="0"/>
              </a:spcAft>
              <a:buClr>
                <a:srgbClr val="434343"/>
              </a:buClr>
              <a:buSzPts val="1600"/>
              <a:buChar char="•"/>
              <a:defRPr sz="1600">
                <a:solidFill>
                  <a:srgbClr val="434343"/>
                </a:solidFill>
              </a:defRPr>
            </a:lvl2pPr>
            <a:lvl3pPr marL="1371600" lvl="2" indent="-330200" algn="l">
              <a:lnSpc>
                <a:spcPct val="115000"/>
              </a:lnSpc>
              <a:spcBef>
                <a:spcPts val="2100"/>
              </a:spcBef>
              <a:spcAft>
                <a:spcPts val="0"/>
              </a:spcAft>
              <a:buClr>
                <a:srgbClr val="434343"/>
              </a:buClr>
              <a:buSzPts val="1600"/>
              <a:buChar char="•"/>
              <a:defRPr sz="1600">
                <a:solidFill>
                  <a:srgbClr val="434343"/>
                </a:solidFill>
              </a:defRPr>
            </a:lvl3pPr>
            <a:lvl4pPr marL="1828800" lvl="3" indent="-330200" algn="l">
              <a:lnSpc>
                <a:spcPct val="115000"/>
              </a:lnSpc>
              <a:spcBef>
                <a:spcPts val="2100"/>
              </a:spcBef>
              <a:spcAft>
                <a:spcPts val="0"/>
              </a:spcAft>
              <a:buClr>
                <a:srgbClr val="434343"/>
              </a:buClr>
              <a:buSzPts val="1600"/>
              <a:buChar char="•"/>
              <a:defRPr sz="1600">
                <a:solidFill>
                  <a:srgbClr val="434343"/>
                </a:solidFill>
              </a:defRPr>
            </a:lvl4pPr>
            <a:lvl5pPr marL="2286000" lvl="4" indent="-330200" algn="l">
              <a:lnSpc>
                <a:spcPct val="115000"/>
              </a:lnSpc>
              <a:spcBef>
                <a:spcPts val="2100"/>
              </a:spcBef>
              <a:spcAft>
                <a:spcPts val="0"/>
              </a:spcAft>
              <a:buClr>
                <a:srgbClr val="434343"/>
              </a:buClr>
              <a:buSzPts val="1600"/>
              <a:buChar char="•"/>
              <a:defRPr sz="1600">
                <a:solidFill>
                  <a:srgbClr val="434343"/>
                </a:solidFill>
              </a:defRPr>
            </a:lvl5pPr>
            <a:lvl6pPr marL="2743200" lvl="5" indent="-330200" algn="l">
              <a:lnSpc>
                <a:spcPct val="115000"/>
              </a:lnSpc>
              <a:spcBef>
                <a:spcPts val="2100"/>
              </a:spcBef>
              <a:spcAft>
                <a:spcPts val="0"/>
              </a:spcAft>
              <a:buClr>
                <a:srgbClr val="434343"/>
              </a:buClr>
              <a:buSzPts val="1600"/>
              <a:buChar char="•"/>
              <a:defRPr sz="1600">
                <a:solidFill>
                  <a:srgbClr val="434343"/>
                </a:solidFill>
              </a:defRPr>
            </a:lvl6pPr>
            <a:lvl7pPr marL="3200400" lvl="6" indent="-330200" algn="l">
              <a:lnSpc>
                <a:spcPct val="115000"/>
              </a:lnSpc>
              <a:spcBef>
                <a:spcPts val="2100"/>
              </a:spcBef>
              <a:spcAft>
                <a:spcPts val="0"/>
              </a:spcAft>
              <a:buClr>
                <a:srgbClr val="434343"/>
              </a:buClr>
              <a:buSzPts val="1600"/>
              <a:buChar char="•"/>
              <a:defRPr sz="1600">
                <a:solidFill>
                  <a:srgbClr val="434343"/>
                </a:solidFill>
              </a:defRPr>
            </a:lvl7pPr>
            <a:lvl8pPr marL="3657600" lvl="7" indent="-330200" algn="l">
              <a:lnSpc>
                <a:spcPct val="115000"/>
              </a:lnSpc>
              <a:spcBef>
                <a:spcPts val="2100"/>
              </a:spcBef>
              <a:spcAft>
                <a:spcPts val="0"/>
              </a:spcAft>
              <a:buClr>
                <a:srgbClr val="434343"/>
              </a:buClr>
              <a:buSzPts val="1600"/>
              <a:buChar char="•"/>
              <a:defRPr sz="1600">
                <a:solidFill>
                  <a:srgbClr val="434343"/>
                </a:solidFill>
              </a:defRPr>
            </a:lvl8pPr>
            <a:lvl9pPr marL="4114800" lvl="8" indent="-330200" algn="l">
              <a:lnSpc>
                <a:spcPct val="115000"/>
              </a:lnSpc>
              <a:spcBef>
                <a:spcPts val="2100"/>
              </a:spcBef>
              <a:spcAft>
                <a:spcPts val="2100"/>
              </a:spcAft>
              <a:buClr>
                <a:srgbClr val="434343"/>
              </a:buClr>
              <a:buSzPts val="1600"/>
              <a:buChar char="•"/>
              <a:defRPr sz="1600">
                <a:solidFill>
                  <a:srgbClr val="434343"/>
                </a:solidFill>
              </a:defRPr>
            </a:lvl9pPr>
          </a:lstStyle>
          <a:p>
            <a:endParaRPr/>
          </a:p>
        </p:txBody>
      </p:sp>
      <p:sp>
        <p:nvSpPr>
          <p:cNvPr id="287" name="Google Shape;287;p54"/>
          <p:cNvSpPr txBox="1">
            <a:spLocks noGrp="1"/>
          </p:cNvSpPr>
          <p:nvPr>
            <p:ph type="body" idx="3"/>
          </p:nvPr>
        </p:nvSpPr>
        <p:spPr>
          <a:xfrm>
            <a:off x="4499167" y="3806800"/>
            <a:ext cx="3193500" cy="2270100"/>
          </a:xfrm>
          <a:prstGeom prst="rect">
            <a:avLst/>
          </a:prstGeom>
          <a:noFill/>
          <a:ln>
            <a:noFill/>
          </a:ln>
        </p:spPr>
        <p:txBody>
          <a:bodyPr spcFirstLastPara="1" wrap="square" lIns="121900" tIns="60925" rIns="121900" bIns="60925" anchor="t" anchorCtr="0">
            <a:noAutofit/>
          </a:bodyPr>
          <a:lstStyle>
            <a:lvl1pPr marL="457200" lvl="0" indent="-330200" algn="l">
              <a:lnSpc>
                <a:spcPct val="115000"/>
              </a:lnSpc>
              <a:spcBef>
                <a:spcPts val="1000"/>
              </a:spcBef>
              <a:spcAft>
                <a:spcPts val="0"/>
              </a:spcAft>
              <a:buClr>
                <a:srgbClr val="434343"/>
              </a:buClr>
              <a:buSzPts val="1600"/>
              <a:buChar char="•"/>
              <a:defRPr sz="1600">
                <a:solidFill>
                  <a:srgbClr val="434343"/>
                </a:solidFill>
              </a:defRPr>
            </a:lvl1pPr>
            <a:lvl2pPr marL="914400" lvl="1" indent="-330200" algn="l">
              <a:lnSpc>
                <a:spcPct val="115000"/>
              </a:lnSpc>
              <a:spcBef>
                <a:spcPts val="2100"/>
              </a:spcBef>
              <a:spcAft>
                <a:spcPts val="0"/>
              </a:spcAft>
              <a:buClr>
                <a:srgbClr val="434343"/>
              </a:buClr>
              <a:buSzPts val="1600"/>
              <a:buChar char="•"/>
              <a:defRPr sz="1600">
                <a:solidFill>
                  <a:srgbClr val="434343"/>
                </a:solidFill>
              </a:defRPr>
            </a:lvl2pPr>
            <a:lvl3pPr marL="1371600" lvl="2" indent="-330200" algn="l">
              <a:lnSpc>
                <a:spcPct val="115000"/>
              </a:lnSpc>
              <a:spcBef>
                <a:spcPts val="2100"/>
              </a:spcBef>
              <a:spcAft>
                <a:spcPts val="0"/>
              </a:spcAft>
              <a:buClr>
                <a:srgbClr val="434343"/>
              </a:buClr>
              <a:buSzPts val="1600"/>
              <a:buChar char="•"/>
              <a:defRPr sz="1600">
                <a:solidFill>
                  <a:srgbClr val="434343"/>
                </a:solidFill>
              </a:defRPr>
            </a:lvl3pPr>
            <a:lvl4pPr marL="1828800" lvl="3" indent="-330200" algn="l">
              <a:lnSpc>
                <a:spcPct val="115000"/>
              </a:lnSpc>
              <a:spcBef>
                <a:spcPts val="2100"/>
              </a:spcBef>
              <a:spcAft>
                <a:spcPts val="0"/>
              </a:spcAft>
              <a:buClr>
                <a:srgbClr val="434343"/>
              </a:buClr>
              <a:buSzPts val="1600"/>
              <a:buChar char="•"/>
              <a:defRPr sz="1600">
                <a:solidFill>
                  <a:srgbClr val="434343"/>
                </a:solidFill>
              </a:defRPr>
            </a:lvl4pPr>
            <a:lvl5pPr marL="2286000" lvl="4" indent="-330200" algn="l">
              <a:lnSpc>
                <a:spcPct val="115000"/>
              </a:lnSpc>
              <a:spcBef>
                <a:spcPts val="2100"/>
              </a:spcBef>
              <a:spcAft>
                <a:spcPts val="0"/>
              </a:spcAft>
              <a:buClr>
                <a:srgbClr val="434343"/>
              </a:buClr>
              <a:buSzPts val="1600"/>
              <a:buChar char="•"/>
              <a:defRPr sz="1600">
                <a:solidFill>
                  <a:srgbClr val="434343"/>
                </a:solidFill>
              </a:defRPr>
            </a:lvl5pPr>
            <a:lvl6pPr marL="2743200" lvl="5" indent="-330200" algn="l">
              <a:lnSpc>
                <a:spcPct val="115000"/>
              </a:lnSpc>
              <a:spcBef>
                <a:spcPts val="2100"/>
              </a:spcBef>
              <a:spcAft>
                <a:spcPts val="0"/>
              </a:spcAft>
              <a:buClr>
                <a:srgbClr val="434343"/>
              </a:buClr>
              <a:buSzPts val="1600"/>
              <a:buChar char="•"/>
              <a:defRPr sz="1600">
                <a:solidFill>
                  <a:srgbClr val="434343"/>
                </a:solidFill>
              </a:defRPr>
            </a:lvl6pPr>
            <a:lvl7pPr marL="3200400" lvl="6" indent="-330200" algn="l">
              <a:lnSpc>
                <a:spcPct val="115000"/>
              </a:lnSpc>
              <a:spcBef>
                <a:spcPts val="2100"/>
              </a:spcBef>
              <a:spcAft>
                <a:spcPts val="0"/>
              </a:spcAft>
              <a:buClr>
                <a:srgbClr val="434343"/>
              </a:buClr>
              <a:buSzPts val="1600"/>
              <a:buChar char="•"/>
              <a:defRPr sz="1600">
                <a:solidFill>
                  <a:srgbClr val="434343"/>
                </a:solidFill>
              </a:defRPr>
            </a:lvl7pPr>
            <a:lvl8pPr marL="3657600" lvl="7" indent="-330200" algn="l">
              <a:lnSpc>
                <a:spcPct val="115000"/>
              </a:lnSpc>
              <a:spcBef>
                <a:spcPts val="2100"/>
              </a:spcBef>
              <a:spcAft>
                <a:spcPts val="0"/>
              </a:spcAft>
              <a:buClr>
                <a:srgbClr val="434343"/>
              </a:buClr>
              <a:buSzPts val="1600"/>
              <a:buChar char="•"/>
              <a:defRPr sz="1600">
                <a:solidFill>
                  <a:srgbClr val="434343"/>
                </a:solidFill>
              </a:defRPr>
            </a:lvl8pPr>
            <a:lvl9pPr marL="4114800" lvl="8" indent="-330200" algn="l">
              <a:lnSpc>
                <a:spcPct val="115000"/>
              </a:lnSpc>
              <a:spcBef>
                <a:spcPts val="2100"/>
              </a:spcBef>
              <a:spcAft>
                <a:spcPts val="2100"/>
              </a:spcAft>
              <a:buClr>
                <a:srgbClr val="434343"/>
              </a:buClr>
              <a:buSzPts val="1600"/>
              <a:buChar char="•"/>
              <a:defRPr sz="1600">
                <a:solidFill>
                  <a:srgbClr val="434343"/>
                </a:solidFill>
              </a:defRPr>
            </a:lvl9pPr>
          </a:lstStyle>
          <a:p>
            <a:endParaRPr/>
          </a:p>
        </p:txBody>
      </p:sp>
      <p:sp>
        <p:nvSpPr>
          <p:cNvPr id="288" name="Google Shape;288;p54"/>
          <p:cNvSpPr txBox="1">
            <a:spLocks noGrp="1"/>
          </p:cNvSpPr>
          <p:nvPr>
            <p:ph type="body" idx="4"/>
          </p:nvPr>
        </p:nvSpPr>
        <p:spPr>
          <a:xfrm>
            <a:off x="8544533" y="3806800"/>
            <a:ext cx="3193500" cy="2270100"/>
          </a:xfrm>
          <a:prstGeom prst="rect">
            <a:avLst/>
          </a:prstGeom>
          <a:noFill/>
          <a:ln>
            <a:noFill/>
          </a:ln>
        </p:spPr>
        <p:txBody>
          <a:bodyPr spcFirstLastPara="1" wrap="square" lIns="121900" tIns="60925" rIns="121900" bIns="60925" anchor="t" anchorCtr="0">
            <a:noAutofit/>
          </a:bodyPr>
          <a:lstStyle>
            <a:lvl1pPr marL="457200" lvl="0" indent="-330200" algn="l">
              <a:lnSpc>
                <a:spcPct val="115000"/>
              </a:lnSpc>
              <a:spcBef>
                <a:spcPts val="1000"/>
              </a:spcBef>
              <a:spcAft>
                <a:spcPts val="0"/>
              </a:spcAft>
              <a:buClr>
                <a:srgbClr val="434343"/>
              </a:buClr>
              <a:buSzPts val="1600"/>
              <a:buChar char="•"/>
              <a:defRPr sz="1600">
                <a:solidFill>
                  <a:srgbClr val="434343"/>
                </a:solidFill>
              </a:defRPr>
            </a:lvl1pPr>
            <a:lvl2pPr marL="914400" lvl="1" indent="-330200" algn="l">
              <a:lnSpc>
                <a:spcPct val="115000"/>
              </a:lnSpc>
              <a:spcBef>
                <a:spcPts val="2100"/>
              </a:spcBef>
              <a:spcAft>
                <a:spcPts val="0"/>
              </a:spcAft>
              <a:buClr>
                <a:srgbClr val="434343"/>
              </a:buClr>
              <a:buSzPts val="1600"/>
              <a:buChar char="•"/>
              <a:defRPr sz="1600">
                <a:solidFill>
                  <a:srgbClr val="434343"/>
                </a:solidFill>
              </a:defRPr>
            </a:lvl2pPr>
            <a:lvl3pPr marL="1371600" lvl="2" indent="-330200" algn="l">
              <a:lnSpc>
                <a:spcPct val="115000"/>
              </a:lnSpc>
              <a:spcBef>
                <a:spcPts val="2100"/>
              </a:spcBef>
              <a:spcAft>
                <a:spcPts val="0"/>
              </a:spcAft>
              <a:buClr>
                <a:srgbClr val="434343"/>
              </a:buClr>
              <a:buSzPts val="1600"/>
              <a:buChar char="•"/>
              <a:defRPr sz="1600">
                <a:solidFill>
                  <a:srgbClr val="434343"/>
                </a:solidFill>
              </a:defRPr>
            </a:lvl3pPr>
            <a:lvl4pPr marL="1828800" lvl="3" indent="-330200" algn="l">
              <a:lnSpc>
                <a:spcPct val="115000"/>
              </a:lnSpc>
              <a:spcBef>
                <a:spcPts val="2100"/>
              </a:spcBef>
              <a:spcAft>
                <a:spcPts val="0"/>
              </a:spcAft>
              <a:buClr>
                <a:srgbClr val="434343"/>
              </a:buClr>
              <a:buSzPts val="1600"/>
              <a:buChar char="•"/>
              <a:defRPr sz="1600">
                <a:solidFill>
                  <a:srgbClr val="434343"/>
                </a:solidFill>
              </a:defRPr>
            </a:lvl4pPr>
            <a:lvl5pPr marL="2286000" lvl="4" indent="-330200" algn="l">
              <a:lnSpc>
                <a:spcPct val="115000"/>
              </a:lnSpc>
              <a:spcBef>
                <a:spcPts val="2100"/>
              </a:spcBef>
              <a:spcAft>
                <a:spcPts val="0"/>
              </a:spcAft>
              <a:buClr>
                <a:srgbClr val="434343"/>
              </a:buClr>
              <a:buSzPts val="1600"/>
              <a:buChar char="•"/>
              <a:defRPr sz="1600">
                <a:solidFill>
                  <a:srgbClr val="434343"/>
                </a:solidFill>
              </a:defRPr>
            </a:lvl5pPr>
            <a:lvl6pPr marL="2743200" lvl="5" indent="-330200" algn="l">
              <a:lnSpc>
                <a:spcPct val="115000"/>
              </a:lnSpc>
              <a:spcBef>
                <a:spcPts val="2100"/>
              </a:spcBef>
              <a:spcAft>
                <a:spcPts val="0"/>
              </a:spcAft>
              <a:buClr>
                <a:srgbClr val="434343"/>
              </a:buClr>
              <a:buSzPts val="1600"/>
              <a:buChar char="•"/>
              <a:defRPr sz="1600">
                <a:solidFill>
                  <a:srgbClr val="434343"/>
                </a:solidFill>
              </a:defRPr>
            </a:lvl6pPr>
            <a:lvl7pPr marL="3200400" lvl="6" indent="-330200" algn="l">
              <a:lnSpc>
                <a:spcPct val="115000"/>
              </a:lnSpc>
              <a:spcBef>
                <a:spcPts val="2100"/>
              </a:spcBef>
              <a:spcAft>
                <a:spcPts val="0"/>
              </a:spcAft>
              <a:buClr>
                <a:srgbClr val="434343"/>
              </a:buClr>
              <a:buSzPts val="1600"/>
              <a:buChar char="•"/>
              <a:defRPr sz="1600">
                <a:solidFill>
                  <a:srgbClr val="434343"/>
                </a:solidFill>
              </a:defRPr>
            </a:lvl7pPr>
            <a:lvl8pPr marL="3657600" lvl="7" indent="-330200" algn="l">
              <a:lnSpc>
                <a:spcPct val="115000"/>
              </a:lnSpc>
              <a:spcBef>
                <a:spcPts val="2100"/>
              </a:spcBef>
              <a:spcAft>
                <a:spcPts val="0"/>
              </a:spcAft>
              <a:buClr>
                <a:srgbClr val="434343"/>
              </a:buClr>
              <a:buSzPts val="1600"/>
              <a:buChar char="•"/>
              <a:defRPr sz="1600">
                <a:solidFill>
                  <a:srgbClr val="434343"/>
                </a:solidFill>
              </a:defRPr>
            </a:lvl8pPr>
            <a:lvl9pPr marL="4114800" lvl="8" indent="-330200" algn="l">
              <a:lnSpc>
                <a:spcPct val="115000"/>
              </a:lnSpc>
              <a:spcBef>
                <a:spcPts val="2100"/>
              </a:spcBef>
              <a:spcAft>
                <a:spcPts val="2100"/>
              </a:spcAft>
              <a:buClr>
                <a:srgbClr val="434343"/>
              </a:buClr>
              <a:buSzPts val="1600"/>
              <a:buChar char="•"/>
              <a:defRPr sz="1600">
                <a:solidFill>
                  <a:srgbClr val="434343"/>
                </a:solidFill>
              </a:defRPr>
            </a:lvl9pPr>
          </a:lstStyle>
          <a:p>
            <a:endParaRPr/>
          </a:p>
        </p:txBody>
      </p:sp>
      <p:sp>
        <p:nvSpPr>
          <p:cNvPr id="289" name="Google Shape;289;p54"/>
          <p:cNvSpPr txBox="1">
            <a:spLocks noGrp="1"/>
          </p:cNvSpPr>
          <p:nvPr>
            <p:ph type="sldNum" idx="12"/>
          </p:nvPr>
        </p:nvSpPr>
        <p:spPr>
          <a:xfrm>
            <a:off x="11296611" y="6217623"/>
            <a:ext cx="731700" cy="524700"/>
          </a:xfrm>
          <a:prstGeom prst="rect">
            <a:avLst/>
          </a:prstGeom>
          <a:noFill/>
          <a:ln>
            <a:noFill/>
          </a:ln>
        </p:spPr>
        <p:txBody>
          <a:bodyPr spcFirstLastPara="1" wrap="square" lIns="121900" tIns="60925" rIns="121900" bIns="60925" anchor="ctr" anchorCtr="0">
            <a:noAutofit/>
          </a:bodyPr>
          <a:lstStyle>
            <a:lvl1pPr marL="0" marR="0" lvl="0" indent="0" algn="r">
              <a:lnSpc>
                <a:spcPct val="100000"/>
              </a:lnSpc>
              <a:spcBef>
                <a:spcPts val="0"/>
              </a:spcBef>
              <a:spcAft>
                <a:spcPts val="0"/>
              </a:spcAft>
              <a:buClr>
                <a:srgbClr val="000000"/>
              </a:buClr>
              <a:buSzPts val="1300"/>
              <a:buFont typeface="Arial"/>
              <a:buNone/>
              <a:defRPr sz="1300" b="1" i="0" u="none" strike="noStrike" cap="none">
                <a:solidFill>
                  <a:srgbClr val="616161"/>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300"/>
              <a:buFont typeface="Arial"/>
              <a:buNone/>
              <a:defRPr sz="1300" b="1" i="0" u="none" strike="noStrike" cap="none">
                <a:solidFill>
                  <a:srgbClr val="616161"/>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300"/>
              <a:buFont typeface="Arial"/>
              <a:buNone/>
              <a:defRPr sz="1300" b="1" i="0" u="none" strike="noStrike" cap="none">
                <a:solidFill>
                  <a:srgbClr val="616161"/>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300"/>
              <a:buFont typeface="Arial"/>
              <a:buNone/>
              <a:defRPr sz="1300" b="1" i="0" u="none" strike="noStrike" cap="none">
                <a:solidFill>
                  <a:srgbClr val="616161"/>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300"/>
              <a:buFont typeface="Arial"/>
              <a:buNone/>
              <a:defRPr sz="1300" b="1" i="0" u="none" strike="noStrike" cap="none">
                <a:solidFill>
                  <a:srgbClr val="616161"/>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300"/>
              <a:buFont typeface="Arial"/>
              <a:buNone/>
              <a:defRPr sz="1300" b="1" i="0" u="none" strike="noStrike" cap="none">
                <a:solidFill>
                  <a:srgbClr val="616161"/>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300"/>
              <a:buFont typeface="Arial"/>
              <a:buNone/>
              <a:defRPr sz="1300" b="1" i="0" u="none" strike="noStrike" cap="none">
                <a:solidFill>
                  <a:srgbClr val="616161"/>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300"/>
              <a:buFont typeface="Arial"/>
              <a:buNone/>
              <a:defRPr sz="1300" b="1" i="0" u="none" strike="noStrike" cap="none">
                <a:solidFill>
                  <a:srgbClr val="616161"/>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300"/>
              <a:buFont typeface="Arial"/>
              <a:buNone/>
              <a:defRPr sz="1300" b="1" i="0" u="none" strike="noStrike" cap="none">
                <a:solidFill>
                  <a:srgbClr val="61616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90"/>
        <p:cNvGrpSpPr/>
        <p:nvPr/>
      </p:nvGrpSpPr>
      <p:grpSpPr>
        <a:xfrm>
          <a:off x="0" y="0"/>
          <a:ext cx="0" cy="0"/>
          <a:chOff x="0" y="0"/>
          <a:chExt cx="0" cy="0"/>
        </a:xfrm>
      </p:grpSpPr>
      <p:sp>
        <p:nvSpPr>
          <p:cNvPr id="291" name="Google Shape;291;p55"/>
          <p:cNvSpPr/>
          <p:nvPr/>
        </p:nvSpPr>
        <p:spPr>
          <a:xfrm>
            <a:off x="0" y="0"/>
            <a:ext cx="12192000" cy="841800"/>
          </a:xfrm>
          <a:prstGeom prst="rect">
            <a:avLst/>
          </a:prstGeom>
          <a:solidFill>
            <a:srgbClr val="00958E"/>
          </a:solidFill>
          <a:ln>
            <a:noFill/>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292" name="Google Shape;292;p55"/>
          <p:cNvPicPr preferRelativeResize="0"/>
          <p:nvPr/>
        </p:nvPicPr>
        <p:blipFill rotWithShape="1">
          <a:blip r:embed="rId2">
            <a:alphaModFix/>
          </a:blip>
          <a:srcRect/>
          <a:stretch/>
        </p:blipFill>
        <p:spPr>
          <a:xfrm>
            <a:off x="11510601" y="6154236"/>
            <a:ext cx="615765" cy="726852"/>
          </a:xfrm>
          <a:prstGeom prst="rect">
            <a:avLst/>
          </a:prstGeom>
          <a:noFill/>
          <a:ln>
            <a:noFill/>
          </a:ln>
        </p:spPr>
      </p:pic>
      <p:sp>
        <p:nvSpPr>
          <p:cNvPr id="293" name="Google Shape;293;p55"/>
          <p:cNvSpPr txBox="1">
            <a:spLocks noGrp="1"/>
          </p:cNvSpPr>
          <p:nvPr>
            <p:ph type="title"/>
          </p:nvPr>
        </p:nvSpPr>
        <p:spPr>
          <a:xfrm>
            <a:off x="128665" y="39432"/>
            <a:ext cx="11833500" cy="802500"/>
          </a:xfrm>
          <a:prstGeom prst="rect">
            <a:avLst/>
          </a:prstGeom>
          <a:noFill/>
          <a:ln>
            <a:noFill/>
          </a:ln>
        </p:spPr>
        <p:txBody>
          <a:bodyPr spcFirstLastPara="1" wrap="square" lIns="121900" tIns="60925" rIns="121900" bIns="60925" anchor="ctr" anchorCtr="0">
            <a:noAutofit/>
          </a:bodyPr>
          <a:lstStyle>
            <a:lvl1pPr lvl="0" algn="l">
              <a:lnSpc>
                <a:spcPct val="90000"/>
              </a:lnSpc>
              <a:spcBef>
                <a:spcPts val="0"/>
              </a:spcBef>
              <a:spcAft>
                <a:spcPts val="0"/>
              </a:spcAft>
              <a:buClr>
                <a:schemeClr val="lt1"/>
              </a:buClr>
              <a:buSzPts val="2400"/>
              <a:buFont typeface="Calibri"/>
              <a:buNone/>
              <a:defRPr sz="2400">
                <a:solidFill>
                  <a:schemeClr val="lt1"/>
                </a:solidFill>
                <a:latin typeface="Calibri"/>
                <a:ea typeface="Calibri"/>
                <a:cs typeface="Calibri"/>
                <a:sym typeface="Calibri"/>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a:endParaRPr/>
          </a:p>
        </p:txBody>
      </p:sp>
      <p:sp>
        <p:nvSpPr>
          <p:cNvPr id="294" name="Google Shape;294;p55"/>
          <p:cNvSpPr txBox="1">
            <a:spLocks noGrp="1"/>
          </p:cNvSpPr>
          <p:nvPr>
            <p:ph type="body" idx="1"/>
          </p:nvPr>
        </p:nvSpPr>
        <p:spPr>
          <a:xfrm>
            <a:off x="16257" y="1106180"/>
            <a:ext cx="11833500" cy="4889400"/>
          </a:xfrm>
          <a:prstGeom prst="rect">
            <a:avLst/>
          </a:prstGeom>
          <a:noFill/>
          <a:ln>
            <a:noFill/>
          </a:ln>
        </p:spPr>
        <p:txBody>
          <a:bodyPr spcFirstLastPara="1" wrap="square" lIns="121900" tIns="60925" rIns="121900" bIns="60925" anchor="t" anchorCtr="0">
            <a:noAutofit/>
          </a:bodyPr>
          <a:lstStyle>
            <a:lvl1pPr marL="457200" lvl="0" indent="-381000" algn="l">
              <a:lnSpc>
                <a:spcPct val="90000"/>
              </a:lnSpc>
              <a:spcBef>
                <a:spcPts val="1000"/>
              </a:spcBef>
              <a:spcAft>
                <a:spcPts val="0"/>
              </a:spcAft>
              <a:buClr>
                <a:srgbClr val="595959"/>
              </a:buClr>
              <a:buSzPts val="2400"/>
              <a:buChar char="•"/>
              <a:defRPr sz="2400">
                <a:solidFill>
                  <a:srgbClr val="595959"/>
                </a:solidFill>
                <a:latin typeface="Calibri"/>
                <a:ea typeface="Calibri"/>
                <a:cs typeface="Calibri"/>
                <a:sym typeface="Calibri"/>
              </a:defRPr>
            </a:lvl1pPr>
            <a:lvl2pPr marL="914400" lvl="1" indent="-361950" algn="l">
              <a:lnSpc>
                <a:spcPct val="90000"/>
              </a:lnSpc>
              <a:spcBef>
                <a:spcPts val="500"/>
              </a:spcBef>
              <a:spcAft>
                <a:spcPts val="0"/>
              </a:spcAft>
              <a:buClr>
                <a:srgbClr val="595959"/>
              </a:buClr>
              <a:buSzPts val="2100"/>
              <a:buChar char="•"/>
              <a:defRPr sz="2100">
                <a:solidFill>
                  <a:srgbClr val="595959"/>
                </a:solidFill>
                <a:latin typeface="Calibri"/>
                <a:ea typeface="Calibri"/>
                <a:cs typeface="Calibri"/>
                <a:sym typeface="Calibri"/>
              </a:defRPr>
            </a:lvl2pPr>
            <a:lvl3pPr marL="1371600" lvl="2" indent="-349250" algn="l">
              <a:lnSpc>
                <a:spcPct val="90000"/>
              </a:lnSpc>
              <a:spcBef>
                <a:spcPts val="500"/>
              </a:spcBef>
              <a:spcAft>
                <a:spcPts val="0"/>
              </a:spcAft>
              <a:buClr>
                <a:srgbClr val="595959"/>
              </a:buClr>
              <a:buSzPts val="1900"/>
              <a:buChar char="•"/>
              <a:defRPr sz="1900">
                <a:solidFill>
                  <a:srgbClr val="595959"/>
                </a:solidFill>
                <a:latin typeface="Calibri"/>
                <a:ea typeface="Calibri"/>
                <a:cs typeface="Calibri"/>
                <a:sym typeface="Calibri"/>
              </a:defRPr>
            </a:lvl3pPr>
            <a:lvl4pPr marL="1828800" lvl="3" indent="-330200" algn="l">
              <a:lnSpc>
                <a:spcPct val="90000"/>
              </a:lnSpc>
              <a:spcBef>
                <a:spcPts val="500"/>
              </a:spcBef>
              <a:spcAft>
                <a:spcPts val="0"/>
              </a:spcAft>
              <a:buClr>
                <a:srgbClr val="595959"/>
              </a:buClr>
              <a:buSzPts val="1600"/>
              <a:buChar char="•"/>
              <a:defRPr sz="1600">
                <a:solidFill>
                  <a:srgbClr val="595959"/>
                </a:solidFill>
                <a:latin typeface="Calibri"/>
                <a:ea typeface="Calibri"/>
                <a:cs typeface="Calibri"/>
                <a:sym typeface="Calibri"/>
              </a:defRPr>
            </a:lvl4pPr>
            <a:lvl5pPr marL="2286000" lvl="4" indent="-330200" algn="l">
              <a:lnSpc>
                <a:spcPct val="90000"/>
              </a:lnSpc>
              <a:spcBef>
                <a:spcPts val="500"/>
              </a:spcBef>
              <a:spcAft>
                <a:spcPts val="0"/>
              </a:spcAft>
              <a:buClr>
                <a:srgbClr val="595959"/>
              </a:buClr>
              <a:buSzPts val="1600"/>
              <a:buChar char="•"/>
              <a:defRPr sz="1600">
                <a:solidFill>
                  <a:srgbClr val="595959"/>
                </a:solidFill>
                <a:latin typeface="Calibri"/>
                <a:ea typeface="Calibri"/>
                <a:cs typeface="Calibri"/>
                <a:sym typeface="Calibri"/>
              </a:defRPr>
            </a:lvl5pPr>
            <a:lvl6pPr marL="2743200" lvl="5" indent="-381000" algn="l">
              <a:lnSpc>
                <a:spcPct val="90000"/>
              </a:lnSpc>
              <a:spcBef>
                <a:spcPts val="500"/>
              </a:spcBef>
              <a:spcAft>
                <a:spcPts val="0"/>
              </a:spcAft>
              <a:buClr>
                <a:schemeClr val="dk1"/>
              </a:buClr>
              <a:buSzPts val="2400"/>
              <a:buChar char="•"/>
              <a:defRPr/>
            </a:lvl6pPr>
            <a:lvl7pPr marL="3200400" lvl="6" indent="-381000" algn="l">
              <a:lnSpc>
                <a:spcPct val="90000"/>
              </a:lnSpc>
              <a:spcBef>
                <a:spcPts val="500"/>
              </a:spcBef>
              <a:spcAft>
                <a:spcPts val="0"/>
              </a:spcAft>
              <a:buClr>
                <a:schemeClr val="dk1"/>
              </a:buClr>
              <a:buSzPts val="2400"/>
              <a:buChar char="•"/>
              <a:defRPr/>
            </a:lvl7pPr>
            <a:lvl8pPr marL="3657600" lvl="7" indent="-381000" algn="l">
              <a:lnSpc>
                <a:spcPct val="90000"/>
              </a:lnSpc>
              <a:spcBef>
                <a:spcPts val="500"/>
              </a:spcBef>
              <a:spcAft>
                <a:spcPts val="0"/>
              </a:spcAft>
              <a:buClr>
                <a:schemeClr val="dk1"/>
              </a:buClr>
              <a:buSzPts val="2400"/>
              <a:buChar char="•"/>
              <a:defRPr/>
            </a:lvl8pPr>
            <a:lvl9pPr marL="4114800" lvl="8" indent="-381000" algn="l">
              <a:lnSpc>
                <a:spcPct val="90000"/>
              </a:lnSpc>
              <a:spcBef>
                <a:spcPts val="500"/>
              </a:spcBef>
              <a:spcAft>
                <a:spcPts val="0"/>
              </a:spcAft>
              <a:buClr>
                <a:schemeClr val="dk1"/>
              </a:buClr>
              <a:buSzPts val="2400"/>
              <a:buChar char="•"/>
              <a:defRPr/>
            </a:lvl9pPr>
          </a:lstStyle>
          <a:p>
            <a:endParaRPr/>
          </a:p>
        </p:txBody>
      </p:sp>
      <p:sp>
        <p:nvSpPr>
          <p:cNvPr id="295" name="Google Shape;295;p55"/>
          <p:cNvSpPr txBox="1">
            <a:spLocks noGrp="1"/>
          </p:cNvSpPr>
          <p:nvPr>
            <p:ph type="ftr" idx="11"/>
          </p:nvPr>
        </p:nvSpPr>
        <p:spPr>
          <a:xfrm>
            <a:off x="7387413" y="6500819"/>
            <a:ext cx="4114800" cy="365100"/>
          </a:xfrm>
          <a:prstGeom prst="rect">
            <a:avLst/>
          </a:prstGeom>
          <a:noFill/>
          <a:ln>
            <a:noFill/>
          </a:ln>
        </p:spPr>
        <p:txBody>
          <a:bodyPr spcFirstLastPara="1" wrap="square" lIns="121900" tIns="60925" rIns="121900" bIns="60925" anchor="ctr" anchorCtr="0">
            <a:noAutofit/>
          </a:bodyPr>
          <a:lstStyle>
            <a:lvl1pPr lvl="0" algn="r">
              <a:lnSpc>
                <a:spcPct val="100000"/>
              </a:lnSpc>
              <a:spcBef>
                <a:spcPts val="0"/>
              </a:spcBef>
              <a:spcAft>
                <a:spcPts val="0"/>
              </a:spcAft>
              <a:buSzPts val="1900"/>
              <a:buNone/>
              <a:defRPr sz="1100">
                <a:solidFill>
                  <a:srgbClr val="0C8A89"/>
                </a:solidFill>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a:endParaRPr/>
          </a:p>
        </p:txBody>
      </p:sp>
      <p:sp>
        <p:nvSpPr>
          <p:cNvPr id="296" name="Google Shape;296;p55"/>
          <p:cNvSpPr txBox="1">
            <a:spLocks noGrp="1"/>
          </p:cNvSpPr>
          <p:nvPr>
            <p:ph type="sldNum" idx="12"/>
          </p:nvPr>
        </p:nvSpPr>
        <p:spPr>
          <a:xfrm>
            <a:off x="232744" y="6523079"/>
            <a:ext cx="456900" cy="365100"/>
          </a:xfrm>
          <a:prstGeom prst="rect">
            <a:avLst/>
          </a:prstGeom>
          <a:noFill/>
          <a:ln>
            <a:noFill/>
          </a:ln>
        </p:spPr>
        <p:txBody>
          <a:bodyPr spcFirstLastPara="1" wrap="square" lIns="121900" tIns="60925" rIns="121900" bIns="60925" anchor="ctr" anchorCtr="0">
            <a:noAutofit/>
          </a:bodyPr>
          <a:lstStyle>
            <a:lvl1pPr marL="0" marR="0" lvl="0" indent="0" algn="l">
              <a:lnSpc>
                <a:spcPct val="100000"/>
              </a:lnSpc>
              <a:spcBef>
                <a:spcPts val="0"/>
              </a:spcBef>
              <a:spcAft>
                <a:spcPts val="0"/>
              </a:spcAft>
              <a:buClr>
                <a:srgbClr val="000000"/>
              </a:buClr>
              <a:buSzPts val="1200"/>
              <a:buFont typeface="Arial"/>
              <a:buNone/>
              <a:defRPr sz="1200" b="1" i="0" u="none" strike="noStrike" cap="none">
                <a:solidFill>
                  <a:srgbClr val="0C8A89"/>
                </a:solidFill>
                <a:latin typeface="Calibri"/>
                <a:ea typeface="Calibri"/>
                <a:cs typeface="Calibri"/>
                <a:sym typeface="Calibri"/>
              </a:defRPr>
            </a:lvl1pPr>
            <a:lvl2pPr marL="0" marR="0" lvl="1" indent="0" algn="l">
              <a:lnSpc>
                <a:spcPct val="100000"/>
              </a:lnSpc>
              <a:spcBef>
                <a:spcPts val="0"/>
              </a:spcBef>
              <a:spcAft>
                <a:spcPts val="0"/>
              </a:spcAft>
              <a:buClr>
                <a:srgbClr val="000000"/>
              </a:buClr>
              <a:buSzPts val="1200"/>
              <a:buFont typeface="Arial"/>
              <a:buNone/>
              <a:defRPr sz="1200" b="1" i="0" u="none" strike="noStrike" cap="none">
                <a:solidFill>
                  <a:srgbClr val="0C8A89"/>
                </a:solidFill>
                <a:latin typeface="Calibri"/>
                <a:ea typeface="Calibri"/>
                <a:cs typeface="Calibri"/>
                <a:sym typeface="Calibri"/>
              </a:defRPr>
            </a:lvl2pPr>
            <a:lvl3pPr marL="0" marR="0" lvl="2" indent="0" algn="l">
              <a:lnSpc>
                <a:spcPct val="100000"/>
              </a:lnSpc>
              <a:spcBef>
                <a:spcPts val="0"/>
              </a:spcBef>
              <a:spcAft>
                <a:spcPts val="0"/>
              </a:spcAft>
              <a:buClr>
                <a:srgbClr val="000000"/>
              </a:buClr>
              <a:buSzPts val="1200"/>
              <a:buFont typeface="Arial"/>
              <a:buNone/>
              <a:defRPr sz="1200" b="1" i="0" u="none" strike="noStrike" cap="none">
                <a:solidFill>
                  <a:srgbClr val="0C8A89"/>
                </a:solidFill>
                <a:latin typeface="Calibri"/>
                <a:ea typeface="Calibri"/>
                <a:cs typeface="Calibri"/>
                <a:sym typeface="Calibri"/>
              </a:defRPr>
            </a:lvl3pPr>
            <a:lvl4pPr marL="0" marR="0" lvl="3" indent="0" algn="l">
              <a:lnSpc>
                <a:spcPct val="100000"/>
              </a:lnSpc>
              <a:spcBef>
                <a:spcPts val="0"/>
              </a:spcBef>
              <a:spcAft>
                <a:spcPts val="0"/>
              </a:spcAft>
              <a:buClr>
                <a:srgbClr val="000000"/>
              </a:buClr>
              <a:buSzPts val="1200"/>
              <a:buFont typeface="Arial"/>
              <a:buNone/>
              <a:defRPr sz="1200" b="1" i="0" u="none" strike="noStrike" cap="none">
                <a:solidFill>
                  <a:srgbClr val="0C8A89"/>
                </a:solidFill>
                <a:latin typeface="Calibri"/>
                <a:ea typeface="Calibri"/>
                <a:cs typeface="Calibri"/>
                <a:sym typeface="Calibri"/>
              </a:defRPr>
            </a:lvl4pPr>
            <a:lvl5pPr marL="0" marR="0" lvl="4" indent="0" algn="l">
              <a:lnSpc>
                <a:spcPct val="100000"/>
              </a:lnSpc>
              <a:spcBef>
                <a:spcPts val="0"/>
              </a:spcBef>
              <a:spcAft>
                <a:spcPts val="0"/>
              </a:spcAft>
              <a:buClr>
                <a:srgbClr val="000000"/>
              </a:buClr>
              <a:buSzPts val="1200"/>
              <a:buFont typeface="Arial"/>
              <a:buNone/>
              <a:defRPr sz="1200" b="1" i="0" u="none" strike="noStrike" cap="none">
                <a:solidFill>
                  <a:srgbClr val="0C8A89"/>
                </a:solidFill>
                <a:latin typeface="Calibri"/>
                <a:ea typeface="Calibri"/>
                <a:cs typeface="Calibri"/>
                <a:sym typeface="Calibri"/>
              </a:defRPr>
            </a:lvl5pPr>
            <a:lvl6pPr marL="0" marR="0" lvl="5" indent="0" algn="l">
              <a:lnSpc>
                <a:spcPct val="100000"/>
              </a:lnSpc>
              <a:spcBef>
                <a:spcPts val="0"/>
              </a:spcBef>
              <a:spcAft>
                <a:spcPts val="0"/>
              </a:spcAft>
              <a:buClr>
                <a:srgbClr val="000000"/>
              </a:buClr>
              <a:buSzPts val="1200"/>
              <a:buFont typeface="Arial"/>
              <a:buNone/>
              <a:defRPr sz="1200" b="1" i="0" u="none" strike="noStrike" cap="none">
                <a:solidFill>
                  <a:srgbClr val="0C8A89"/>
                </a:solidFill>
                <a:latin typeface="Calibri"/>
                <a:ea typeface="Calibri"/>
                <a:cs typeface="Calibri"/>
                <a:sym typeface="Calibri"/>
              </a:defRPr>
            </a:lvl6pPr>
            <a:lvl7pPr marL="0" marR="0" lvl="6" indent="0" algn="l">
              <a:lnSpc>
                <a:spcPct val="100000"/>
              </a:lnSpc>
              <a:spcBef>
                <a:spcPts val="0"/>
              </a:spcBef>
              <a:spcAft>
                <a:spcPts val="0"/>
              </a:spcAft>
              <a:buClr>
                <a:srgbClr val="000000"/>
              </a:buClr>
              <a:buSzPts val="1200"/>
              <a:buFont typeface="Arial"/>
              <a:buNone/>
              <a:defRPr sz="1200" b="1" i="0" u="none" strike="noStrike" cap="none">
                <a:solidFill>
                  <a:srgbClr val="0C8A89"/>
                </a:solidFill>
                <a:latin typeface="Calibri"/>
                <a:ea typeface="Calibri"/>
                <a:cs typeface="Calibri"/>
                <a:sym typeface="Calibri"/>
              </a:defRPr>
            </a:lvl7pPr>
            <a:lvl8pPr marL="0" marR="0" lvl="7" indent="0" algn="l">
              <a:lnSpc>
                <a:spcPct val="100000"/>
              </a:lnSpc>
              <a:spcBef>
                <a:spcPts val="0"/>
              </a:spcBef>
              <a:spcAft>
                <a:spcPts val="0"/>
              </a:spcAft>
              <a:buClr>
                <a:srgbClr val="000000"/>
              </a:buClr>
              <a:buSzPts val="1200"/>
              <a:buFont typeface="Arial"/>
              <a:buNone/>
              <a:defRPr sz="1200" b="1" i="0" u="none" strike="noStrike" cap="none">
                <a:solidFill>
                  <a:srgbClr val="0C8A89"/>
                </a:solidFill>
                <a:latin typeface="Calibri"/>
                <a:ea typeface="Calibri"/>
                <a:cs typeface="Calibri"/>
                <a:sym typeface="Calibri"/>
              </a:defRPr>
            </a:lvl8pPr>
            <a:lvl9pPr marL="0" marR="0" lvl="8" indent="0" algn="l">
              <a:lnSpc>
                <a:spcPct val="100000"/>
              </a:lnSpc>
              <a:spcBef>
                <a:spcPts val="0"/>
              </a:spcBef>
              <a:spcAft>
                <a:spcPts val="0"/>
              </a:spcAft>
              <a:buClr>
                <a:srgbClr val="000000"/>
              </a:buClr>
              <a:buSzPts val="1200"/>
              <a:buFont typeface="Arial"/>
              <a:buNone/>
              <a:defRPr sz="1200" b="1" i="0" u="none" strike="noStrike" cap="none">
                <a:solidFill>
                  <a:srgbClr val="0C8A89"/>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GB"/>
              <a:t>‹#›</a:t>
            </a:fld>
            <a:endParaRPr/>
          </a:p>
        </p:txBody>
      </p:sp>
      <p:cxnSp>
        <p:nvCxnSpPr>
          <p:cNvPr id="297" name="Google Shape;297;p55"/>
          <p:cNvCxnSpPr/>
          <p:nvPr/>
        </p:nvCxnSpPr>
        <p:spPr>
          <a:xfrm rot="10800000">
            <a:off x="232663" y="6542863"/>
            <a:ext cx="11229900" cy="0"/>
          </a:xfrm>
          <a:prstGeom prst="straightConnector1">
            <a:avLst/>
          </a:prstGeom>
          <a:noFill/>
          <a:ln w="19050" cap="flat" cmpd="sng">
            <a:solidFill>
              <a:schemeClr val="accent3"/>
            </a:solidFill>
            <a:prstDash val="solid"/>
            <a:miter lim="800000"/>
            <a:headEnd type="none" w="sm" len="sm"/>
            <a:tailEnd type="none" w="sm" len="sm"/>
          </a:ln>
        </p:spPr>
      </p:cxn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Custom layout">
  <p:cSld name="AUTOLAYOUT">
    <p:bg>
      <p:bgPr>
        <a:solidFill>
          <a:srgbClr val="FFFFFF"/>
        </a:solidFill>
        <a:effectLst/>
      </p:bgPr>
    </p:bg>
    <p:spTree>
      <p:nvGrpSpPr>
        <p:cNvPr id="1" name="Shape 298"/>
        <p:cNvGrpSpPr/>
        <p:nvPr/>
      </p:nvGrpSpPr>
      <p:grpSpPr>
        <a:xfrm>
          <a:off x="0" y="0"/>
          <a:ext cx="0" cy="0"/>
          <a:chOff x="0" y="0"/>
          <a:chExt cx="0" cy="0"/>
        </a:xfrm>
      </p:grpSpPr>
      <p:sp>
        <p:nvSpPr>
          <p:cNvPr id="299" name="Google Shape;299;p56"/>
          <p:cNvSpPr/>
          <p:nvPr/>
        </p:nvSpPr>
        <p:spPr>
          <a:xfrm>
            <a:off x="0" y="0"/>
            <a:ext cx="12192000" cy="6858000"/>
          </a:xfrm>
          <a:prstGeom prst="rect">
            <a:avLst/>
          </a:prstGeom>
          <a:solidFill>
            <a:srgbClr val="004D40"/>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grpSp>
        <p:nvGrpSpPr>
          <p:cNvPr id="300" name="Google Shape;300;p56"/>
          <p:cNvGrpSpPr/>
          <p:nvPr/>
        </p:nvGrpSpPr>
        <p:grpSpPr>
          <a:xfrm>
            <a:off x="421523" y="1760379"/>
            <a:ext cx="11348787" cy="4659103"/>
            <a:chOff x="316150" y="1472750"/>
            <a:chExt cx="8511803" cy="3331500"/>
          </a:xfrm>
        </p:grpSpPr>
        <p:sp>
          <p:nvSpPr>
            <p:cNvPr id="301" name="Google Shape;301;p56"/>
            <p:cNvSpPr/>
            <p:nvPr/>
          </p:nvSpPr>
          <p:spPr>
            <a:xfrm>
              <a:off x="3753623" y="1472750"/>
              <a:ext cx="1644600" cy="3331500"/>
            </a:xfrm>
            <a:prstGeom prst="rect">
              <a:avLst/>
            </a:prstGeom>
            <a:solidFill>
              <a:srgbClr val="00695C"/>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sp>
          <p:nvSpPr>
            <p:cNvPr id="302" name="Google Shape;302;p56"/>
            <p:cNvSpPr/>
            <p:nvPr/>
          </p:nvSpPr>
          <p:spPr>
            <a:xfrm>
              <a:off x="316150" y="1472750"/>
              <a:ext cx="1652100" cy="3331500"/>
            </a:xfrm>
            <a:prstGeom prst="rect">
              <a:avLst/>
            </a:prstGeom>
            <a:solidFill>
              <a:srgbClr val="00695C"/>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sp>
          <p:nvSpPr>
            <p:cNvPr id="303" name="Google Shape;303;p56"/>
            <p:cNvSpPr/>
            <p:nvPr/>
          </p:nvSpPr>
          <p:spPr>
            <a:xfrm>
              <a:off x="2038752" y="1472750"/>
              <a:ext cx="1644600" cy="3331500"/>
            </a:xfrm>
            <a:prstGeom prst="rect">
              <a:avLst/>
            </a:prstGeom>
            <a:solidFill>
              <a:srgbClr val="00695C"/>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sp>
          <p:nvSpPr>
            <p:cNvPr id="304" name="Google Shape;304;p56"/>
            <p:cNvSpPr/>
            <p:nvPr/>
          </p:nvSpPr>
          <p:spPr>
            <a:xfrm>
              <a:off x="5468488" y="1472750"/>
              <a:ext cx="1644600" cy="3331500"/>
            </a:xfrm>
            <a:prstGeom prst="rect">
              <a:avLst/>
            </a:prstGeom>
            <a:solidFill>
              <a:srgbClr val="00695C"/>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sp>
          <p:nvSpPr>
            <p:cNvPr id="305" name="Google Shape;305;p56"/>
            <p:cNvSpPr/>
            <p:nvPr/>
          </p:nvSpPr>
          <p:spPr>
            <a:xfrm>
              <a:off x="7183353" y="1472750"/>
              <a:ext cx="1644600" cy="3331500"/>
            </a:xfrm>
            <a:prstGeom prst="rect">
              <a:avLst/>
            </a:prstGeom>
            <a:solidFill>
              <a:srgbClr val="00695C"/>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grpSp>
      <p:sp>
        <p:nvSpPr>
          <p:cNvPr id="306" name="Google Shape;306;p56"/>
          <p:cNvSpPr txBox="1"/>
          <p:nvPr/>
        </p:nvSpPr>
        <p:spPr>
          <a:xfrm>
            <a:off x="1271400" y="1963667"/>
            <a:ext cx="502500" cy="524700"/>
          </a:xfrm>
          <a:prstGeom prst="rect">
            <a:avLst/>
          </a:prstGeom>
          <a:noFill/>
          <a:ln>
            <a:noFill/>
          </a:ln>
        </p:spPr>
        <p:txBody>
          <a:bodyPr spcFirstLastPara="1" wrap="square" lIns="121900" tIns="121900" rIns="121900" bIns="121900" anchor="ctr" anchorCtr="0">
            <a:noAutofit/>
          </a:bodyPr>
          <a:lstStyle/>
          <a:p>
            <a:pPr marL="0" marR="0" lvl="0" indent="0" algn="ctr" rtl="0">
              <a:lnSpc>
                <a:spcPct val="100000"/>
              </a:lnSpc>
              <a:spcBef>
                <a:spcPts val="0"/>
              </a:spcBef>
              <a:spcAft>
                <a:spcPts val="0"/>
              </a:spcAft>
              <a:buClr>
                <a:srgbClr val="000000"/>
              </a:buClr>
              <a:buSzPts val="2900"/>
              <a:buFont typeface="Arial"/>
              <a:buNone/>
            </a:pPr>
            <a:r>
              <a:rPr lang="en-GB" sz="2900" b="0" i="0" u="none" strike="noStrike" cap="none">
                <a:solidFill>
                  <a:srgbClr val="B2DFDB"/>
                </a:solidFill>
                <a:latin typeface="Arial"/>
                <a:ea typeface="Arial"/>
                <a:cs typeface="Arial"/>
                <a:sym typeface="Arial"/>
              </a:rPr>
              <a:t>1</a:t>
            </a:r>
            <a:endParaRPr sz="2900" b="0" i="0" u="none" strike="noStrike" cap="none">
              <a:solidFill>
                <a:srgbClr val="B2DFDB"/>
              </a:solidFill>
              <a:latin typeface="Arial"/>
              <a:ea typeface="Arial"/>
              <a:cs typeface="Arial"/>
              <a:sym typeface="Arial"/>
            </a:endParaRPr>
          </a:p>
        </p:txBody>
      </p:sp>
      <p:sp>
        <p:nvSpPr>
          <p:cNvPr id="307" name="Google Shape;307;p56"/>
          <p:cNvSpPr txBox="1"/>
          <p:nvPr/>
        </p:nvSpPr>
        <p:spPr>
          <a:xfrm>
            <a:off x="3562167" y="1963667"/>
            <a:ext cx="502500" cy="524700"/>
          </a:xfrm>
          <a:prstGeom prst="rect">
            <a:avLst/>
          </a:prstGeom>
          <a:noFill/>
          <a:ln>
            <a:noFill/>
          </a:ln>
        </p:spPr>
        <p:txBody>
          <a:bodyPr spcFirstLastPara="1" wrap="square" lIns="121900" tIns="121900" rIns="121900" bIns="121900" anchor="ctr" anchorCtr="0">
            <a:noAutofit/>
          </a:bodyPr>
          <a:lstStyle/>
          <a:p>
            <a:pPr marL="0" marR="0" lvl="0" indent="0" algn="ctr" rtl="0">
              <a:lnSpc>
                <a:spcPct val="100000"/>
              </a:lnSpc>
              <a:spcBef>
                <a:spcPts val="0"/>
              </a:spcBef>
              <a:spcAft>
                <a:spcPts val="0"/>
              </a:spcAft>
              <a:buClr>
                <a:srgbClr val="000000"/>
              </a:buClr>
              <a:buSzPts val="2900"/>
              <a:buFont typeface="Arial"/>
              <a:buNone/>
            </a:pPr>
            <a:r>
              <a:rPr lang="en-GB" sz="2900" b="0" i="0" u="none" strike="noStrike" cap="none">
                <a:solidFill>
                  <a:srgbClr val="B2DFDB"/>
                </a:solidFill>
                <a:latin typeface="Arial"/>
                <a:ea typeface="Arial"/>
                <a:cs typeface="Arial"/>
                <a:sym typeface="Arial"/>
              </a:rPr>
              <a:t>2</a:t>
            </a:r>
            <a:endParaRPr sz="2900" b="0" i="0" u="none" strike="noStrike" cap="none">
              <a:solidFill>
                <a:srgbClr val="B2DFDB"/>
              </a:solidFill>
              <a:latin typeface="Arial"/>
              <a:ea typeface="Arial"/>
              <a:cs typeface="Arial"/>
              <a:sym typeface="Arial"/>
            </a:endParaRPr>
          </a:p>
        </p:txBody>
      </p:sp>
      <p:sp>
        <p:nvSpPr>
          <p:cNvPr id="308" name="Google Shape;308;p56"/>
          <p:cNvSpPr txBox="1"/>
          <p:nvPr/>
        </p:nvSpPr>
        <p:spPr>
          <a:xfrm>
            <a:off x="5844795" y="1963667"/>
            <a:ext cx="502500" cy="524700"/>
          </a:xfrm>
          <a:prstGeom prst="rect">
            <a:avLst/>
          </a:prstGeom>
          <a:noFill/>
          <a:ln>
            <a:noFill/>
          </a:ln>
        </p:spPr>
        <p:txBody>
          <a:bodyPr spcFirstLastPara="1" wrap="square" lIns="121900" tIns="121900" rIns="121900" bIns="121900" anchor="ctr" anchorCtr="0">
            <a:noAutofit/>
          </a:bodyPr>
          <a:lstStyle/>
          <a:p>
            <a:pPr marL="0" marR="0" lvl="0" indent="0" algn="ctr" rtl="0">
              <a:lnSpc>
                <a:spcPct val="100000"/>
              </a:lnSpc>
              <a:spcBef>
                <a:spcPts val="0"/>
              </a:spcBef>
              <a:spcAft>
                <a:spcPts val="0"/>
              </a:spcAft>
              <a:buClr>
                <a:srgbClr val="000000"/>
              </a:buClr>
              <a:buSzPts val="2900"/>
              <a:buFont typeface="Arial"/>
              <a:buNone/>
            </a:pPr>
            <a:r>
              <a:rPr lang="en-GB" sz="2900" b="0" i="0" u="none" strike="noStrike" cap="none">
                <a:solidFill>
                  <a:srgbClr val="B2DFDB"/>
                </a:solidFill>
                <a:latin typeface="Arial"/>
                <a:ea typeface="Arial"/>
                <a:cs typeface="Arial"/>
                <a:sym typeface="Arial"/>
              </a:rPr>
              <a:t>3</a:t>
            </a:r>
            <a:endParaRPr sz="2900" b="0" i="0" u="none" strike="noStrike" cap="none">
              <a:solidFill>
                <a:srgbClr val="B2DFDB"/>
              </a:solidFill>
              <a:latin typeface="Arial"/>
              <a:ea typeface="Arial"/>
              <a:cs typeface="Arial"/>
              <a:sym typeface="Arial"/>
            </a:endParaRPr>
          </a:p>
        </p:txBody>
      </p:sp>
      <p:sp>
        <p:nvSpPr>
          <p:cNvPr id="309" name="Google Shape;309;p56"/>
          <p:cNvSpPr txBox="1"/>
          <p:nvPr/>
        </p:nvSpPr>
        <p:spPr>
          <a:xfrm>
            <a:off x="8135879" y="1963667"/>
            <a:ext cx="502500" cy="524700"/>
          </a:xfrm>
          <a:prstGeom prst="rect">
            <a:avLst/>
          </a:prstGeom>
          <a:noFill/>
          <a:ln>
            <a:noFill/>
          </a:ln>
        </p:spPr>
        <p:txBody>
          <a:bodyPr spcFirstLastPara="1" wrap="square" lIns="121900" tIns="121900" rIns="121900" bIns="121900" anchor="ctr" anchorCtr="0">
            <a:noAutofit/>
          </a:bodyPr>
          <a:lstStyle/>
          <a:p>
            <a:pPr marL="0" marR="0" lvl="0" indent="0" algn="ctr" rtl="0">
              <a:lnSpc>
                <a:spcPct val="100000"/>
              </a:lnSpc>
              <a:spcBef>
                <a:spcPts val="0"/>
              </a:spcBef>
              <a:spcAft>
                <a:spcPts val="0"/>
              </a:spcAft>
              <a:buClr>
                <a:srgbClr val="000000"/>
              </a:buClr>
              <a:buSzPts val="2900"/>
              <a:buFont typeface="Arial"/>
              <a:buNone/>
            </a:pPr>
            <a:r>
              <a:rPr lang="en-GB" sz="2900" b="0" i="0" u="none" strike="noStrike" cap="none">
                <a:solidFill>
                  <a:srgbClr val="B2DFDB"/>
                </a:solidFill>
                <a:latin typeface="Arial"/>
                <a:ea typeface="Arial"/>
                <a:cs typeface="Arial"/>
                <a:sym typeface="Arial"/>
              </a:rPr>
              <a:t>4</a:t>
            </a:r>
            <a:endParaRPr sz="2900" b="0" i="0" u="none" strike="noStrike" cap="none">
              <a:solidFill>
                <a:srgbClr val="B2DFDB"/>
              </a:solidFill>
              <a:latin typeface="Arial"/>
              <a:ea typeface="Arial"/>
              <a:cs typeface="Arial"/>
              <a:sym typeface="Arial"/>
            </a:endParaRPr>
          </a:p>
        </p:txBody>
      </p:sp>
      <p:sp>
        <p:nvSpPr>
          <p:cNvPr id="310" name="Google Shape;310;p56"/>
          <p:cNvSpPr txBox="1"/>
          <p:nvPr/>
        </p:nvSpPr>
        <p:spPr>
          <a:xfrm>
            <a:off x="10418195" y="1963667"/>
            <a:ext cx="502500" cy="524700"/>
          </a:xfrm>
          <a:prstGeom prst="rect">
            <a:avLst/>
          </a:prstGeom>
          <a:noFill/>
          <a:ln>
            <a:noFill/>
          </a:ln>
        </p:spPr>
        <p:txBody>
          <a:bodyPr spcFirstLastPara="1" wrap="square" lIns="121900" tIns="121900" rIns="121900" bIns="121900" anchor="ctr" anchorCtr="0">
            <a:noAutofit/>
          </a:bodyPr>
          <a:lstStyle/>
          <a:p>
            <a:pPr marL="0" marR="0" lvl="0" indent="0" algn="ctr" rtl="0">
              <a:lnSpc>
                <a:spcPct val="100000"/>
              </a:lnSpc>
              <a:spcBef>
                <a:spcPts val="0"/>
              </a:spcBef>
              <a:spcAft>
                <a:spcPts val="0"/>
              </a:spcAft>
              <a:buClr>
                <a:srgbClr val="000000"/>
              </a:buClr>
              <a:buSzPts val="2900"/>
              <a:buFont typeface="Arial"/>
              <a:buNone/>
            </a:pPr>
            <a:r>
              <a:rPr lang="en-GB" sz="2900" b="0" i="0" u="none" strike="noStrike" cap="none">
                <a:solidFill>
                  <a:srgbClr val="B2DFDB"/>
                </a:solidFill>
                <a:latin typeface="Arial"/>
                <a:ea typeface="Arial"/>
                <a:cs typeface="Arial"/>
                <a:sym typeface="Arial"/>
              </a:rPr>
              <a:t>5</a:t>
            </a:r>
            <a:endParaRPr sz="2900" b="0" i="0" u="none" strike="noStrike" cap="none">
              <a:solidFill>
                <a:srgbClr val="B2DFDB"/>
              </a:solidFill>
              <a:latin typeface="Arial"/>
              <a:ea typeface="Arial"/>
              <a:cs typeface="Arial"/>
              <a:sym typeface="Arial"/>
            </a:endParaRPr>
          </a:p>
        </p:txBody>
      </p:sp>
      <p:sp>
        <p:nvSpPr>
          <p:cNvPr id="311" name="Google Shape;311;p56"/>
          <p:cNvSpPr txBox="1">
            <a:spLocks noGrp="1"/>
          </p:cNvSpPr>
          <p:nvPr>
            <p:ph type="title"/>
          </p:nvPr>
        </p:nvSpPr>
        <p:spPr>
          <a:xfrm>
            <a:off x="421533" y="483667"/>
            <a:ext cx="7851300" cy="1126800"/>
          </a:xfrm>
          <a:prstGeom prst="rect">
            <a:avLst/>
          </a:prstGeom>
          <a:noFill/>
          <a:ln>
            <a:noFill/>
          </a:ln>
        </p:spPr>
        <p:txBody>
          <a:bodyPr spcFirstLastPara="1" wrap="square" lIns="121900" tIns="60925" rIns="121900" bIns="60925" anchor="ctr" anchorCtr="0">
            <a:noAutofit/>
          </a:bodyPr>
          <a:lstStyle>
            <a:lvl1pPr lvl="0" algn="l">
              <a:lnSpc>
                <a:spcPct val="100000"/>
              </a:lnSpc>
              <a:spcBef>
                <a:spcPts val="0"/>
              </a:spcBef>
              <a:spcAft>
                <a:spcPts val="0"/>
              </a:spcAft>
              <a:buSzPts val="4400"/>
              <a:buNone/>
              <a:defRPr sz="2900">
                <a:solidFill>
                  <a:srgbClr val="FFFFFF"/>
                </a:solidFill>
              </a:defRPr>
            </a:lvl1pPr>
            <a:lvl2pPr lvl="1" algn="l">
              <a:lnSpc>
                <a:spcPct val="100000"/>
              </a:lnSpc>
              <a:spcBef>
                <a:spcPts val="0"/>
              </a:spcBef>
              <a:spcAft>
                <a:spcPts val="0"/>
              </a:spcAft>
              <a:buSzPts val="1900"/>
              <a:buNone/>
              <a:defRPr sz="2900">
                <a:solidFill>
                  <a:srgbClr val="FFFFFF"/>
                </a:solidFill>
              </a:defRPr>
            </a:lvl2pPr>
            <a:lvl3pPr lvl="2" algn="l">
              <a:lnSpc>
                <a:spcPct val="100000"/>
              </a:lnSpc>
              <a:spcBef>
                <a:spcPts val="0"/>
              </a:spcBef>
              <a:spcAft>
                <a:spcPts val="0"/>
              </a:spcAft>
              <a:buSzPts val="1900"/>
              <a:buNone/>
              <a:defRPr sz="2900">
                <a:solidFill>
                  <a:srgbClr val="FFFFFF"/>
                </a:solidFill>
              </a:defRPr>
            </a:lvl3pPr>
            <a:lvl4pPr lvl="3" algn="l">
              <a:lnSpc>
                <a:spcPct val="100000"/>
              </a:lnSpc>
              <a:spcBef>
                <a:spcPts val="0"/>
              </a:spcBef>
              <a:spcAft>
                <a:spcPts val="0"/>
              </a:spcAft>
              <a:buSzPts val="1900"/>
              <a:buNone/>
              <a:defRPr sz="2900">
                <a:solidFill>
                  <a:srgbClr val="FFFFFF"/>
                </a:solidFill>
              </a:defRPr>
            </a:lvl4pPr>
            <a:lvl5pPr lvl="4" algn="l">
              <a:lnSpc>
                <a:spcPct val="100000"/>
              </a:lnSpc>
              <a:spcBef>
                <a:spcPts val="0"/>
              </a:spcBef>
              <a:spcAft>
                <a:spcPts val="0"/>
              </a:spcAft>
              <a:buSzPts val="1900"/>
              <a:buNone/>
              <a:defRPr sz="2900">
                <a:solidFill>
                  <a:srgbClr val="FFFFFF"/>
                </a:solidFill>
              </a:defRPr>
            </a:lvl5pPr>
            <a:lvl6pPr lvl="5" algn="l">
              <a:lnSpc>
                <a:spcPct val="100000"/>
              </a:lnSpc>
              <a:spcBef>
                <a:spcPts val="0"/>
              </a:spcBef>
              <a:spcAft>
                <a:spcPts val="0"/>
              </a:spcAft>
              <a:buSzPts val="1900"/>
              <a:buNone/>
              <a:defRPr sz="2900">
                <a:solidFill>
                  <a:srgbClr val="FFFFFF"/>
                </a:solidFill>
              </a:defRPr>
            </a:lvl6pPr>
            <a:lvl7pPr lvl="6" algn="l">
              <a:lnSpc>
                <a:spcPct val="100000"/>
              </a:lnSpc>
              <a:spcBef>
                <a:spcPts val="0"/>
              </a:spcBef>
              <a:spcAft>
                <a:spcPts val="0"/>
              </a:spcAft>
              <a:buSzPts val="1900"/>
              <a:buNone/>
              <a:defRPr sz="2900">
                <a:solidFill>
                  <a:srgbClr val="FFFFFF"/>
                </a:solidFill>
              </a:defRPr>
            </a:lvl7pPr>
            <a:lvl8pPr lvl="7" algn="l">
              <a:lnSpc>
                <a:spcPct val="100000"/>
              </a:lnSpc>
              <a:spcBef>
                <a:spcPts val="0"/>
              </a:spcBef>
              <a:spcAft>
                <a:spcPts val="0"/>
              </a:spcAft>
              <a:buSzPts val="1900"/>
              <a:buNone/>
              <a:defRPr sz="2900">
                <a:solidFill>
                  <a:srgbClr val="FFFFFF"/>
                </a:solidFill>
              </a:defRPr>
            </a:lvl8pPr>
            <a:lvl9pPr lvl="8" algn="l">
              <a:lnSpc>
                <a:spcPct val="100000"/>
              </a:lnSpc>
              <a:spcBef>
                <a:spcPts val="0"/>
              </a:spcBef>
              <a:spcAft>
                <a:spcPts val="0"/>
              </a:spcAft>
              <a:buSzPts val="1900"/>
              <a:buNone/>
              <a:defRPr sz="2900">
                <a:solidFill>
                  <a:srgbClr val="FFFFFF"/>
                </a:solidFill>
              </a:defRPr>
            </a:lvl9pPr>
          </a:lstStyle>
          <a:p>
            <a:endParaRPr/>
          </a:p>
        </p:txBody>
      </p:sp>
      <p:sp>
        <p:nvSpPr>
          <p:cNvPr id="312" name="Google Shape;312;p56"/>
          <p:cNvSpPr txBox="1">
            <a:spLocks noGrp="1"/>
          </p:cNvSpPr>
          <p:nvPr>
            <p:ph type="body" idx="1"/>
          </p:nvPr>
        </p:nvSpPr>
        <p:spPr>
          <a:xfrm>
            <a:off x="496400" y="2691667"/>
            <a:ext cx="2052300" cy="3354000"/>
          </a:xfrm>
          <a:prstGeom prst="rect">
            <a:avLst/>
          </a:prstGeom>
          <a:noFill/>
          <a:ln>
            <a:noFill/>
          </a:ln>
        </p:spPr>
        <p:txBody>
          <a:bodyPr spcFirstLastPara="1" wrap="square" lIns="121900" tIns="60925" rIns="121900" bIns="60925" anchor="t" anchorCtr="0">
            <a:noAutofit/>
          </a:bodyPr>
          <a:lstStyle>
            <a:lvl1pPr marL="457200" lvl="0" indent="-330200" algn="l">
              <a:lnSpc>
                <a:spcPct val="115000"/>
              </a:lnSpc>
              <a:spcBef>
                <a:spcPts val="1000"/>
              </a:spcBef>
              <a:spcAft>
                <a:spcPts val="0"/>
              </a:spcAft>
              <a:buClr>
                <a:srgbClr val="FFFFFF"/>
              </a:buClr>
              <a:buSzPts val="1600"/>
              <a:buChar char="•"/>
              <a:defRPr sz="1600">
                <a:solidFill>
                  <a:srgbClr val="FFFFFF"/>
                </a:solidFill>
              </a:defRPr>
            </a:lvl1pPr>
            <a:lvl2pPr marL="914400" lvl="1" indent="-330200" algn="l">
              <a:lnSpc>
                <a:spcPct val="115000"/>
              </a:lnSpc>
              <a:spcBef>
                <a:spcPts val="2100"/>
              </a:spcBef>
              <a:spcAft>
                <a:spcPts val="0"/>
              </a:spcAft>
              <a:buClr>
                <a:srgbClr val="FFFFFF"/>
              </a:buClr>
              <a:buSzPts val="1600"/>
              <a:buChar char="•"/>
              <a:defRPr sz="1600">
                <a:solidFill>
                  <a:srgbClr val="FFFFFF"/>
                </a:solidFill>
              </a:defRPr>
            </a:lvl2pPr>
            <a:lvl3pPr marL="1371600" lvl="2" indent="-330200" algn="l">
              <a:lnSpc>
                <a:spcPct val="115000"/>
              </a:lnSpc>
              <a:spcBef>
                <a:spcPts val="2100"/>
              </a:spcBef>
              <a:spcAft>
                <a:spcPts val="0"/>
              </a:spcAft>
              <a:buClr>
                <a:srgbClr val="FFFFFF"/>
              </a:buClr>
              <a:buSzPts val="1600"/>
              <a:buChar char="•"/>
              <a:defRPr sz="1600">
                <a:solidFill>
                  <a:srgbClr val="FFFFFF"/>
                </a:solidFill>
              </a:defRPr>
            </a:lvl3pPr>
            <a:lvl4pPr marL="1828800" lvl="3" indent="-330200" algn="l">
              <a:lnSpc>
                <a:spcPct val="115000"/>
              </a:lnSpc>
              <a:spcBef>
                <a:spcPts val="2100"/>
              </a:spcBef>
              <a:spcAft>
                <a:spcPts val="0"/>
              </a:spcAft>
              <a:buClr>
                <a:srgbClr val="FFFFFF"/>
              </a:buClr>
              <a:buSzPts val="1600"/>
              <a:buChar char="•"/>
              <a:defRPr sz="1600">
                <a:solidFill>
                  <a:srgbClr val="FFFFFF"/>
                </a:solidFill>
              </a:defRPr>
            </a:lvl4pPr>
            <a:lvl5pPr marL="2286000" lvl="4" indent="-330200" algn="l">
              <a:lnSpc>
                <a:spcPct val="115000"/>
              </a:lnSpc>
              <a:spcBef>
                <a:spcPts val="2100"/>
              </a:spcBef>
              <a:spcAft>
                <a:spcPts val="0"/>
              </a:spcAft>
              <a:buClr>
                <a:srgbClr val="FFFFFF"/>
              </a:buClr>
              <a:buSzPts val="1600"/>
              <a:buChar char="•"/>
              <a:defRPr sz="1600">
                <a:solidFill>
                  <a:srgbClr val="FFFFFF"/>
                </a:solidFill>
              </a:defRPr>
            </a:lvl5pPr>
            <a:lvl6pPr marL="2743200" lvl="5" indent="-330200" algn="l">
              <a:lnSpc>
                <a:spcPct val="115000"/>
              </a:lnSpc>
              <a:spcBef>
                <a:spcPts val="2100"/>
              </a:spcBef>
              <a:spcAft>
                <a:spcPts val="0"/>
              </a:spcAft>
              <a:buClr>
                <a:srgbClr val="FFFFFF"/>
              </a:buClr>
              <a:buSzPts val="1600"/>
              <a:buChar char="•"/>
              <a:defRPr sz="1600">
                <a:solidFill>
                  <a:srgbClr val="FFFFFF"/>
                </a:solidFill>
              </a:defRPr>
            </a:lvl6pPr>
            <a:lvl7pPr marL="3200400" lvl="6" indent="-330200" algn="l">
              <a:lnSpc>
                <a:spcPct val="115000"/>
              </a:lnSpc>
              <a:spcBef>
                <a:spcPts val="2100"/>
              </a:spcBef>
              <a:spcAft>
                <a:spcPts val="0"/>
              </a:spcAft>
              <a:buClr>
                <a:srgbClr val="FFFFFF"/>
              </a:buClr>
              <a:buSzPts val="1600"/>
              <a:buChar char="•"/>
              <a:defRPr sz="1600">
                <a:solidFill>
                  <a:srgbClr val="FFFFFF"/>
                </a:solidFill>
              </a:defRPr>
            </a:lvl7pPr>
            <a:lvl8pPr marL="3657600" lvl="7" indent="-330200" algn="l">
              <a:lnSpc>
                <a:spcPct val="115000"/>
              </a:lnSpc>
              <a:spcBef>
                <a:spcPts val="2100"/>
              </a:spcBef>
              <a:spcAft>
                <a:spcPts val="0"/>
              </a:spcAft>
              <a:buClr>
                <a:srgbClr val="FFFFFF"/>
              </a:buClr>
              <a:buSzPts val="1600"/>
              <a:buChar char="•"/>
              <a:defRPr sz="1600">
                <a:solidFill>
                  <a:srgbClr val="FFFFFF"/>
                </a:solidFill>
              </a:defRPr>
            </a:lvl8pPr>
            <a:lvl9pPr marL="4114800" lvl="8" indent="-330200" algn="l">
              <a:lnSpc>
                <a:spcPct val="115000"/>
              </a:lnSpc>
              <a:spcBef>
                <a:spcPts val="2100"/>
              </a:spcBef>
              <a:spcAft>
                <a:spcPts val="2100"/>
              </a:spcAft>
              <a:buClr>
                <a:srgbClr val="FFFFFF"/>
              </a:buClr>
              <a:buSzPts val="1600"/>
              <a:buChar char="•"/>
              <a:defRPr sz="1600">
                <a:solidFill>
                  <a:srgbClr val="FFFFFF"/>
                </a:solidFill>
              </a:defRPr>
            </a:lvl9pPr>
          </a:lstStyle>
          <a:p>
            <a:endParaRPr/>
          </a:p>
        </p:txBody>
      </p:sp>
      <p:sp>
        <p:nvSpPr>
          <p:cNvPr id="313" name="Google Shape;313;p56"/>
          <p:cNvSpPr txBox="1">
            <a:spLocks noGrp="1"/>
          </p:cNvSpPr>
          <p:nvPr>
            <p:ph type="body" idx="2"/>
          </p:nvPr>
        </p:nvSpPr>
        <p:spPr>
          <a:xfrm>
            <a:off x="2787169" y="2691667"/>
            <a:ext cx="2052300" cy="3354000"/>
          </a:xfrm>
          <a:prstGeom prst="rect">
            <a:avLst/>
          </a:prstGeom>
          <a:noFill/>
          <a:ln>
            <a:noFill/>
          </a:ln>
        </p:spPr>
        <p:txBody>
          <a:bodyPr spcFirstLastPara="1" wrap="square" lIns="121900" tIns="60925" rIns="121900" bIns="60925" anchor="t" anchorCtr="0">
            <a:noAutofit/>
          </a:bodyPr>
          <a:lstStyle>
            <a:lvl1pPr marL="457200" lvl="0" indent="-330200" algn="l">
              <a:lnSpc>
                <a:spcPct val="115000"/>
              </a:lnSpc>
              <a:spcBef>
                <a:spcPts val="1000"/>
              </a:spcBef>
              <a:spcAft>
                <a:spcPts val="0"/>
              </a:spcAft>
              <a:buClr>
                <a:srgbClr val="FFFFFF"/>
              </a:buClr>
              <a:buSzPts val="1600"/>
              <a:buChar char="•"/>
              <a:defRPr sz="1600">
                <a:solidFill>
                  <a:srgbClr val="FFFFFF"/>
                </a:solidFill>
              </a:defRPr>
            </a:lvl1pPr>
            <a:lvl2pPr marL="914400" lvl="1" indent="-330200" algn="l">
              <a:lnSpc>
                <a:spcPct val="115000"/>
              </a:lnSpc>
              <a:spcBef>
                <a:spcPts val="2100"/>
              </a:spcBef>
              <a:spcAft>
                <a:spcPts val="0"/>
              </a:spcAft>
              <a:buClr>
                <a:srgbClr val="FFFFFF"/>
              </a:buClr>
              <a:buSzPts val="1600"/>
              <a:buChar char="•"/>
              <a:defRPr sz="1600">
                <a:solidFill>
                  <a:srgbClr val="FFFFFF"/>
                </a:solidFill>
              </a:defRPr>
            </a:lvl2pPr>
            <a:lvl3pPr marL="1371600" lvl="2" indent="-330200" algn="l">
              <a:lnSpc>
                <a:spcPct val="115000"/>
              </a:lnSpc>
              <a:spcBef>
                <a:spcPts val="2100"/>
              </a:spcBef>
              <a:spcAft>
                <a:spcPts val="0"/>
              </a:spcAft>
              <a:buClr>
                <a:srgbClr val="FFFFFF"/>
              </a:buClr>
              <a:buSzPts val="1600"/>
              <a:buChar char="•"/>
              <a:defRPr sz="1600">
                <a:solidFill>
                  <a:srgbClr val="FFFFFF"/>
                </a:solidFill>
              </a:defRPr>
            </a:lvl3pPr>
            <a:lvl4pPr marL="1828800" lvl="3" indent="-330200" algn="l">
              <a:lnSpc>
                <a:spcPct val="115000"/>
              </a:lnSpc>
              <a:spcBef>
                <a:spcPts val="2100"/>
              </a:spcBef>
              <a:spcAft>
                <a:spcPts val="0"/>
              </a:spcAft>
              <a:buClr>
                <a:srgbClr val="FFFFFF"/>
              </a:buClr>
              <a:buSzPts val="1600"/>
              <a:buChar char="•"/>
              <a:defRPr sz="1600">
                <a:solidFill>
                  <a:srgbClr val="FFFFFF"/>
                </a:solidFill>
              </a:defRPr>
            </a:lvl4pPr>
            <a:lvl5pPr marL="2286000" lvl="4" indent="-330200" algn="l">
              <a:lnSpc>
                <a:spcPct val="115000"/>
              </a:lnSpc>
              <a:spcBef>
                <a:spcPts val="2100"/>
              </a:spcBef>
              <a:spcAft>
                <a:spcPts val="0"/>
              </a:spcAft>
              <a:buClr>
                <a:srgbClr val="FFFFFF"/>
              </a:buClr>
              <a:buSzPts val="1600"/>
              <a:buChar char="•"/>
              <a:defRPr sz="1600">
                <a:solidFill>
                  <a:srgbClr val="FFFFFF"/>
                </a:solidFill>
              </a:defRPr>
            </a:lvl5pPr>
            <a:lvl6pPr marL="2743200" lvl="5" indent="-330200" algn="l">
              <a:lnSpc>
                <a:spcPct val="115000"/>
              </a:lnSpc>
              <a:spcBef>
                <a:spcPts val="2100"/>
              </a:spcBef>
              <a:spcAft>
                <a:spcPts val="0"/>
              </a:spcAft>
              <a:buClr>
                <a:srgbClr val="FFFFFF"/>
              </a:buClr>
              <a:buSzPts val="1600"/>
              <a:buChar char="•"/>
              <a:defRPr sz="1600">
                <a:solidFill>
                  <a:srgbClr val="FFFFFF"/>
                </a:solidFill>
              </a:defRPr>
            </a:lvl6pPr>
            <a:lvl7pPr marL="3200400" lvl="6" indent="-330200" algn="l">
              <a:lnSpc>
                <a:spcPct val="115000"/>
              </a:lnSpc>
              <a:spcBef>
                <a:spcPts val="2100"/>
              </a:spcBef>
              <a:spcAft>
                <a:spcPts val="0"/>
              </a:spcAft>
              <a:buClr>
                <a:srgbClr val="FFFFFF"/>
              </a:buClr>
              <a:buSzPts val="1600"/>
              <a:buChar char="•"/>
              <a:defRPr sz="1600">
                <a:solidFill>
                  <a:srgbClr val="FFFFFF"/>
                </a:solidFill>
              </a:defRPr>
            </a:lvl7pPr>
            <a:lvl8pPr marL="3657600" lvl="7" indent="-330200" algn="l">
              <a:lnSpc>
                <a:spcPct val="115000"/>
              </a:lnSpc>
              <a:spcBef>
                <a:spcPts val="2100"/>
              </a:spcBef>
              <a:spcAft>
                <a:spcPts val="0"/>
              </a:spcAft>
              <a:buClr>
                <a:srgbClr val="FFFFFF"/>
              </a:buClr>
              <a:buSzPts val="1600"/>
              <a:buChar char="•"/>
              <a:defRPr sz="1600">
                <a:solidFill>
                  <a:srgbClr val="FFFFFF"/>
                </a:solidFill>
              </a:defRPr>
            </a:lvl8pPr>
            <a:lvl9pPr marL="4114800" lvl="8" indent="-330200" algn="l">
              <a:lnSpc>
                <a:spcPct val="115000"/>
              </a:lnSpc>
              <a:spcBef>
                <a:spcPts val="2100"/>
              </a:spcBef>
              <a:spcAft>
                <a:spcPts val="2100"/>
              </a:spcAft>
              <a:buClr>
                <a:srgbClr val="FFFFFF"/>
              </a:buClr>
              <a:buSzPts val="1600"/>
              <a:buChar char="•"/>
              <a:defRPr sz="1600">
                <a:solidFill>
                  <a:srgbClr val="FFFFFF"/>
                </a:solidFill>
              </a:defRPr>
            </a:lvl9pPr>
          </a:lstStyle>
          <a:p>
            <a:endParaRPr/>
          </a:p>
        </p:txBody>
      </p:sp>
      <p:sp>
        <p:nvSpPr>
          <p:cNvPr id="314" name="Google Shape;314;p56"/>
          <p:cNvSpPr txBox="1">
            <a:spLocks noGrp="1"/>
          </p:cNvSpPr>
          <p:nvPr>
            <p:ph type="body" idx="3"/>
          </p:nvPr>
        </p:nvSpPr>
        <p:spPr>
          <a:xfrm>
            <a:off x="5074011" y="2691667"/>
            <a:ext cx="2052300" cy="3354000"/>
          </a:xfrm>
          <a:prstGeom prst="rect">
            <a:avLst/>
          </a:prstGeom>
          <a:noFill/>
          <a:ln>
            <a:noFill/>
          </a:ln>
        </p:spPr>
        <p:txBody>
          <a:bodyPr spcFirstLastPara="1" wrap="square" lIns="121900" tIns="60925" rIns="121900" bIns="60925" anchor="t" anchorCtr="0">
            <a:noAutofit/>
          </a:bodyPr>
          <a:lstStyle>
            <a:lvl1pPr marL="457200" lvl="0" indent="-330200" algn="l">
              <a:lnSpc>
                <a:spcPct val="115000"/>
              </a:lnSpc>
              <a:spcBef>
                <a:spcPts val="1000"/>
              </a:spcBef>
              <a:spcAft>
                <a:spcPts val="0"/>
              </a:spcAft>
              <a:buClr>
                <a:srgbClr val="FFFFFF"/>
              </a:buClr>
              <a:buSzPts val="1600"/>
              <a:buChar char="•"/>
              <a:defRPr sz="1600">
                <a:solidFill>
                  <a:srgbClr val="FFFFFF"/>
                </a:solidFill>
              </a:defRPr>
            </a:lvl1pPr>
            <a:lvl2pPr marL="914400" lvl="1" indent="-330200" algn="l">
              <a:lnSpc>
                <a:spcPct val="115000"/>
              </a:lnSpc>
              <a:spcBef>
                <a:spcPts val="2100"/>
              </a:spcBef>
              <a:spcAft>
                <a:spcPts val="0"/>
              </a:spcAft>
              <a:buClr>
                <a:srgbClr val="FFFFFF"/>
              </a:buClr>
              <a:buSzPts val="1600"/>
              <a:buChar char="•"/>
              <a:defRPr sz="1600">
                <a:solidFill>
                  <a:srgbClr val="FFFFFF"/>
                </a:solidFill>
              </a:defRPr>
            </a:lvl2pPr>
            <a:lvl3pPr marL="1371600" lvl="2" indent="-330200" algn="l">
              <a:lnSpc>
                <a:spcPct val="115000"/>
              </a:lnSpc>
              <a:spcBef>
                <a:spcPts val="2100"/>
              </a:spcBef>
              <a:spcAft>
                <a:spcPts val="0"/>
              </a:spcAft>
              <a:buClr>
                <a:srgbClr val="FFFFFF"/>
              </a:buClr>
              <a:buSzPts val="1600"/>
              <a:buChar char="•"/>
              <a:defRPr sz="1600">
                <a:solidFill>
                  <a:srgbClr val="FFFFFF"/>
                </a:solidFill>
              </a:defRPr>
            </a:lvl3pPr>
            <a:lvl4pPr marL="1828800" lvl="3" indent="-330200" algn="l">
              <a:lnSpc>
                <a:spcPct val="115000"/>
              </a:lnSpc>
              <a:spcBef>
                <a:spcPts val="2100"/>
              </a:spcBef>
              <a:spcAft>
                <a:spcPts val="0"/>
              </a:spcAft>
              <a:buClr>
                <a:srgbClr val="FFFFFF"/>
              </a:buClr>
              <a:buSzPts val="1600"/>
              <a:buChar char="•"/>
              <a:defRPr sz="1600">
                <a:solidFill>
                  <a:srgbClr val="FFFFFF"/>
                </a:solidFill>
              </a:defRPr>
            </a:lvl4pPr>
            <a:lvl5pPr marL="2286000" lvl="4" indent="-330200" algn="l">
              <a:lnSpc>
                <a:spcPct val="115000"/>
              </a:lnSpc>
              <a:spcBef>
                <a:spcPts val="2100"/>
              </a:spcBef>
              <a:spcAft>
                <a:spcPts val="0"/>
              </a:spcAft>
              <a:buClr>
                <a:srgbClr val="FFFFFF"/>
              </a:buClr>
              <a:buSzPts val="1600"/>
              <a:buChar char="•"/>
              <a:defRPr sz="1600">
                <a:solidFill>
                  <a:srgbClr val="FFFFFF"/>
                </a:solidFill>
              </a:defRPr>
            </a:lvl5pPr>
            <a:lvl6pPr marL="2743200" lvl="5" indent="-330200" algn="l">
              <a:lnSpc>
                <a:spcPct val="115000"/>
              </a:lnSpc>
              <a:spcBef>
                <a:spcPts val="2100"/>
              </a:spcBef>
              <a:spcAft>
                <a:spcPts val="0"/>
              </a:spcAft>
              <a:buClr>
                <a:srgbClr val="FFFFFF"/>
              </a:buClr>
              <a:buSzPts val="1600"/>
              <a:buChar char="•"/>
              <a:defRPr sz="1600">
                <a:solidFill>
                  <a:srgbClr val="FFFFFF"/>
                </a:solidFill>
              </a:defRPr>
            </a:lvl6pPr>
            <a:lvl7pPr marL="3200400" lvl="6" indent="-330200" algn="l">
              <a:lnSpc>
                <a:spcPct val="115000"/>
              </a:lnSpc>
              <a:spcBef>
                <a:spcPts val="2100"/>
              </a:spcBef>
              <a:spcAft>
                <a:spcPts val="0"/>
              </a:spcAft>
              <a:buClr>
                <a:srgbClr val="FFFFFF"/>
              </a:buClr>
              <a:buSzPts val="1600"/>
              <a:buChar char="•"/>
              <a:defRPr sz="1600">
                <a:solidFill>
                  <a:srgbClr val="FFFFFF"/>
                </a:solidFill>
              </a:defRPr>
            </a:lvl7pPr>
            <a:lvl8pPr marL="3657600" lvl="7" indent="-330200" algn="l">
              <a:lnSpc>
                <a:spcPct val="115000"/>
              </a:lnSpc>
              <a:spcBef>
                <a:spcPts val="2100"/>
              </a:spcBef>
              <a:spcAft>
                <a:spcPts val="0"/>
              </a:spcAft>
              <a:buClr>
                <a:srgbClr val="FFFFFF"/>
              </a:buClr>
              <a:buSzPts val="1600"/>
              <a:buChar char="•"/>
              <a:defRPr sz="1600">
                <a:solidFill>
                  <a:srgbClr val="FFFFFF"/>
                </a:solidFill>
              </a:defRPr>
            </a:lvl8pPr>
            <a:lvl9pPr marL="4114800" lvl="8" indent="-330200" algn="l">
              <a:lnSpc>
                <a:spcPct val="115000"/>
              </a:lnSpc>
              <a:spcBef>
                <a:spcPts val="2100"/>
              </a:spcBef>
              <a:spcAft>
                <a:spcPts val="2100"/>
              </a:spcAft>
              <a:buClr>
                <a:srgbClr val="FFFFFF"/>
              </a:buClr>
              <a:buSzPts val="1600"/>
              <a:buChar char="•"/>
              <a:defRPr sz="1600">
                <a:solidFill>
                  <a:srgbClr val="FFFFFF"/>
                </a:solidFill>
              </a:defRPr>
            </a:lvl9pPr>
          </a:lstStyle>
          <a:p>
            <a:endParaRPr/>
          </a:p>
        </p:txBody>
      </p:sp>
      <p:sp>
        <p:nvSpPr>
          <p:cNvPr id="315" name="Google Shape;315;p56"/>
          <p:cNvSpPr txBox="1">
            <a:spLocks noGrp="1"/>
          </p:cNvSpPr>
          <p:nvPr>
            <p:ph type="body" idx="4"/>
          </p:nvPr>
        </p:nvSpPr>
        <p:spPr>
          <a:xfrm>
            <a:off x="7360867" y="2691667"/>
            <a:ext cx="2052300" cy="3354000"/>
          </a:xfrm>
          <a:prstGeom prst="rect">
            <a:avLst/>
          </a:prstGeom>
          <a:noFill/>
          <a:ln>
            <a:noFill/>
          </a:ln>
        </p:spPr>
        <p:txBody>
          <a:bodyPr spcFirstLastPara="1" wrap="square" lIns="121900" tIns="60925" rIns="121900" bIns="60925" anchor="t" anchorCtr="0">
            <a:noAutofit/>
          </a:bodyPr>
          <a:lstStyle>
            <a:lvl1pPr marL="457200" lvl="0" indent="-330200" algn="l">
              <a:lnSpc>
                <a:spcPct val="115000"/>
              </a:lnSpc>
              <a:spcBef>
                <a:spcPts val="1000"/>
              </a:spcBef>
              <a:spcAft>
                <a:spcPts val="0"/>
              </a:spcAft>
              <a:buClr>
                <a:srgbClr val="FFFFFF"/>
              </a:buClr>
              <a:buSzPts val="1600"/>
              <a:buChar char="•"/>
              <a:defRPr sz="1600">
                <a:solidFill>
                  <a:srgbClr val="FFFFFF"/>
                </a:solidFill>
              </a:defRPr>
            </a:lvl1pPr>
            <a:lvl2pPr marL="914400" lvl="1" indent="-330200" algn="l">
              <a:lnSpc>
                <a:spcPct val="115000"/>
              </a:lnSpc>
              <a:spcBef>
                <a:spcPts val="2100"/>
              </a:spcBef>
              <a:spcAft>
                <a:spcPts val="0"/>
              </a:spcAft>
              <a:buClr>
                <a:srgbClr val="FFFFFF"/>
              </a:buClr>
              <a:buSzPts val="1600"/>
              <a:buChar char="•"/>
              <a:defRPr sz="1600">
                <a:solidFill>
                  <a:srgbClr val="FFFFFF"/>
                </a:solidFill>
              </a:defRPr>
            </a:lvl2pPr>
            <a:lvl3pPr marL="1371600" lvl="2" indent="-330200" algn="l">
              <a:lnSpc>
                <a:spcPct val="115000"/>
              </a:lnSpc>
              <a:spcBef>
                <a:spcPts val="2100"/>
              </a:spcBef>
              <a:spcAft>
                <a:spcPts val="0"/>
              </a:spcAft>
              <a:buClr>
                <a:srgbClr val="FFFFFF"/>
              </a:buClr>
              <a:buSzPts val="1600"/>
              <a:buChar char="•"/>
              <a:defRPr sz="1600">
                <a:solidFill>
                  <a:srgbClr val="FFFFFF"/>
                </a:solidFill>
              </a:defRPr>
            </a:lvl3pPr>
            <a:lvl4pPr marL="1828800" lvl="3" indent="-330200" algn="l">
              <a:lnSpc>
                <a:spcPct val="115000"/>
              </a:lnSpc>
              <a:spcBef>
                <a:spcPts val="2100"/>
              </a:spcBef>
              <a:spcAft>
                <a:spcPts val="0"/>
              </a:spcAft>
              <a:buClr>
                <a:srgbClr val="FFFFFF"/>
              </a:buClr>
              <a:buSzPts val="1600"/>
              <a:buChar char="•"/>
              <a:defRPr sz="1600">
                <a:solidFill>
                  <a:srgbClr val="FFFFFF"/>
                </a:solidFill>
              </a:defRPr>
            </a:lvl4pPr>
            <a:lvl5pPr marL="2286000" lvl="4" indent="-330200" algn="l">
              <a:lnSpc>
                <a:spcPct val="115000"/>
              </a:lnSpc>
              <a:spcBef>
                <a:spcPts val="2100"/>
              </a:spcBef>
              <a:spcAft>
                <a:spcPts val="0"/>
              </a:spcAft>
              <a:buClr>
                <a:srgbClr val="FFFFFF"/>
              </a:buClr>
              <a:buSzPts val="1600"/>
              <a:buChar char="•"/>
              <a:defRPr sz="1600">
                <a:solidFill>
                  <a:srgbClr val="FFFFFF"/>
                </a:solidFill>
              </a:defRPr>
            </a:lvl5pPr>
            <a:lvl6pPr marL="2743200" lvl="5" indent="-330200" algn="l">
              <a:lnSpc>
                <a:spcPct val="115000"/>
              </a:lnSpc>
              <a:spcBef>
                <a:spcPts val="2100"/>
              </a:spcBef>
              <a:spcAft>
                <a:spcPts val="0"/>
              </a:spcAft>
              <a:buClr>
                <a:srgbClr val="FFFFFF"/>
              </a:buClr>
              <a:buSzPts val="1600"/>
              <a:buChar char="•"/>
              <a:defRPr sz="1600">
                <a:solidFill>
                  <a:srgbClr val="FFFFFF"/>
                </a:solidFill>
              </a:defRPr>
            </a:lvl6pPr>
            <a:lvl7pPr marL="3200400" lvl="6" indent="-330200" algn="l">
              <a:lnSpc>
                <a:spcPct val="115000"/>
              </a:lnSpc>
              <a:spcBef>
                <a:spcPts val="2100"/>
              </a:spcBef>
              <a:spcAft>
                <a:spcPts val="0"/>
              </a:spcAft>
              <a:buClr>
                <a:srgbClr val="FFFFFF"/>
              </a:buClr>
              <a:buSzPts val="1600"/>
              <a:buChar char="•"/>
              <a:defRPr sz="1600">
                <a:solidFill>
                  <a:srgbClr val="FFFFFF"/>
                </a:solidFill>
              </a:defRPr>
            </a:lvl7pPr>
            <a:lvl8pPr marL="3657600" lvl="7" indent="-330200" algn="l">
              <a:lnSpc>
                <a:spcPct val="115000"/>
              </a:lnSpc>
              <a:spcBef>
                <a:spcPts val="2100"/>
              </a:spcBef>
              <a:spcAft>
                <a:spcPts val="0"/>
              </a:spcAft>
              <a:buClr>
                <a:srgbClr val="FFFFFF"/>
              </a:buClr>
              <a:buSzPts val="1600"/>
              <a:buChar char="•"/>
              <a:defRPr sz="1600">
                <a:solidFill>
                  <a:srgbClr val="FFFFFF"/>
                </a:solidFill>
              </a:defRPr>
            </a:lvl8pPr>
            <a:lvl9pPr marL="4114800" lvl="8" indent="-330200" algn="l">
              <a:lnSpc>
                <a:spcPct val="115000"/>
              </a:lnSpc>
              <a:spcBef>
                <a:spcPts val="2100"/>
              </a:spcBef>
              <a:spcAft>
                <a:spcPts val="2100"/>
              </a:spcAft>
              <a:buClr>
                <a:srgbClr val="FFFFFF"/>
              </a:buClr>
              <a:buSzPts val="1600"/>
              <a:buChar char="•"/>
              <a:defRPr sz="1600">
                <a:solidFill>
                  <a:srgbClr val="FFFFFF"/>
                </a:solidFill>
              </a:defRPr>
            </a:lvl9pPr>
          </a:lstStyle>
          <a:p>
            <a:endParaRPr/>
          </a:p>
        </p:txBody>
      </p:sp>
      <p:sp>
        <p:nvSpPr>
          <p:cNvPr id="316" name="Google Shape;316;p56"/>
          <p:cNvSpPr txBox="1">
            <a:spLocks noGrp="1"/>
          </p:cNvSpPr>
          <p:nvPr>
            <p:ph type="body" idx="5"/>
          </p:nvPr>
        </p:nvSpPr>
        <p:spPr>
          <a:xfrm>
            <a:off x="9651667" y="2691667"/>
            <a:ext cx="2052300" cy="3354000"/>
          </a:xfrm>
          <a:prstGeom prst="rect">
            <a:avLst/>
          </a:prstGeom>
          <a:noFill/>
          <a:ln>
            <a:noFill/>
          </a:ln>
        </p:spPr>
        <p:txBody>
          <a:bodyPr spcFirstLastPara="1" wrap="square" lIns="121900" tIns="60925" rIns="121900" bIns="60925" anchor="t" anchorCtr="0">
            <a:noAutofit/>
          </a:bodyPr>
          <a:lstStyle>
            <a:lvl1pPr marL="457200" lvl="0" indent="-330200" algn="l">
              <a:lnSpc>
                <a:spcPct val="115000"/>
              </a:lnSpc>
              <a:spcBef>
                <a:spcPts val="1000"/>
              </a:spcBef>
              <a:spcAft>
                <a:spcPts val="0"/>
              </a:spcAft>
              <a:buClr>
                <a:srgbClr val="FFFFFF"/>
              </a:buClr>
              <a:buSzPts val="1600"/>
              <a:buChar char="•"/>
              <a:defRPr sz="1600">
                <a:solidFill>
                  <a:srgbClr val="FFFFFF"/>
                </a:solidFill>
              </a:defRPr>
            </a:lvl1pPr>
            <a:lvl2pPr marL="914400" lvl="1" indent="-330200" algn="l">
              <a:lnSpc>
                <a:spcPct val="115000"/>
              </a:lnSpc>
              <a:spcBef>
                <a:spcPts val="2100"/>
              </a:spcBef>
              <a:spcAft>
                <a:spcPts val="0"/>
              </a:spcAft>
              <a:buClr>
                <a:srgbClr val="FFFFFF"/>
              </a:buClr>
              <a:buSzPts val="1600"/>
              <a:buChar char="•"/>
              <a:defRPr sz="1600">
                <a:solidFill>
                  <a:srgbClr val="FFFFFF"/>
                </a:solidFill>
              </a:defRPr>
            </a:lvl2pPr>
            <a:lvl3pPr marL="1371600" lvl="2" indent="-330200" algn="l">
              <a:lnSpc>
                <a:spcPct val="115000"/>
              </a:lnSpc>
              <a:spcBef>
                <a:spcPts val="2100"/>
              </a:spcBef>
              <a:spcAft>
                <a:spcPts val="0"/>
              </a:spcAft>
              <a:buClr>
                <a:srgbClr val="FFFFFF"/>
              </a:buClr>
              <a:buSzPts val="1600"/>
              <a:buChar char="•"/>
              <a:defRPr sz="1600">
                <a:solidFill>
                  <a:srgbClr val="FFFFFF"/>
                </a:solidFill>
              </a:defRPr>
            </a:lvl3pPr>
            <a:lvl4pPr marL="1828800" lvl="3" indent="-330200" algn="l">
              <a:lnSpc>
                <a:spcPct val="115000"/>
              </a:lnSpc>
              <a:spcBef>
                <a:spcPts val="2100"/>
              </a:spcBef>
              <a:spcAft>
                <a:spcPts val="0"/>
              </a:spcAft>
              <a:buClr>
                <a:srgbClr val="FFFFFF"/>
              </a:buClr>
              <a:buSzPts val="1600"/>
              <a:buChar char="•"/>
              <a:defRPr sz="1600">
                <a:solidFill>
                  <a:srgbClr val="FFFFFF"/>
                </a:solidFill>
              </a:defRPr>
            </a:lvl4pPr>
            <a:lvl5pPr marL="2286000" lvl="4" indent="-330200" algn="l">
              <a:lnSpc>
                <a:spcPct val="115000"/>
              </a:lnSpc>
              <a:spcBef>
                <a:spcPts val="2100"/>
              </a:spcBef>
              <a:spcAft>
                <a:spcPts val="0"/>
              </a:spcAft>
              <a:buClr>
                <a:srgbClr val="FFFFFF"/>
              </a:buClr>
              <a:buSzPts val="1600"/>
              <a:buChar char="•"/>
              <a:defRPr sz="1600">
                <a:solidFill>
                  <a:srgbClr val="FFFFFF"/>
                </a:solidFill>
              </a:defRPr>
            </a:lvl5pPr>
            <a:lvl6pPr marL="2743200" lvl="5" indent="-330200" algn="l">
              <a:lnSpc>
                <a:spcPct val="115000"/>
              </a:lnSpc>
              <a:spcBef>
                <a:spcPts val="2100"/>
              </a:spcBef>
              <a:spcAft>
                <a:spcPts val="0"/>
              </a:spcAft>
              <a:buClr>
                <a:srgbClr val="FFFFFF"/>
              </a:buClr>
              <a:buSzPts val="1600"/>
              <a:buChar char="•"/>
              <a:defRPr sz="1600">
                <a:solidFill>
                  <a:srgbClr val="FFFFFF"/>
                </a:solidFill>
              </a:defRPr>
            </a:lvl6pPr>
            <a:lvl7pPr marL="3200400" lvl="6" indent="-330200" algn="l">
              <a:lnSpc>
                <a:spcPct val="115000"/>
              </a:lnSpc>
              <a:spcBef>
                <a:spcPts val="2100"/>
              </a:spcBef>
              <a:spcAft>
                <a:spcPts val="0"/>
              </a:spcAft>
              <a:buClr>
                <a:srgbClr val="FFFFFF"/>
              </a:buClr>
              <a:buSzPts val="1600"/>
              <a:buChar char="•"/>
              <a:defRPr sz="1600">
                <a:solidFill>
                  <a:srgbClr val="FFFFFF"/>
                </a:solidFill>
              </a:defRPr>
            </a:lvl7pPr>
            <a:lvl8pPr marL="3657600" lvl="7" indent="-330200" algn="l">
              <a:lnSpc>
                <a:spcPct val="115000"/>
              </a:lnSpc>
              <a:spcBef>
                <a:spcPts val="2100"/>
              </a:spcBef>
              <a:spcAft>
                <a:spcPts val="0"/>
              </a:spcAft>
              <a:buClr>
                <a:srgbClr val="FFFFFF"/>
              </a:buClr>
              <a:buSzPts val="1600"/>
              <a:buChar char="•"/>
              <a:defRPr sz="1600">
                <a:solidFill>
                  <a:srgbClr val="FFFFFF"/>
                </a:solidFill>
              </a:defRPr>
            </a:lvl8pPr>
            <a:lvl9pPr marL="4114800" lvl="8" indent="-330200" algn="l">
              <a:lnSpc>
                <a:spcPct val="115000"/>
              </a:lnSpc>
              <a:spcBef>
                <a:spcPts val="2100"/>
              </a:spcBef>
              <a:spcAft>
                <a:spcPts val="2100"/>
              </a:spcAft>
              <a:buClr>
                <a:srgbClr val="FFFFFF"/>
              </a:buClr>
              <a:buSzPts val="1600"/>
              <a:buChar char="•"/>
              <a:defRPr sz="1600">
                <a:solidFill>
                  <a:srgbClr val="FFFFFF"/>
                </a:solidFill>
              </a:defRPr>
            </a:lvl9pPr>
          </a:lstStyle>
          <a:p>
            <a:endParaRPr/>
          </a:p>
        </p:txBody>
      </p:sp>
      <p:sp>
        <p:nvSpPr>
          <p:cNvPr id="317" name="Google Shape;317;p56"/>
          <p:cNvSpPr txBox="1">
            <a:spLocks noGrp="1"/>
          </p:cNvSpPr>
          <p:nvPr>
            <p:ph type="sldNum" idx="12"/>
          </p:nvPr>
        </p:nvSpPr>
        <p:spPr>
          <a:xfrm>
            <a:off x="11296611" y="6217623"/>
            <a:ext cx="731700" cy="524700"/>
          </a:xfrm>
          <a:prstGeom prst="rect">
            <a:avLst/>
          </a:prstGeom>
          <a:noFill/>
          <a:ln>
            <a:noFill/>
          </a:ln>
        </p:spPr>
        <p:txBody>
          <a:bodyPr spcFirstLastPara="1" wrap="square" lIns="121900" tIns="60925" rIns="121900" bIns="60925" anchor="ctr" anchorCtr="0">
            <a:noAutofit/>
          </a:bodyPr>
          <a:lstStyle>
            <a:lvl1pPr marL="0" marR="0" lvl="0" indent="0" algn="r">
              <a:lnSpc>
                <a:spcPct val="100000"/>
              </a:lnSpc>
              <a:spcBef>
                <a:spcPts val="0"/>
              </a:spcBef>
              <a:spcAft>
                <a:spcPts val="0"/>
              </a:spcAft>
              <a:buClr>
                <a:srgbClr val="000000"/>
              </a:buClr>
              <a:buSzPts val="1300"/>
              <a:buFont typeface="Arial"/>
              <a:buNone/>
              <a:defRPr sz="1300" b="1" i="0" u="none" strike="noStrike" cap="none">
                <a:solidFill>
                  <a:srgbClr val="FFFFFF"/>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300"/>
              <a:buFont typeface="Arial"/>
              <a:buNone/>
              <a:defRPr sz="1300" b="1" i="0" u="none" strike="noStrike" cap="none">
                <a:solidFill>
                  <a:srgbClr val="FFFFFF"/>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300"/>
              <a:buFont typeface="Arial"/>
              <a:buNone/>
              <a:defRPr sz="1300" b="1" i="0" u="none" strike="noStrike" cap="none">
                <a:solidFill>
                  <a:srgbClr val="FFFFFF"/>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300"/>
              <a:buFont typeface="Arial"/>
              <a:buNone/>
              <a:defRPr sz="1300" b="1" i="0" u="none" strike="noStrike" cap="none">
                <a:solidFill>
                  <a:srgbClr val="FFFFFF"/>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300"/>
              <a:buFont typeface="Arial"/>
              <a:buNone/>
              <a:defRPr sz="1300" b="1" i="0" u="none" strike="noStrike" cap="none">
                <a:solidFill>
                  <a:srgbClr val="FFFFFF"/>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300"/>
              <a:buFont typeface="Arial"/>
              <a:buNone/>
              <a:defRPr sz="1300" b="1" i="0" u="none" strike="noStrike" cap="none">
                <a:solidFill>
                  <a:srgbClr val="FFFFFF"/>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300"/>
              <a:buFont typeface="Arial"/>
              <a:buNone/>
              <a:defRPr sz="1300" b="1" i="0" u="none" strike="noStrike" cap="none">
                <a:solidFill>
                  <a:srgbClr val="FFFFFF"/>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300"/>
              <a:buFont typeface="Arial"/>
              <a:buNone/>
              <a:defRPr sz="1300" b="1" i="0" u="none" strike="noStrike" cap="none">
                <a:solidFill>
                  <a:srgbClr val="FFFFFF"/>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300"/>
              <a:buFont typeface="Arial"/>
              <a:buNone/>
              <a:defRPr sz="1300" b="1"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Custom layout 2">
  <p:cSld name="AUTOLAYOUT_2">
    <p:bg>
      <p:bgPr>
        <a:solidFill>
          <a:srgbClr val="FFFFFF"/>
        </a:solidFill>
        <a:effectLst/>
      </p:bgPr>
    </p:bg>
    <p:spTree>
      <p:nvGrpSpPr>
        <p:cNvPr id="1" name="Shape 318"/>
        <p:cNvGrpSpPr/>
        <p:nvPr/>
      </p:nvGrpSpPr>
      <p:grpSpPr>
        <a:xfrm>
          <a:off x="0" y="0"/>
          <a:ext cx="0" cy="0"/>
          <a:chOff x="0" y="0"/>
          <a:chExt cx="0" cy="0"/>
        </a:xfrm>
      </p:grpSpPr>
      <p:sp>
        <p:nvSpPr>
          <p:cNvPr id="319" name="Google Shape;319;p57"/>
          <p:cNvSpPr/>
          <p:nvPr/>
        </p:nvSpPr>
        <p:spPr>
          <a:xfrm>
            <a:off x="0" y="0"/>
            <a:ext cx="12192000" cy="6858000"/>
          </a:xfrm>
          <a:prstGeom prst="rect">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sp>
        <p:nvSpPr>
          <p:cNvPr id="320" name="Google Shape;320;p57"/>
          <p:cNvSpPr txBox="1">
            <a:spLocks noGrp="1"/>
          </p:cNvSpPr>
          <p:nvPr>
            <p:ph type="sldNum" idx="12"/>
          </p:nvPr>
        </p:nvSpPr>
        <p:spPr>
          <a:xfrm>
            <a:off x="11296611" y="6217623"/>
            <a:ext cx="731700" cy="524700"/>
          </a:xfrm>
          <a:prstGeom prst="rect">
            <a:avLst/>
          </a:prstGeom>
          <a:noFill/>
          <a:ln>
            <a:noFill/>
          </a:ln>
        </p:spPr>
        <p:txBody>
          <a:bodyPr spcFirstLastPara="1" wrap="square" lIns="121900" tIns="60925" rIns="121900" bIns="60925" anchor="ctr" anchorCtr="0">
            <a:noAutofit/>
          </a:bodyPr>
          <a:lstStyle>
            <a:lvl1pPr marL="0" marR="0" lvl="0" indent="0" algn="r">
              <a:lnSpc>
                <a:spcPct val="100000"/>
              </a:lnSpc>
              <a:spcBef>
                <a:spcPts val="0"/>
              </a:spcBef>
              <a:spcAft>
                <a:spcPts val="0"/>
              </a:spcAft>
              <a:buClr>
                <a:srgbClr val="000000"/>
              </a:buClr>
              <a:buSzPts val="1300"/>
              <a:buFont typeface="Arial"/>
              <a:buNone/>
              <a:defRPr sz="1300" b="1" i="0" u="none" strike="noStrike" cap="none">
                <a:solidFill>
                  <a:schemeClr val="dk2"/>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300"/>
              <a:buFont typeface="Arial"/>
              <a:buNone/>
              <a:defRPr sz="1300" b="1" i="0" u="none" strike="noStrike" cap="none">
                <a:solidFill>
                  <a:schemeClr val="dk2"/>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300"/>
              <a:buFont typeface="Arial"/>
              <a:buNone/>
              <a:defRPr sz="1300" b="1" i="0" u="none" strike="noStrike" cap="none">
                <a:solidFill>
                  <a:schemeClr val="dk2"/>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300"/>
              <a:buFont typeface="Arial"/>
              <a:buNone/>
              <a:defRPr sz="1300" b="1" i="0" u="none" strike="noStrike" cap="none">
                <a:solidFill>
                  <a:schemeClr val="dk2"/>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300"/>
              <a:buFont typeface="Arial"/>
              <a:buNone/>
              <a:defRPr sz="1300" b="1" i="0" u="none" strike="noStrike" cap="none">
                <a:solidFill>
                  <a:schemeClr val="dk2"/>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300"/>
              <a:buFont typeface="Arial"/>
              <a:buNone/>
              <a:defRPr sz="1300" b="1" i="0" u="none" strike="noStrike" cap="none">
                <a:solidFill>
                  <a:schemeClr val="dk2"/>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300"/>
              <a:buFont typeface="Arial"/>
              <a:buNone/>
              <a:defRPr sz="1300" b="1" i="0" u="none" strike="noStrike" cap="none">
                <a:solidFill>
                  <a:schemeClr val="dk2"/>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300"/>
              <a:buFont typeface="Arial"/>
              <a:buNone/>
              <a:defRPr sz="1300" b="1" i="0" u="none" strike="noStrike" cap="none">
                <a:solidFill>
                  <a:schemeClr val="dk2"/>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300"/>
              <a:buFont typeface="Arial"/>
              <a:buNone/>
              <a:defRPr sz="1300" b="1" i="0" u="none" strike="noStrike" cap="none">
                <a:solidFill>
                  <a:schemeClr val="dk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Section Header">
  <p:cSld name="Section Header">
    <p:spTree>
      <p:nvGrpSpPr>
        <p:cNvPr id="1" name="Shape 321"/>
        <p:cNvGrpSpPr/>
        <p:nvPr/>
      </p:nvGrpSpPr>
      <p:grpSpPr>
        <a:xfrm>
          <a:off x="0" y="0"/>
          <a:ext cx="0" cy="0"/>
          <a:chOff x="0" y="0"/>
          <a:chExt cx="0" cy="0"/>
        </a:xfrm>
      </p:grpSpPr>
      <p:sp>
        <p:nvSpPr>
          <p:cNvPr id="322" name="Google Shape;322;p58"/>
          <p:cNvSpPr/>
          <p:nvPr/>
        </p:nvSpPr>
        <p:spPr>
          <a:xfrm>
            <a:off x="152400" y="6359236"/>
            <a:ext cx="11914800" cy="498900"/>
          </a:xfrm>
          <a:prstGeom prst="rect">
            <a:avLst/>
          </a:prstGeom>
          <a:solidFill>
            <a:schemeClr val="lt1"/>
          </a:solidFill>
          <a:ln>
            <a:noFill/>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323" name="Google Shape;323;p58"/>
          <p:cNvSpPr>
            <a:spLocks noGrp="1"/>
          </p:cNvSpPr>
          <p:nvPr>
            <p:ph type="pic" idx="2"/>
          </p:nvPr>
        </p:nvSpPr>
        <p:spPr>
          <a:xfrm>
            <a:off x="0" y="0"/>
            <a:ext cx="6470700" cy="6858000"/>
          </a:xfrm>
          <a:prstGeom prst="rect">
            <a:avLst/>
          </a:prstGeom>
          <a:noFill/>
          <a:ln>
            <a:noFill/>
          </a:ln>
        </p:spPr>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1_Title and Content">
  <p:cSld name="1_Title and Content">
    <p:spTree>
      <p:nvGrpSpPr>
        <p:cNvPr id="1" name="Shape 324"/>
        <p:cNvGrpSpPr/>
        <p:nvPr/>
      </p:nvGrpSpPr>
      <p:grpSpPr>
        <a:xfrm>
          <a:off x="0" y="0"/>
          <a:ext cx="0" cy="0"/>
          <a:chOff x="0" y="0"/>
          <a:chExt cx="0" cy="0"/>
        </a:xfrm>
      </p:grpSpPr>
      <p:sp>
        <p:nvSpPr>
          <p:cNvPr id="325" name="Google Shape;325;p59"/>
          <p:cNvSpPr txBox="1">
            <a:spLocks noGrp="1"/>
          </p:cNvSpPr>
          <p:nvPr>
            <p:ph type="title"/>
          </p:nvPr>
        </p:nvSpPr>
        <p:spPr>
          <a:xfrm>
            <a:off x="128665" y="39432"/>
            <a:ext cx="11833500" cy="802500"/>
          </a:xfrm>
          <a:prstGeom prst="rect">
            <a:avLst/>
          </a:prstGeom>
          <a:noFill/>
          <a:ln>
            <a:noFill/>
          </a:ln>
        </p:spPr>
        <p:txBody>
          <a:bodyPr spcFirstLastPara="1" wrap="square" lIns="121900" tIns="60925" rIns="121900" bIns="60925" anchor="ctr" anchorCtr="0">
            <a:noAutofit/>
          </a:bodyPr>
          <a:lstStyle>
            <a:lvl1pPr lvl="0" algn="l">
              <a:lnSpc>
                <a:spcPct val="90000"/>
              </a:lnSpc>
              <a:spcBef>
                <a:spcPts val="0"/>
              </a:spcBef>
              <a:spcAft>
                <a:spcPts val="0"/>
              </a:spcAft>
              <a:buClr>
                <a:srgbClr val="0C8A89"/>
              </a:buClr>
              <a:buSzPts val="2400"/>
              <a:buFont typeface="Calibri"/>
              <a:buNone/>
              <a:defRPr sz="2400">
                <a:solidFill>
                  <a:srgbClr val="0C8A89"/>
                </a:solidFill>
                <a:latin typeface="Calibri"/>
                <a:ea typeface="Calibri"/>
                <a:cs typeface="Calibri"/>
                <a:sym typeface="Calibri"/>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a:endParaRPr/>
          </a:p>
        </p:txBody>
      </p:sp>
      <p:sp>
        <p:nvSpPr>
          <p:cNvPr id="326" name="Google Shape;326;p59"/>
          <p:cNvSpPr txBox="1">
            <a:spLocks noGrp="1"/>
          </p:cNvSpPr>
          <p:nvPr>
            <p:ph type="body" idx="1"/>
          </p:nvPr>
        </p:nvSpPr>
        <p:spPr>
          <a:xfrm>
            <a:off x="128665" y="1132657"/>
            <a:ext cx="11833500" cy="4889400"/>
          </a:xfrm>
          <a:prstGeom prst="rect">
            <a:avLst/>
          </a:prstGeom>
          <a:noFill/>
          <a:ln>
            <a:noFill/>
          </a:ln>
        </p:spPr>
        <p:txBody>
          <a:bodyPr spcFirstLastPara="1" wrap="square" lIns="121900" tIns="60925" rIns="121900" bIns="60925" anchor="t" anchorCtr="0">
            <a:noAutofit/>
          </a:bodyPr>
          <a:lstStyle>
            <a:lvl1pPr marL="457200" lvl="0" indent="-381000" algn="l">
              <a:lnSpc>
                <a:spcPct val="90000"/>
              </a:lnSpc>
              <a:spcBef>
                <a:spcPts val="1000"/>
              </a:spcBef>
              <a:spcAft>
                <a:spcPts val="0"/>
              </a:spcAft>
              <a:buClr>
                <a:srgbClr val="595959"/>
              </a:buClr>
              <a:buSzPts val="2400"/>
              <a:buChar char="•"/>
              <a:defRPr sz="2400">
                <a:solidFill>
                  <a:srgbClr val="595959"/>
                </a:solidFill>
                <a:latin typeface="Calibri"/>
                <a:ea typeface="Calibri"/>
                <a:cs typeface="Calibri"/>
                <a:sym typeface="Calibri"/>
              </a:defRPr>
            </a:lvl1pPr>
            <a:lvl2pPr marL="914400" lvl="1" indent="-361950" algn="l">
              <a:lnSpc>
                <a:spcPct val="90000"/>
              </a:lnSpc>
              <a:spcBef>
                <a:spcPts val="500"/>
              </a:spcBef>
              <a:spcAft>
                <a:spcPts val="0"/>
              </a:spcAft>
              <a:buClr>
                <a:srgbClr val="595959"/>
              </a:buClr>
              <a:buSzPts val="2100"/>
              <a:buChar char="•"/>
              <a:defRPr sz="2100">
                <a:solidFill>
                  <a:srgbClr val="595959"/>
                </a:solidFill>
                <a:latin typeface="Calibri"/>
                <a:ea typeface="Calibri"/>
                <a:cs typeface="Calibri"/>
                <a:sym typeface="Calibri"/>
              </a:defRPr>
            </a:lvl2pPr>
            <a:lvl3pPr marL="1371600" lvl="2" indent="-349250" algn="l">
              <a:lnSpc>
                <a:spcPct val="90000"/>
              </a:lnSpc>
              <a:spcBef>
                <a:spcPts val="500"/>
              </a:spcBef>
              <a:spcAft>
                <a:spcPts val="0"/>
              </a:spcAft>
              <a:buClr>
                <a:srgbClr val="595959"/>
              </a:buClr>
              <a:buSzPts val="1900"/>
              <a:buChar char="•"/>
              <a:defRPr sz="1900">
                <a:solidFill>
                  <a:srgbClr val="595959"/>
                </a:solidFill>
                <a:latin typeface="Calibri"/>
                <a:ea typeface="Calibri"/>
                <a:cs typeface="Calibri"/>
                <a:sym typeface="Calibri"/>
              </a:defRPr>
            </a:lvl3pPr>
            <a:lvl4pPr marL="1828800" lvl="3" indent="-330200" algn="l">
              <a:lnSpc>
                <a:spcPct val="90000"/>
              </a:lnSpc>
              <a:spcBef>
                <a:spcPts val="500"/>
              </a:spcBef>
              <a:spcAft>
                <a:spcPts val="0"/>
              </a:spcAft>
              <a:buClr>
                <a:srgbClr val="595959"/>
              </a:buClr>
              <a:buSzPts val="1600"/>
              <a:buChar char="•"/>
              <a:defRPr sz="1600">
                <a:solidFill>
                  <a:srgbClr val="595959"/>
                </a:solidFill>
                <a:latin typeface="Calibri"/>
                <a:ea typeface="Calibri"/>
                <a:cs typeface="Calibri"/>
                <a:sym typeface="Calibri"/>
              </a:defRPr>
            </a:lvl4pPr>
            <a:lvl5pPr marL="2286000" lvl="4" indent="-330200" algn="l">
              <a:lnSpc>
                <a:spcPct val="90000"/>
              </a:lnSpc>
              <a:spcBef>
                <a:spcPts val="500"/>
              </a:spcBef>
              <a:spcAft>
                <a:spcPts val="0"/>
              </a:spcAft>
              <a:buClr>
                <a:srgbClr val="595959"/>
              </a:buClr>
              <a:buSzPts val="1600"/>
              <a:buChar char="•"/>
              <a:defRPr sz="1600">
                <a:solidFill>
                  <a:srgbClr val="595959"/>
                </a:solidFill>
                <a:latin typeface="Calibri"/>
                <a:ea typeface="Calibri"/>
                <a:cs typeface="Calibri"/>
                <a:sym typeface="Calibri"/>
              </a:defRPr>
            </a:lvl5pPr>
            <a:lvl6pPr marL="2743200" lvl="5" indent="-381000" algn="l">
              <a:lnSpc>
                <a:spcPct val="90000"/>
              </a:lnSpc>
              <a:spcBef>
                <a:spcPts val="500"/>
              </a:spcBef>
              <a:spcAft>
                <a:spcPts val="0"/>
              </a:spcAft>
              <a:buClr>
                <a:schemeClr val="dk1"/>
              </a:buClr>
              <a:buSzPts val="2400"/>
              <a:buChar char="•"/>
              <a:defRPr/>
            </a:lvl6pPr>
            <a:lvl7pPr marL="3200400" lvl="6" indent="-381000" algn="l">
              <a:lnSpc>
                <a:spcPct val="90000"/>
              </a:lnSpc>
              <a:spcBef>
                <a:spcPts val="500"/>
              </a:spcBef>
              <a:spcAft>
                <a:spcPts val="0"/>
              </a:spcAft>
              <a:buClr>
                <a:schemeClr val="dk1"/>
              </a:buClr>
              <a:buSzPts val="2400"/>
              <a:buChar char="•"/>
              <a:defRPr/>
            </a:lvl7pPr>
            <a:lvl8pPr marL="3657600" lvl="7" indent="-381000" algn="l">
              <a:lnSpc>
                <a:spcPct val="90000"/>
              </a:lnSpc>
              <a:spcBef>
                <a:spcPts val="500"/>
              </a:spcBef>
              <a:spcAft>
                <a:spcPts val="0"/>
              </a:spcAft>
              <a:buClr>
                <a:schemeClr val="dk1"/>
              </a:buClr>
              <a:buSzPts val="2400"/>
              <a:buChar char="•"/>
              <a:defRPr/>
            </a:lvl8pPr>
            <a:lvl9pPr marL="4114800" lvl="8" indent="-381000" algn="l">
              <a:lnSpc>
                <a:spcPct val="90000"/>
              </a:lnSpc>
              <a:spcBef>
                <a:spcPts val="500"/>
              </a:spcBef>
              <a:spcAft>
                <a:spcPts val="0"/>
              </a:spcAft>
              <a:buClr>
                <a:schemeClr val="dk1"/>
              </a:buClr>
              <a:buSzPts val="2400"/>
              <a:buChar char="•"/>
              <a:defRPr/>
            </a:lvl9pPr>
          </a:lstStyle>
          <a:p>
            <a:endParaRPr/>
          </a:p>
        </p:txBody>
      </p:sp>
      <p:cxnSp>
        <p:nvCxnSpPr>
          <p:cNvPr id="327" name="Google Shape;327;p59"/>
          <p:cNvCxnSpPr/>
          <p:nvPr/>
        </p:nvCxnSpPr>
        <p:spPr>
          <a:xfrm>
            <a:off x="232744" y="707408"/>
            <a:ext cx="1199400" cy="1800"/>
          </a:xfrm>
          <a:prstGeom prst="straightConnector1">
            <a:avLst/>
          </a:prstGeom>
          <a:noFill/>
          <a:ln w="28575" cap="flat" cmpd="sng">
            <a:solidFill>
              <a:srgbClr val="00958E"/>
            </a:solidFill>
            <a:prstDash val="solid"/>
            <a:miter lim="800000"/>
            <a:headEnd type="none" w="sm" len="sm"/>
            <a:tailEnd type="none" w="sm" len="sm"/>
          </a:ln>
        </p:spPr>
      </p:cxnSp>
      <p:pic>
        <p:nvPicPr>
          <p:cNvPr id="328" name="Google Shape;328;p59"/>
          <p:cNvPicPr preferRelativeResize="0"/>
          <p:nvPr/>
        </p:nvPicPr>
        <p:blipFill rotWithShape="1">
          <a:blip r:embed="rId2">
            <a:alphaModFix/>
          </a:blip>
          <a:srcRect/>
          <a:stretch/>
        </p:blipFill>
        <p:spPr>
          <a:xfrm>
            <a:off x="11510601" y="6154236"/>
            <a:ext cx="615765" cy="726852"/>
          </a:xfrm>
          <a:prstGeom prst="rect">
            <a:avLst/>
          </a:prstGeom>
          <a:noFill/>
          <a:ln>
            <a:noFill/>
          </a:ln>
        </p:spPr>
      </p:pic>
      <p:sp>
        <p:nvSpPr>
          <p:cNvPr id="329" name="Google Shape;329;p59"/>
          <p:cNvSpPr txBox="1">
            <a:spLocks noGrp="1"/>
          </p:cNvSpPr>
          <p:nvPr>
            <p:ph type="ftr" idx="11"/>
          </p:nvPr>
        </p:nvSpPr>
        <p:spPr>
          <a:xfrm>
            <a:off x="7387413" y="6500819"/>
            <a:ext cx="4114800" cy="365100"/>
          </a:xfrm>
          <a:prstGeom prst="rect">
            <a:avLst/>
          </a:prstGeom>
          <a:noFill/>
          <a:ln>
            <a:noFill/>
          </a:ln>
        </p:spPr>
        <p:txBody>
          <a:bodyPr spcFirstLastPara="1" wrap="square" lIns="121900" tIns="60925" rIns="121900" bIns="60925" anchor="ctr" anchorCtr="0">
            <a:noAutofit/>
          </a:bodyPr>
          <a:lstStyle>
            <a:lvl1pPr lvl="0" algn="r">
              <a:lnSpc>
                <a:spcPct val="100000"/>
              </a:lnSpc>
              <a:spcBef>
                <a:spcPts val="0"/>
              </a:spcBef>
              <a:spcAft>
                <a:spcPts val="0"/>
              </a:spcAft>
              <a:buSzPts val="1900"/>
              <a:buNone/>
              <a:defRPr sz="1100">
                <a:solidFill>
                  <a:srgbClr val="0C8A89"/>
                </a:solidFill>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a:endParaRPr/>
          </a:p>
        </p:txBody>
      </p:sp>
      <p:sp>
        <p:nvSpPr>
          <p:cNvPr id="330" name="Google Shape;330;p59"/>
          <p:cNvSpPr txBox="1">
            <a:spLocks noGrp="1"/>
          </p:cNvSpPr>
          <p:nvPr>
            <p:ph type="sldNum" idx="12"/>
          </p:nvPr>
        </p:nvSpPr>
        <p:spPr>
          <a:xfrm>
            <a:off x="232744" y="6523079"/>
            <a:ext cx="456900" cy="365100"/>
          </a:xfrm>
          <a:prstGeom prst="rect">
            <a:avLst/>
          </a:prstGeom>
          <a:noFill/>
          <a:ln>
            <a:noFill/>
          </a:ln>
        </p:spPr>
        <p:txBody>
          <a:bodyPr spcFirstLastPara="1" wrap="square" lIns="121900" tIns="60925" rIns="121900" bIns="60925" anchor="ctr" anchorCtr="0">
            <a:noAutofit/>
          </a:bodyPr>
          <a:lstStyle>
            <a:lvl1pPr marL="0" marR="0" lvl="0" indent="0" algn="l">
              <a:lnSpc>
                <a:spcPct val="100000"/>
              </a:lnSpc>
              <a:spcBef>
                <a:spcPts val="0"/>
              </a:spcBef>
              <a:spcAft>
                <a:spcPts val="0"/>
              </a:spcAft>
              <a:buClr>
                <a:srgbClr val="000000"/>
              </a:buClr>
              <a:buSzPts val="1200"/>
              <a:buFont typeface="Arial"/>
              <a:buNone/>
              <a:defRPr sz="1200" b="1" i="0" u="none" strike="noStrike" cap="none">
                <a:solidFill>
                  <a:srgbClr val="0C8A89"/>
                </a:solidFill>
                <a:latin typeface="Calibri"/>
                <a:ea typeface="Calibri"/>
                <a:cs typeface="Calibri"/>
                <a:sym typeface="Calibri"/>
              </a:defRPr>
            </a:lvl1pPr>
            <a:lvl2pPr marL="0" marR="0" lvl="1" indent="0" algn="l">
              <a:lnSpc>
                <a:spcPct val="100000"/>
              </a:lnSpc>
              <a:spcBef>
                <a:spcPts val="0"/>
              </a:spcBef>
              <a:spcAft>
                <a:spcPts val="0"/>
              </a:spcAft>
              <a:buClr>
                <a:srgbClr val="000000"/>
              </a:buClr>
              <a:buSzPts val="1200"/>
              <a:buFont typeface="Arial"/>
              <a:buNone/>
              <a:defRPr sz="1200" b="1" i="0" u="none" strike="noStrike" cap="none">
                <a:solidFill>
                  <a:srgbClr val="0C8A89"/>
                </a:solidFill>
                <a:latin typeface="Calibri"/>
                <a:ea typeface="Calibri"/>
                <a:cs typeface="Calibri"/>
                <a:sym typeface="Calibri"/>
              </a:defRPr>
            </a:lvl2pPr>
            <a:lvl3pPr marL="0" marR="0" lvl="2" indent="0" algn="l">
              <a:lnSpc>
                <a:spcPct val="100000"/>
              </a:lnSpc>
              <a:spcBef>
                <a:spcPts val="0"/>
              </a:spcBef>
              <a:spcAft>
                <a:spcPts val="0"/>
              </a:spcAft>
              <a:buClr>
                <a:srgbClr val="000000"/>
              </a:buClr>
              <a:buSzPts val="1200"/>
              <a:buFont typeface="Arial"/>
              <a:buNone/>
              <a:defRPr sz="1200" b="1" i="0" u="none" strike="noStrike" cap="none">
                <a:solidFill>
                  <a:srgbClr val="0C8A89"/>
                </a:solidFill>
                <a:latin typeface="Calibri"/>
                <a:ea typeface="Calibri"/>
                <a:cs typeface="Calibri"/>
                <a:sym typeface="Calibri"/>
              </a:defRPr>
            </a:lvl3pPr>
            <a:lvl4pPr marL="0" marR="0" lvl="3" indent="0" algn="l">
              <a:lnSpc>
                <a:spcPct val="100000"/>
              </a:lnSpc>
              <a:spcBef>
                <a:spcPts val="0"/>
              </a:spcBef>
              <a:spcAft>
                <a:spcPts val="0"/>
              </a:spcAft>
              <a:buClr>
                <a:srgbClr val="000000"/>
              </a:buClr>
              <a:buSzPts val="1200"/>
              <a:buFont typeface="Arial"/>
              <a:buNone/>
              <a:defRPr sz="1200" b="1" i="0" u="none" strike="noStrike" cap="none">
                <a:solidFill>
                  <a:srgbClr val="0C8A89"/>
                </a:solidFill>
                <a:latin typeface="Calibri"/>
                <a:ea typeface="Calibri"/>
                <a:cs typeface="Calibri"/>
                <a:sym typeface="Calibri"/>
              </a:defRPr>
            </a:lvl4pPr>
            <a:lvl5pPr marL="0" marR="0" lvl="4" indent="0" algn="l">
              <a:lnSpc>
                <a:spcPct val="100000"/>
              </a:lnSpc>
              <a:spcBef>
                <a:spcPts val="0"/>
              </a:spcBef>
              <a:spcAft>
                <a:spcPts val="0"/>
              </a:spcAft>
              <a:buClr>
                <a:srgbClr val="000000"/>
              </a:buClr>
              <a:buSzPts val="1200"/>
              <a:buFont typeface="Arial"/>
              <a:buNone/>
              <a:defRPr sz="1200" b="1" i="0" u="none" strike="noStrike" cap="none">
                <a:solidFill>
                  <a:srgbClr val="0C8A89"/>
                </a:solidFill>
                <a:latin typeface="Calibri"/>
                <a:ea typeface="Calibri"/>
                <a:cs typeface="Calibri"/>
                <a:sym typeface="Calibri"/>
              </a:defRPr>
            </a:lvl5pPr>
            <a:lvl6pPr marL="0" marR="0" lvl="5" indent="0" algn="l">
              <a:lnSpc>
                <a:spcPct val="100000"/>
              </a:lnSpc>
              <a:spcBef>
                <a:spcPts val="0"/>
              </a:spcBef>
              <a:spcAft>
                <a:spcPts val="0"/>
              </a:spcAft>
              <a:buClr>
                <a:srgbClr val="000000"/>
              </a:buClr>
              <a:buSzPts val="1200"/>
              <a:buFont typeface="Arial"/>
              <a:buNone/>
              <a:defRPr sz="1200" b="1" i="0" u="none" strike="noStrike" cap="none">
                <a:solidFill>
                  <a:srgbClr val="0C8A89"/>
                </a:solidFill>
                <a:latin typeface="Calibri"/>
                <a:ea typeface="Calibri"/>
                <a:cs typeface="Calibri"/>
                <a:sym typeface="Calibri"/>
              </a:defRPr>
            </a:lvl6pPr>
            <a:lvl7pPr marL="0" marR="0" lvl="6" indent="0" algn="l">
              <a:lnSpc>
                <a:spcPct val="100000"/>
              </a:lnSpc>
              <a:spcBef>
                <a:spcPts val="0"/>
              </a:spcBef>
              <a:spcAft>
                <a:spcPts val="0"/>
              </a:spcAft>
              <a:buClr>
                <a:srgbClr val="000000"/>
              </a:buClr>
              <a:buSzPts val="1200"/>
              <a:buFont typeface="Arial"/>
              <a:buNone/>
              <a:defRPr sz="1200" b="1" i="0" u="none" strike="noStrike" cap="none">
                <a:solidFill>
                  <a:srgbClr val="0C8A89"/>
                </a:solidFill>
                <a:latin typeface="Calibri"/>
                <a:ea typeface="Calibri"/>
                <a:cs typeface="Calibri"/>
                <a:sym typeface="Calibri"/>
              </a:defRPr>
            </a:lvl7pPr>
            <a:lvl8pPr marL="0" marR="0" lvl="7" indent="0" algn="l">
              <a:lnSpc>
                <a:spcPct val="100000"/>
              </a:lnSpc>
              <a:spcBef>
                <a:spcPts val="0"/>
              </a:spcBef>
              <a:spcAft>
                <a:spcPts val="0"/>
              </a:spcAft>
              <a:buClr>
                <a:srgbClr val="000000"/>
              </a:buClr>
              <a:buSzPts val="1200"/>
              <a:buFont typeface="Arial"/>
              <a:buNone/>
              <a:defRPr sz="1200" b="1" i="0" u="none" strike="noStrike" cap="none">
                <a:solidFill>
                  <a:srgbClr val="0C8A89"/>
                </a:solidFill>
                <a:latin typeface="Calibri"/>
                <a:ea typeface="Calibri"/>
                <a:cs typeface="Calibri"/>
                <a:sym typeface="Calibri"/>
              </a:defRPr>
            </a:lvl8pPr>
            <a:lvl9pPr marL="0" marR="0" lvl="8" indent="0" algn="l">
              <a:lnSpc>
                <a:spcPct val="100000"/>
              </a:lnSpc>
              <a:spcBef>
                <a:spcPts val="0"/>
              </a:spcBef>
              <a:spcAft>
                <a:spcPts val="0"/>
              </a:spcAft>
              <a:buClr>
                <a:srgbClr val="000000"/>
              </a:buClr>
              <a:buSzPts val="1200"/>
              <a:buFont typeface="Arial"/>
              <a:buNone/>
              <a:defRPr sz="1200" b="1" i="0" u="none" strike="noStrike" cap="none">
                <a:solidFill>
                  <a:srgbClr val="0C8A89"/>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GB"/>
              <a:t>‹#›</a:t>
            </a:fld>
            <a:endParaRPr/>
          </a:p>
        </p:txBody>
      </p:sp>
      <p:cxnSp>
        <p:nvCxnSpPr>
          <p:cNvPr id="331" name="Google Shape;331;p59"/>
          <p:cNvCxnSpPr/>
          <p:nvPr/>
        </p:nvCxnSpPr>
        <p:spPr>
          <a:xfrm rot="10800000">
            <a:off x="232663" y="6542863"/>
            <a:ext cx="11229900" cy="0"/>
          </a:xfrm>
          <a:prstGeom prst="straightConnector1">
            <a:avLst/>
          </a:prstGeom>
          <a:noFill/>
          <a:ln w="19050" cap="flat" cmpd="sng">
            <a:solidFill>
              <a:schemeClr val="accent3"/>
            </a:solidFill>
            <a:prstDash val="solid"/>
            <a:miter lim="800000"/>
            <a:headEnd type="none" w="sm" len="sm"/>
            <a:tailEnd type="none" w="sm" len="sm"/>
          </a:ln>
        </p:spPr>
      </p:cxn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5_Custom Layout">
  <p:cSld name="5_Custom Layout">
    <p:spTree>
      <p:nvGrpSpPr>
        <p:cNvPr id="1" name="Shape 332"/>
        <p:cNvGrpSpPr/>
        <p:nvPr/>
      </p:nvGrpSpPr>
      <p:grpSpPr>
        <a:xfrm>
          <a:off x="0" y="0"/>
          <a:ext cx="0" cy="0"/>
          <a:chOff x="0" y="0"/>
          <a:chExt cx="0" cy="0"/>
        </a:xfrm>
      </p:grpSpPr>
      <p:sp>
        <p:nvSpPr>
          <p:cNvPr id="333" name="Google Shape;333;p60"/>
          <p:cNvSpPr>
            <a:spLocks noGrp="1"/>
          </p:cNvSpPr>
          <p:nvPr>
            <p:ph type="pic" idx="2"/>
          </p:nvPr>
        </p:nvSpPr>
        <p:spPr>
          <a:xfrm>
            <a:off x="720000" y="1990725"/>
            <a:ext cx="2880000" cy="2880000"/>
          </a:xfrm>
          <a:prstGeom prst="rect">
            <a:avLst/>
          </a:prstGeom>
          <a:solidFill>
            <a:schemeClr val="lt1"/>
          </a:solidFill>
          <a:ln>
            <a:noFill/>
          </a:ln>
        </p:spPr>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8_Title Slide">
  <p:cSld name="8_Title Slide">
    <p:spTree>
      <p:nvGrpSpPr>
        <p:cNvPr id="1" name="Shape 334"/>
        <p:cNvGrpSpPr/>
        <p:nvPr/>
      </p:nvGrpSpPr>
      <p:grpSpPr>
        <a:xfrm>
          <a:off x="0" y="0"/>
          <a:ext cx="0" cy="0"/>
          <a:chOff x="0" y="0"/>
          <a:chExt cx="0" cy="0"/>
        </a:xfrm>
      </p:grpSpPr>
      <p:sp>
        <p:nvSpPr>
          <p:cNvPr id="335" name="Google Shape;335;p61"/>
          <p:cNvSpPr>
            <a:spLocks noGrp="1"/>
          </p:cNvSpPr>
          <p:nvPr>
            <p:ph type="pic" idx="2"/>
          </p:nvPr>
        </p:nvSpPr>
        <p:spPr>
          <a:xfrm>
            <a:off x="6816696" y="720000"/>
            <a:ext cx="4655400" cy="5418000"/>
          </a:xfrm>
          <a:prstGeom prst="rect">
            <a:avLst/>
          </a:prstGeom>
          <a:solidFill>
            <a:schemeClr val="lt1"/>
          </a:solidFill>
          <a:ln>
            <a:noFill/>
          </a:ln>
        </p:spPr>
      </p:sp>
    </p:spTree>
  </p:cSld>
  <p:clrMapOvr>
    <a:masterClrMapping/>
  </p:clrMapOvr>
  <p:transition spd="slow">
    <p:push/>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336"/>
        <p:cNvGrpSpPr/>
        <p:nvPr/>
      </p:nvGrpSpPr>
      <p:grpSpPr>
        <a:xfrm>
          <a:off x="0" y="0"/>
          <a:ext cx="0" cy="0"/>
          <a:chOff x="0" y="0"/>
          <a:chExt cx="0" cy="0"/>
        </a:xfrm>
      </p:grpSpPr>
      <p:sp>
        <p:nvSpPr>
          <p:cNvPr id="337" name="Google Shape;337;p62"/>
          <p:cNvSpPr>
            <a:spLocks noGrp="1"/>
          </p:cNvSpPr>
          <p:nvPr>
            <p:ph type="pic" idx="2"/>
          </p:nvPr>
        </p:nvSpPr>
        <p:spPr>
          <a:xfrm>
            <a:off x="1" y="0"/>
            <a:ext cx="8990100" cy="6858000"/>
          </a:xfrm>
          <a:prstGeom prst="rect">
            <a:avLst/>
          </a:prstGeom>
          <a:solidFill>
            <a:schemeClr val="lt1"/>
          </a:solidFill>
          <a:ln>
            <a:noFill/>
          </a:ln>
        </p:spPr>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338"/>
        <p:cNvGrpSpPr/>
        <p:nvPr/>
      </p:nvGrpSpPr>
      <p:grpSpPr>
        <a:xfrm>
          <a:off x="0" y="0"/>
          <a:ext cx="0" cy="0"/>
          <a:chOff x="0" y="0"/>
          <a:chExt cx="0" cy="0"/>
        </a:xfrm>
      </p:grpSpPr>
      <p:sp>
        <p:nvSpPr>
          <p:cNvPr id="339" name="Google Shape;339;p63"/>
          <p:cNvSpPr>
            <a:spLocks noGrp="1"/>
          </p:cNvSpPr>
          <p:nvPr>
            <p:ph type="pic" idx="2"/>
          </p:nvPr>
        </p:nvSpPr>
        <p:spPr>
          <a:xfrm>
            <a:off x="1" y="0"/>
            <a:ext cx="5398800" cy="6858000"/>
          </a:xfrm>
          <a:prstGeom prst="rect">
            <a:avLst/>
          </a:prstGeom>
          <a:solidFill>
            <a:schemeClr val="lt1"/>
          </a:solidFill>
          <a:ln>
            <a:noFill/>
          </a:ln>
        </p:spPr>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1_Title Slide">
  <p:cSld name="1_Title Slide">
    <p:spTree>
      <p:nvGrpSpPr>
        <p:cNvPr id="1" name="Shape 340"/>
        <p:cNvGrpSpPr/>
        <p:nvPr/>
      </p:nvGrpSpPr>
      <p:grpSpPr>
        <a:xfrm>
          <a:off x="0" y="0"/>
          <a:ext cx="0" cy="0"/>
          <a:chOff x="0" y="0"/>
          <a:chExt cx="0" cy="0"/>
        </a:xfrm>
      </p:grpSpPr>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3_Custom Layout">
  <p:cSld name="3_Custom Layout">
    <p:spTree>
      <p:nvGrpSpPr>
        <p:cNvPr id="1" name="Shape 341"/>
        <p:cNvGrpSpPr/>
        <p:nvPr/>
      </p:nvGrpSpPr>
      <p:grpSpPr>
        <a:xfrm>
          <a:off x="0" y="0"/>
          <a:ext cx="0" cy="0"/>
          <a:chOff x="0" y="0"/>
          <a:chExt cx="0" cy="0"/>
        </a:xfrm>
      </p:grpSpPr>
      <p:sp>
        <p:nvSpPr>
          <p:cNvPr id="342" name="Google Shape;342;p65"/>
          <p:cNvSpPr>
            <a:spLocks noGrp="1"/>
          </p:cNvSpPr>
          <p:nvPr>
            <p:ph type="pic" idx="2"/>
          </p:nvPr>
        </p:nvSpPr>
        <p:spPr>
          <a:xfrm>
            <a:off x="0" y="-1"/>
            <a:ext cx="12192000" cy="3890700"/>
          </a:xfrm>
          <a:prstGeom prst="rect">
            <a:avLst/>
          </a:prstGeom>
          <a:solidFill>
            <a:schemeClr val="lt1"/>
          </a:solidFill>
          <a:ln>
            <a:noFill/>
          </a:ln>
        </p:spPr>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4_Custom Layout">
  <p:cSld name="4_Custom Layout">
    <p:spTree>
      <p:nvGrpSpPr>
        <p:cNvPr id="1" name="Shape 343"/>
        <p:cNvGrpSpPr/>
        <p:nvPr/>
      </p:nvGrpSpPr>
      <p:grpSpPr>
        <a:xfrm>
          <a:off x="0" y="0"/>
          <a:ext cx="0" cy="0"/>
          <a:chOff x="0" y="0"/>
          <a:chExt cx="0" cy="0"/>
        </a:xfrm>
      </p:grpSpPr>
      <p:sp>
        <p:nvSpPr>
          <p:cNvPr id="344" name="Google Shape;344;p66"/>
          <p:cNvSpPr>
            <a:spLocks noGrp="1"/>
          </p:cNvSpPr>
          <p:nvPr>
            <p:ph type="pic" idx="2"/>
          </p:nvPr>
        </p:nvSpPr>
        <p:spPr>
          <a:xfrm>
            <a:off x="720000" y="720000"/>
            <a:ext cx="10752000" cy="3432900"/>
          </a:xfrm>
          <a:prstGeom prst="rect">
            <a:avLst/>
          </a:prstGeom>
          <a:solidFill>
            <a:schemeClr val="lt1"/>
          </a:solidFill>
          <a:ln>
            <a:noFill/>
          </a:ln>
        </p:spPr>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2_Title Slide">
  <p:cSld name="2_Title Slide">
    <p:spTree>
      <p:nvGrpSpPr>
        <p:cNvPr id="1" name="Shape 345"/>
        <p:cNvGrpSpPr/>
        <p:nvPr/>
      </p:nvGrpSpPr>
      <p:grpSpPr>
        <a:xfrm>
          <a:off x="0" y="0"/>
          <a:ext cx="0" cy="0"/>
          <a:chOff x="0" y="0"/>
          <a:chExt cx="0" cy="0"/>
        </a:xfrm>
      </p:grpSpPr>
      <p:sp>
        <p:nvSpPr>
          <p:cNvPr id="346" name="Google Shape;346;p67"/>
          <p:cNvSpPr>
            <a:spLocks noGrp="1"/>
          </p:cNvSpPr>
          <p:nvPr>
            <p:ph type="pic" idx="2"/>
          </p:nvPr>
        </p:nvSpPr>
        <p:spPr>
          <a:xfrm>
            <a:off x="0" y="0"/>
            <a:ext cx="12192000" cy="6858000"/>
          </a:xfrm>
          <a:prstGeom prst="rect">
            <a:avLst/>
          </a:prstGeom>
          <a:solidFill>
            <a:schemeClr val="lt1"/>
          </a:solidFill>
          <a:ln>
            <a:noFill/>
          </a:ln>
        </p:spPr>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7_Custom Layout">
  <p:cSld name="7_Custom Layout">
    <p:spTree>
      <p:nvGrpSpPr>
        <p:cNvPr id="1" name="Shape 347"/>
        <p:cNvGrpSpPr/>
        <p:nvPr/>
      </p:nvGrpSpPr>
      <p:grpSpPr>
        <a:xfrm>
          <a:off x="0" y="0"/>
          <a:ext cx="0" cy="0"/>
          <a:chOff x="0" y="0"/>
          <a:chExt cx="0" cy="0"/>
        </a:xfrm>
      </p:grpSpPr>
      <p:sp>
        <p:nvSpPr>
          <p:cNvPr id="348" name="Google Shape;348;p68"/>
          <p:cNvSpPr>
            <a:spLocks noGrp="1"/>
          </p:cNvSpPr>
          <p:nvPr>
            <p:ph type="pic" idx="2"/>
          </p:nvPr>
        </p:nvSpPr>
        <p:spPr>
          <a:xfrm>
            <a:off x="4244100" y="1684472"/>
            <a:ext cx="3708000" cy="1871400"/>
          </a:xfrm>
          <a:prstGeom prst="rect">
            <a:avLst/>
          </a:prstGeom>
          <a:solidFill>
            <a:schemeClr val="lt1"/>
          </a:solidFill>
          <a:ln>
            <a:noFill/>
          </a:ln>
        </p:spPr>
      </p:sp>
      <p:sp>
        <p:nvSpPr>
          <p:cNvPr id="349" name="Google Shape;349;p68"/>
          <p:cNvSpPr>
            <a:spLocks noGrp="1"/>
          </p:cNvSpPr>
          <p:nvPr>
            <p:ph type="pic" idx="3"/>
          </p:nvPr>
        </p:nvSpPr>
        <p:spPr>
          <a:xfrm>
            <a:off x="8221661" y="1684472"/>
            <a:ext cx="3708000" cy="1871400"/>
          </a:xfrm>
          <a:prstGeom prst="rect">
            <a:avLst/>
          </a:prstGeom>
          <a:solidFill>
            <a:schemeClr val="lt1"/>
          </a:solidFill>
          <a:ln>
            <a:noFill/>
          </a:ln>
        </p:spPr>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6_Custom Layout">
  <p:cSld name="6_Custom Layout">
    <p:spTree>
      <p:nvGrpSpPr>
        <p:cNvPr id="1" name="Shape 350"/>
        <p:cNvGrpSpPr/>
        <p:nvPr/>
      </p:nvGrpSpPr>
      <p:grpSpPr>
        <a:xfrm>
          <a:off x="0" y="0"/>
          <a:ext cx="0" cy="0"/>
          <a:chOff x="0" y="0"/>
          <a:chExt cx="0" cy="0"/>
        </a:xfrm>
      </p:grpSpPr>
      <p:sp>
        <p:nvSpPr>
          <p:cNvPr id="351" name="Google Shape;351;p69"/>
          <p:cNvSpPr>
            <a:spLocks noGrp="1"/>
          </p:cNvSpPr>
          <p:nvPr>
            <p:ph type="pic" idx="2"/>
          </p:nvPr>
        </p:nvSpPr>
        <p:spPr>
          <a:xfrm>
            <a:off x="266539" y="1684472"/>
            <a:ext cx="3708000" cy="1871400"/>
          </a:xfrm>
          <a:prstGeom prst="rect">
            <a:avLst/>
          </a:prstGeom>
          <a:solidFill>
            <a:schemeClr val="lt1"/>
          </a:solidFill>
          <a:ln>
            <a:noFill/>
          </a:ln>
        </p:spPr>
      </p:sp>
      <p:sp>
        <p:nvSpPr>
          <p:cNvPr id="352" name="Google Shape;352;p69"/>
          <p:cNvSpPr>
            <a:spLocks noGrp="1"/>
          </p:cNvSpPr>
          <p:nvPr>
            <p:ph type="pic" idx="3"/>
          </p:nvPr>
        </p:nvSpPr>
        <p:spPr>
          <a:xfrm>
            <a:off x="4244100" y="1684472"/>
            <a:ext cx="3708000" cy="1871400"/>
          </a:xfrm>
          <a:prstGeom prst="rect">
            <a:avLst/>
          </a:prstGeom>
          <a:solidFill>
            <a:schemeClr val="lt1"/>
          </a:solidFill>
          <a:ln>
            <a:noFill/>
          </a:ln>
        </p:spPr>
      </p:sp>
      <p:sp>
        <p:nvSpPr>
          <p:cNvPr id="353" name="Google Shape;353;p69"/>
          <p:cNvSpPr>
            <a:spLocks noGrp="1"/>
          </p:cNvSpPr>
          <p:nvPr>
            <p:ph type="pic" idx="4"/>
          </p:nvPr>
        </p:nvSpPr>
        <p:spPr>
          <a:xfrm>
            <a:off x="8221661" y="1684472"/>
            <a:ext cx="3708000" cy="1871400"/>
          </a:xfrm>
          <a:prstGeom prst="rect">
            <a:avLst/>
          </a:prstGeom>
          <a:solidFill>
            <a:schemeClr val="lt1"/>
          </a:solidFill>
          <a:ln>
            <a:noFill/>
          </a:ln>
        </p:spPr>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21_Custom Layout">
  <p:cSld name="21_Custom Layout">
    <p:spTree>
      <p:nvGrpSpPr>
        <p:cNvPr id="1" name="Shape 354"/>
        <p:cNvGrpSpPr/>
        <p:nvPr/>
      </p:nvGrpSpPr>
      <p:grpSpPr>
        <a:xfrm>
          <a:off x="0" y="0"/>
          <a:ext cx="0" cy="0"/>
          <a:chOff x="0" y="0"/>
          <a:chExt cx="0" cy="0"/>
        </a:xfrm>
      </p:grpSpPr>
      <p:sp>
        <p:nvSpPr>
          <p:cNvPr id="355" name="Google Shape;355;p70"/>
          <p:cNvSpPr>
            <a:spLocks noGrp="1"/>
          </p:cNvSpPr>
          <p:nvPr>
            <p:ph type="pic" idx="2"/>
          </p:nvPr>
        </p:nvSpPr>
        <p:spPr>
          <a:xfrm>
            <a:off x="719999" y="720000"/>
            <a:ext cx="2268000" cy="5418000"/>
          </a:xfrm>
          <a:prstGeom prst="rect">
            <a:avLst/>
          </a:prstGeom>
          <a:solidFill>
            <a:schemeClr val="lt1"/>
          </a:solidFill>
          <a:ln>
            <a:noFill/>
          </a:ln>
        </p:spPr>
      </p:sp>
      <p:sp>
        <p:nvSpPr>
          <p:cNvPr id="356" name="Google Shape;356;p70"/>
          <p:cNvSpPr>
            <a:spLocks noGrp="1"/>
          </p:cNvSpPr>
          <p:nvPr>
            <p:ph type="pic" idx="3"/>
          </p:nvPr>
        </p:nvSpPr>
        <p:spPr>
          <a:xfrm>
            <a:off x="3143499" y="720000"/>
            <a:ext cx="2268000" cy="5418000"/>
          </a:xfrm>
          <a:prstGeom prst="rect">
            <a:avLst/>
          </a:prstGeom>
          <a:solidFill>
            <a:schemeClr val="lt1"/>
          </a:solidFill>
          <a:ln>
            <a:noFill/>
          </a:ln>
        </p:spPr>
      </p:sp>
      <p:sp>
        <p:nvSpPr>
          <p:cNvPr id="357" name="Google Shape;357;p70"/>
          <p:cNvSpPr>
            <a:spLocks noGrp="1"/>
          </p:cNvSpPr>
          <p:nvPr>
            <p:ph type="pic" idx="4"/>
          </p:nvPr>
        </p:nvSpPr>
        <p:spPr>
          <a:xfrm>
            <a:off x="5566999" y="719999"/>
            <a:ext cx="2268000" cy="5418000"/>
          </a:xfrm>
          <a:prstGeom prst="rect">
            <a:avLst/>
          </a:prstGeom>
          <a:solidFill>
            <a:schemeClr val="lt1"/>
          </a:solidFill>
          <a:ln>
            <a:noFill/>
          </a:ln>
        </p:spPr>
      </p:sp>
      <p:sp>
        <p:nvSpPr>
          <p:cNvPr id="358" name="Google Shape;358;p70"/>
          <p:cNvSpPr>
            <a:spLocks noGrp="1"/>
          </p:cNvSpPr>
          <p:nvPr>
            <p:ph type="pic" idx="5"/>
          </p:nvPr>
        </p:nvSpPr>
        <p:spPr>
          <a:xfrm>
            <a:off x="7990499" y="719999"/>
            <a:ext cx="2268000" cy="5418000"/>
          </a:xfrm>
          <a:prstGeom prst="rect">
            <a:avLst/>
          </a:prstGeom>
          <a:solidFill>
            <a:schemeClr val="lt1"/>
          </a:solidFill>
          <a:ln>
            <a:noFill/>
          </a:ln>
        </p:spPr>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15_Custom Layout">
  <p:cSld name="15_Custom Layout">
    <p:spTree>
      <p:nvGrpSpPr>
        <p:cNvPr id="1" name="Shape 359"/>
        <p:cNvGrpSpPr/>
        <p:nvPr/>
      </p:nvGrpSpPr>
      <p:grpSpPr>
        <a:xfrm>
          <a:off x="0" y="0"/>
          <a:ext cx="0" cy="0"/>
          <a:chOff x="0" y="0"/>
          <a:chExt cx="0" cy="0"/>
        </a:xfrm>
      </p:grpSpPr>
      <p:sp>
        <p:nvSpPr>
          <p:cNvPr id="360" name="Google Shape;360;p71"/>
          <p:cNvSpPr>
            <a:spLocks noGrp="1"/>
          </p:cNvSpPr>
          <p:nvPr>
            <p:ph type="pic" idx="2"/>
          </p:nvPr>
        </p:nvSpPr>
        <p:spPr>
          <a:xfrm>
            <a:off x="7871999" y="720000"/>
            <a:ext cx="3600000" cy="5418000"/>
          </a:xfrm>
          <a:prstGeom prst="rect">
            <a:avLst/>
          </a:prstGeom>
          <a:solidFill>
            <a:schemeClr val="lt1"/>
          </a:solidFill>
          <a:ln>
            <a:noFill/>
          </a:ln>
        </p:spPr>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16_Custom Layout">
  <p:cSld name="16_Custom Layout">
    <p:spTree>
      <p:nvGrpSpPr>
        <p:cNvPr id="1" name="Shape 361"/>
        <p:cNvGrpSpPr/>
        <p:nvPr/>
      </p:nvGrpSpPr>
      <p:grpSpPr>
        <a:xfrm>
          <a:off x="0" y="0"/>
          <a:ext cx="0" cy="0"/>
          <a:chOff x="0" y="0"/>
          <a:chExt cx="0" cy="0"/>
        </a:xfrm>
      </p:grpSpPr>
      <p:sp>
        <p:nvSpPr>
          <p:cNvPr id="362" name="Google Shape;362;p72"/>
          <p:cNvSpPr>
            <a:spLocks noGrp="1"/>
          </p:cNvSpPr>
          <p:nvPr>
            <p:ph type="pic" idx="2"/>
          </p:nvPr>
        </p:nvSpPr>
        <p:spPr>
          <a:xfrm>
            <a:off x="1780951" y="720000"/>
            <a:ext cx="3600000" cy="5418000"/>
          </a:xfrm>
          <a:prstGeom prst="rect">
            <a:avLst/>
          </a:prstGeom>
          <a:solidFill>
            <a:schemeClr val="lt1"/>
          </a:solidFill>
          <a:ln>
            <a:noFill/>
          </a:ln>
        </p:spPr>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17_Custom Layout">
  <p:cSld name="17_Custom Layout">
    <p:spTree>
      <p:nvGrpSpPr>
        <p:cNvPr id="1" name="Shape 363"/>
        <p:cNvGrpSpPr/>
        <p:nvPr/>
      </p:nvGrpSpPr>
      <p:grpSpPr>
        <a:xfrm>
          <a:off x="0" y="0"/>
          <a:ext cx="0" cy="0"/>
          <a:chOff x="0" y="0"/>
          <a:chExt cx="0" cy="0"/>
        </a:xfrm>
      </p:grpSpPr>
      <p:sp>
        <p:nvSpPr>
          <p:cNvPr id="364" name="Google Shape;364;p73"/>
          <p:cNvSpPr>
            <a:spLocks noGrp="1"/>
          </p:cNvSpPr>
          <p:nvPr>
            <p:ph type="pic" idx="2"/>
          </p:nvPr>
        </p:nvSpPr>
        <p:spPr>
          <a:xfrm>
            <a:off x="-1" y="3429001"/>
            <a:ext cx="12192000" cy="3429000"/>
          </a:xfrm>
          <a:prstGeom prst="rect">
            <a:avLst/>
          </a:prstGeom>
          <a:solidFill>
            <a:schemeClr val="lt1"/>
          </a:solidFill>
          <a:ln>
            <a:noFill/>
          </a:ln>
        </p:spPr>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18_Custom Layout">
  <p:cSld name="18_Custom Layout">
    <p:spTree>
      <p:nvGrpSpPr>
        <p:cNvPr id="1" name="Shape 365"/>
        <p:cNvGrpSpPr/>
        <p:nvPr/>
      </p:nvGrpSpPr>
      <p:grpSpPr>
        <a:xfrm>
          <a:off x="0" y="0"/>
          <a:ext cx="0" cy="0"/>
          <a:chOff x="0" y="0"/>
          <a:chExt cx="0" cy="0"/>
        </a:xfrm>
      </p:grpSpPr>
      <p:sp>
        <p:nvSpPr>
          <p:cNvPr id="366" name="Google Shape;366;p74"/>
          <p:cNvSpPr>
            <a:spLocks noGrp="1"/>
          </p:cNvSpPr>
          <p:nvPr>
            <p:ph type="pic" idx="2"/>
          </p:nvPr>
        </p:nvSpPr>
        <p:spPr>
          <a:xfrm>
            <a:off x="4237831" y="3023625"/>
            <a:ext cx="1686000" cy="1686000"/>
          </a:xfrm>
          <a:prstGeom prst="rect">
            <a:avLst/>
          </a:prstGeom>
          <a:solidFill>
            <a:schemeClr val="lt1"/>
          </a:solidFill>
          <a:ln>
            <a:noFill/>
          </a:ln>
        </p:spPr>
      </p:sp>
      <p:sp>
        <p:nvSpPr>
          <p:cNvPr id="367" name="Google Shape;367;p74"/>
          <p:cNvSpPr>
            <a:spLocks noGrp="1"/>
          </p:cNvSpPr>
          <p:nvPr>
            <p:ph type="pic" idx="3"/>
          </p:nvPr>
        </p:nvSpPr>
        <p:spPr>
          <a:xfrm>
            <a:off x="1524001" y="4225109"/>
            <a:ext cx="1686000" cy="1686000"/>
          </a:xfrm>
          <a:prstGeom prst="rect">
            <a:avLst/>
          </a:prstGeom>
          <a:solidFill>
            <a:schemeClr val="lt1"/>
          </a:solidFill>
          <a:ln>
            <a:noFill/>
          </a:ln>
        </p:spPr>
      </p:sp>
      <p:sp>
        <p:nvSpPr>
          <p:cNvPr id="368" name="Google Shape;368;p74"/>
          <p:cNvSpPr>
            <a:spLocks noGrp="1"/>
          </p:cNvSpPr>
          <p:nvPr>
            <p:ph type="pic" idx="4"/>
          </p:nvPr>
        </p:nvSpPr>
        <p:spPr>
          <a:xfrm>
            <a:off x="8982073" y="4229873"/>
            <a:ext cx="1686000" cy="1686000"/>
          </a:xfrm>
          <a:prstGeom prst="rect">
            <a:avLst/>
          </a:prstGeom>
          <a:solidFill>
            <a:schemeClr val="lt1"/>
          </a:solidFill>
          <a:ln>
            <a:noFill/>
          </a:ln>
        </p:spPr>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matchingName="19_Custom Layout">
  <p:cSld name="19_Custom Layout">
    <p:spTree>
      <p:nvGrpSpPr>
        <p:cNvPr id="1" name="Shape 369"/>
        <p:cNvGrpSpPr/>
        <p:nvPr/>
      </p:nvGrpSpPr>
      <p:grpSpPr>
        <a:xfrm>
          <a:off x="0" y="0"/>
          <a:ext cx="0" cy="0"/>
          <a:chOff x="0" y="0"/>
          <a:chExt cx="0" cy="0"/>
        </a:xfrm>
      </p:grpSpPr>
      <p:sp>
        <p:nvSpPr>
          <p:cNvPr id="370" name="Google Shape;370;p75"/>
          <p:cNvSpPr>
            <a:spLocks noGrp="1"/>
          </p:cNvSpPr>
          <p:nvPr>
            <p:ph type="pic" idx="2"/>
          </p:nvPr>
        </p:nvSpPr>
        <p:spPr>
          <a:xfrm>
            <a:off x="990600" y="3956223"/>
            <a:ext cx="2209800" cy="646200"/>
          </a:xfrm>
          <a:prstGeom prst="rect">
            <a:avLst/>
          </a:prstGeom>
          <a:noFill/>
          <a:ln>
            <a:noFill/>
          </a:ln>
        </p:spPr>
      </p:sp>
      <p:sp>
        <p:nvSpPr>
          <p:cNvPr id="371" name="Google Shape;371;p75"/>
          <p:cNvSpPr>
            <a:spLocks noGrp="1"/>
          </p:cNvSpPr>
          <p:nvPr>
            <p:ph type="pic" idx="3"/>
          </p:nvPr>
        </p:nvSpPr>
        <p:spPr>
          <a:xfrm>
            <a:off x="3657600" y="3956221"/>
            <a:ext cx="2209800" cy="646200"/>
          </a:xfrm>
          <a:prstGeom prst="rect">
            <a:avLst/>
          </a:prstGeom>
          <a:noFill/>
          <a:ln>
            <a:noFill/>
          </a:ln>
        </p:spPr>
      </p:sp>
      <p:sp>
        <p:nvSpPr>
          <p:cNvPr id="372" name="Google Shape;372;p75"/>
          <p:cNvSpPr>
            <a:spLocks noGrp="1"/>
          </p:cNvSpPr>
          <p:nvPr>
            <p:ph type="pic" idx="4"/>
          </p:nvPr>
        </p:nvSpPr>
        <p:spPr>
          <a:xfrm>
            <a:off x="6324600" y="3956221"/>
            <a:ext cx="2209800" cy="646200"/>
          </a:xfrm>
          <a:prstGeom prst="rect">
            <a:avLst/>
          </a:prstGeom>
          <a:noFill/>
          <a:ln>
            <a:noFill/>
          </a:ln>
        </p:spPr>
      </p:sp>
      <p:sp>
        <p:nvSpPr>
          <p:cNvPr id="373" name="Google Shape;373;p75"/>
          <p:cNvSpPr>
            <a:spLocks noGrp="1"/>
          </p:cNvSpPr>
          <p:nvPr>
            <p:ph type="pic" idx="5"/>
          </p:nvPr>
        </p:nvSpPr>
        <p:spPr>
          <a:xfrm>
            <a:off x="8991600" y="3956221"/>
            <a:ext cx="2209800" cy="646200"/>
          </a:xfrm>
          <a:prstGeom prst="rect">
            <a:avLst/>
          </a:prstGeom>
          <a:noFill/>
          <a:ln>
            <a:noFill/>
          </a:ln>
        </p:spPr>
      </p:sp>
      <p:sp>
        <p:nvSpPr>
          <p:cNvPr id="374" name="Google Shape;374;p75"/>
          <p:cNvSpPr>
            <a:spLocks noGrp="1"/>
          </p:cNvSpPr>
          <p:nvPr>
            <p:ph type="pic" idx="6"/>
          </p:nvPr>
        </p:nvSpPr>
        <p:spPr>
          <a:xfrm>
            <a:off x="2324100" y="5386897"/>
            <a:ext cx="2209800" cy="646200"/>
          </a:xfrm>
          <a:prstGeom prst="rect">
            <a:avLst/>
          </a:prstGeom>
          <a:noFill/>
          <a:ln>
            <a:noFill/>
          </a:ln>
        </p:spPr>
      </p:sp>
      <p:sp>
        <p:nvSpPr>
          <p:cNvPr id="375" name="Google Shape;375;p75"/>
          <p:cNvSpPr>
            <a:spLocks noGrp="1"/>
          </p:cNvSpPr>
          <p:nvPr>
            <p:ph type="pic" idx="7"/>
          </p:nvPr>
        </p:nvSpPr>
        <p:spPr>
          <a:xfrm>
            <a:off x="4991100" y="5386896"/>
            <a:ext cx="2209800" cy="646200"/>
          </a:xfrm>
          <a:prstGeom prst="rect">
            <a:avLst/>
          </a:prstGeom>
          <a:noFill/>
          <a:ln>
            <a:noFill/>
          </a:ln>
        </p:spPr>
      </p:sp>
      <p:sp>
        <p:nvSpPr>
          <p:cNvPr id="376" name="Google Shape;376;p75"/>
          <p:cNvSpPr>
            <a:spLocks noGrp="1"/>
          </p:cNvSpPr>
          <p:nvPr>
            <p:ph type="pic" idx="8"/>
          </p:nvPr>
        </p:nvSpPr>
        <p:spPr>
          <a:xfrm>
            <a:off x="7658100" y="5386896"/>
            <a:ext cx="2209800" cy="646200"/>
          </a:xfrm>
          <a:prstGeom prst="rect">
            <a:avLst/>
          </a:prstGeom>
          <a:noFill/>
          <a:ln>
            <a:noFill/>
          </a:ln>
        </p:spPr>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matchingName="20_Custom Layout">
  <p:cSld name="20_Custom Layout">
    <p:spTree>
      <p:nvGrpSpPr>
        <p:cNvPr id="1" name="Shape 377"/>
        <p:cNvGrpSpPr/>
        <p:nvPr/>
      </p:nvGrpSpPr>
      <p:grpSpPr>
        <a:xfrm>
          <a:off x="0" y="0"/>
          <a:ext cx="0" cy="0"/>
          <a:chOff x="0" y="0"/>
          <a:chExt cx="0" cy="0"/>
        </a:xfrm>
      </p:grpSpPr>
      <p:sp>
        <p:nvSpPr>
          <p:cNvPr id="378" name="Google Shape;378;p76"/>
          <p:cNvSpPr>
            <a:spLocks noGrp="1"/>
          </p:cNvSpPr>
          <p:nvPr>
            <p:ph type="pic" idx="2"/>
          </p:nvPr>
        </p:nvSpPr>
        <p:spPr>
          <a:xfrm>
            <a:off x="4332931" y="1"/>
            <a:ext cx="2857500" cy="6858000"/>
          </a:xfrm>
          <a:prstGeom prst="rect">
            <a:avLst/>
          </a:prstGeom>
          <a:solidFill>
            <a:schemeClr val="lt1"/>
          </a:solidFill>
          <a:ln>
            <a:noFill/>
          </a:ln>
        </p:spPr>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matchingName="28_Custom Layout">
  <p:cSld name="28_Custom Layout">
    <p:spTree>
      <p:nvGrpSpPr>
        <p:cNvPr id="1" name="Shape 379"/>
        <p:cNvGrpSpPr/>
        <p:nvPr/>
      </p:nvGrpSpPr>
      <p:grpSpPr>
        <a:xfrm>
          <a:off x="0" y="0"/>
          <a:ext cx="0" cy="0"/>
          <a:chOff x="0" y="0"/>
          <a:chExt cx="0" cy="0"/>
        </a:xfrm>
      </p:grpSpPr>
      <p:sp>
        <p:nvSpPr>
          <p:cNvPr id="380" name="Google Shape;380;p77"/>
          <p:cNvSpPr>
            <a:spLocks noGrp="1"/>
          </p:cNvSpPr>
          <p:nvPr>
            <p:ph type="pic" idx="2"/>
          </p:nvPr>
        </p:nvSpPr>
        <p:spPr>
          <a:xfrm>
            <a:off x="900976" y="3429000"/>
            <a:ext cx="2499600" cy="2709000"/>
          </a:xfrm>
          <a:prstGeom prst="rect">
            <a:avLst/>
          </a:prstGeom>
          <a:solidFill>
            <a:schemeClr val="lt1"/>
          </a:solidFill>
          <a:ln>
            <a:noFill/>
          </a:ln>
        </p:spPr>
      </p:sp>
      <p:sp>
        <p:nvSpPr>
          <p:cNvPr id="381" name="Google Shape;381;p77"/>
          <p:cNvSpPr>
            <a:spLocks noGrp="1"/>
          </p:cNvSpPr>
          <p:nvPr>
            <p:ph type="pic" idx="3"/>
          </p:nvPr>
        </p:nvSpPr>
        <p:spPr>
          <a:xfrm>
            <a:off x="900976" y="720001"/>
            <a:ext cx="2499600" cy="2585100"/>
          </a:xfrm>
          <a:prstGeom prst="rect">
            <a:avLst/>
          </a:prstGeom>
          <a:solidFill>
            <a:schemeClr val="lt1"/>
          </a:solidFill>
          <a:ln>
            <a:noFill/>
          </a:ln>
        </p:spPr>
      </p:sp>
      <p:sp>
        <p:nvSpPr>
          <p:cNvPr id="382" name="Google Shape;382;p77"/>
          <p:cNvSpPr>
            <a:spLocks noGrp="1"/>
          </p:cNvSpPr>
          <p:nvPr>
            <p:ph type="pic" idx="4"/>
          </p:nvPr>
        </p:nvSpPr>
        <p:spPr>
          <a:xfrm>
            <a:off x="3529876" y="720000"/>
            <a:ext cx="2499600" cy="3432900"/>
          </a:xfrm>
          <a:prstGeom prst="rect">
            <a:avLst/>
          </a:prstGeom>
          <a:solidFill>
            <a:schemeClr val="lt1"/>
          </a:solidFill>
          <a:ln>
            <a:noFill/>
          </a:ln>
        </p:spPr>
      </p:sp>
      <p:sp>
        <p:nvSpPr>
          <p:cNvPr id="383" name="Google Shape;383;p77"/>
          <p:cNvSpPr>
            <a:spLocks noGrp="1"/>
          </p:cNvSpPr>
          <p:nvPr>
            <p:ph type="pic" idx="5"/>
          </p:nvPr>
        </p:nvSpPr>
        <p:spPr>
          <a:xfrm>
            <a:off x="3529876" y="4276725"/>
            <a:ext cx="2499600" cy="1861200"/>
          </a:xfrm>
          <a:prstGeom prst="rect">
            <a:avLst/>
          </a:prstGeom>
          <a:solidFill>
            <a:schemeClr val="lt1"/>
          </a:solidFill>
          <a:ln>
            <a:noFill/>
          </a:ln>
        </p:spPr>
      </p:sp>
      <p:sp>
        <p:nvSpPr>
          <p:cNvPr id="384" name="Google Shape;384;p77"/>
          <p:cNvSpPr>
            <a:spLocks noGrp="1"/>
          </p:cNvSpPr>
          <p:nvPr>
            <p:ph type="pic" idx="6"/>
          </p:nvPr>
        </p:nvSpPr>
        <p:spPr>
          <a:xfrm>
            <a:off x="6158776" y="3429000"/>
            <a:ext cx="2499600" cy="2709000"/>
          </a:xfrm>
          <a:prstGeom prst="rect">
            <a:avLst/>
          </a:prstGeom>
          <a:solidFill>
            <a:schemeClr val="lt1"/>
          </a:solidFill>
          <a:ln>
            <a:noFill/>
          </a:ln>
        </p:spPr>
      </p:sp>
      <p:sp>
        <p:nvSpPr>
          <p:cNvPr id="385" name="Google Shape;385;p77"/>
          <p:cNvSpPr>
            <a:spLocks noGrp="1"/>
          </p:cNvSpPr>
          <p:nvPr>
            <p:ph type="pic" idx="7"/>
          </p:nvPr>
        </p:nvSpPr>
        <p:spPr>
          <a:xfrm>
            <a:off x="6158776" y="720001"/>
            <a:ext cx="2499600" cy="2585100"/>
          </a:xfrm>
          <a:prstGeom prst="rect">
            <a:avLst/>
          </a:prstGeom>
          <a:solidFill>
            <a:schemeClr val="lt1"/>
          </a:solidFill>
          <a:ln>
            <a:noFill/>
          </a:ln>
        </p:spPr>
      </p:sp>
      <p:sp>
        <p:nvSpPr>
          <p:cNvPr id="386" name="Google Shape;386;p77"/>
          <p:cNvSpPr>
            <a:spLocks noGrp="1"/>
          </p:cNvSpPr>
          <p:nvPr>
            <p:ph type="pic" idx="8"/>
          </p:nvPr>
        </p:nvSpPr>
        <p:spPr>
          <a:xfrm>
            <a:off x="8787676" y="720000"/>
            <a:ext cx="2499600" cy="3432900"/>
          </a:xfrm>
          <a:prstGeom prst="rect">
            <a:avLst/>
          </a:prstGeom>
          <a:solidFill>
            <a:schemeClr val="lt1"/>
          </a:solidFill>
          <a:ln>
            <a:noFill/>
          </a:ln>
        </p:spPr>
      </p:sp>
      <p:sp>
        <p:nvSpPr>
          <p:cNvPr id="387" name="Google Shape;387;p77"/>
          <p:cNvSpPr>
            <a:spLocks noGrp="1"/>
          </p:cNvSpPr>
          <p:nvPr>
            <p:ph type="pic" idx="9"/>
          </p:nvPr>
        </p:nvSpPr>
        <p:spPr>
          <a:xfrm>
            <a:off x="8787676" y="4276725"/>
            <a:ext cx="2499600" cy="1861200"/>
          </a:xfrm>
          <a:prstGeom prst="rect">
            <a:avLst/>
          </a:prstGeom>
          <a:solidFill>
            <a:schemeClr val="lt1"/>
          </a:solidFill>
          <a:ln>
            <a:noFill/>
          </a:ln>
        </p:spPr>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matchingName="29_Custom Layout">
  <p:cSld name="29_Custom Layout">
    <p:spTree>
      <p:nvGrpSpPr>
        <p:cNvPr id="1" name="Shape 388"/>
        <p:cNvGrpSpPr/>
        <p:nvPr/>
      </p:nvGrpSpPr>
      <p:grpSpPr>
        <a:xfrm>
          <a:off x="0" y="0"/>
          <a:ext cx="0" cy="0"/>
          <a:chOff x="0" y="0"/>
          <a:chExt cx="0" cy="0"/>
        </a:xfrm>
      </p:grpSpPr>
      <p:sp>
        <p:nvSpPr>
          <p:cNvPr id="389" name="Google Shape;389;p78"/>
          <p:cNvSpPr>
            <a:spLocks noGrp="1"/>
          </p:cNvSpPr>
          <p:nvPr>
            <p:ph type="pic" idx="2"/>
          </p:nvPr>
        </p:nvSpPr>
        <p:spPr>
          <a:xfrm>
            <a:off x="720001" y="720000"/>
            <a:ext cx="4655400" cy="3441900"/>
          </a:xfrm>
          <a:prstGeom prst="rect">
            <a:avLst/>
          </a:prstGeom>
          <a:solidFill>
            <a:schemeClr val="lt1"/>
          </a:solidFill>
          <a:ln>
            <a:noFill/>
          </a:ln>
        </p:spPr>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matchingName="24_Custom Layout">
  <p:cSld name="24_Custom Layout">
    <p:spTree>
      <p:nvGrpSpPr>
        <p:cNvPr id="1" name="Shape 390"/>
        <p:cNvGrpSpPr/>
        <p:nvPr/>
      </p:nvGrpSpPr>
      <p:grpSpPr>
        <a:xfrm>
          <a:off x="0" y="0"/>
          <a:ext cx="0" cy="0"/>
          <a:chOff x="0" y="0"/>
          <a:chExt cx="0" cy="0"/>
        </a:xfrm>
      </p:grpSpPr>
      <p:sp>
        <p:nvSpPr>
          <p:cNvPr id="391" name="Google Shape;391;p79"/>
          <p:cNvSpPr>
            <a:spLocks noGrp="1"/>
          </p:cNvSpPr>
          <p:nvPr>
            <p:ph type="pic" idx="2"/>
          </p:nvPr>
        </p:nvSpPr>
        <p:spPr>
          <a:xfrm>
            <a:off x="3956704" y="1276351"/>
            <a:ext cx="2785800" cy="3352800"/>
          </a:xfrm>
          <a:prstGeom prst="rect">
            <a:avLst/>
          </a:prstGeom>
          <a:solidFill>
            <a:schemeClr val="lt1"/>
          </a:solidFill>
          <a:ln>
            <a:noFill/>
          </a:ln>
        </p:spPr>
      </p:sp>
      <p:sp>
        <p:nvSpPr>
          <p:cNvPr id="392" name="Google Shape;392;p79"/>
          <p:cNvSpPr>
            <a:spLocks noGrp="1"/>
          </p:cNvSpPr>
          <p:nvPr>
            <p:ph type="pic" idx="3"/>
          </p:nvPr>
        </p:nvSpPr>
        <p:spPr>
          <a:xfrm>
            <a:off x="717847" y="1276351"/>
            <a:ext cx="2785800" cy="3352800"/>
          </a:xfrm>
          <a:prstGeom prst="rect">
            <a:avLst/>
          </a:prstGeom>
          <a:solidFill>
            <a:schemeClr val="lt1"/>
          </a:solidFill>
          <a:ln>
            <a:noFill/>
          </a:ln>
        </p:spPr>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matchingName="25_Custom Layout">
  <p:cSld name="25_Custom Layout">
    <p:spTree>
      <p:nvGrpSpPr>
        <p:cNvPr id="1" name="Shape 393"/>
        <p:cNvGrpSpPr/>
        <p:nvPr/>
      </p:nvGrpSpPr>
      <p:grpSpPr>
        <a:xfrm>
          <a:off x="0" y="0"/>
          <a:ext cx="0" cy="0"/>
          <a:chOff x="0" y="0"/>
          <a:chExt cx="0" cy="0"/>
        </a:xfrm>
      </p:grpSpPr>
      <p:sp>
        <p:nvSpPr>
          <p:cNvPr id="394" name="Google Shape;394;p80"/>
          <p:cNvSpPr>
            <a:spLocks noGrp="1"/>
          </p:cNvSpPr>
          <p:nvPr>
            <p:ph type="pic" idx="2"/>
          </p:nvPr>
        </p:nvSpPr>
        <p:spPr>
          <a:xfrm>
            <a:off x="720000" y="2705100"/>
            <a:ext cx="5376000" cy="3435000"/>
          </a:xfrm>
          <a:prstGeom prst="rect">
            <a:avLst/>
          </a:prstGeom>
          <a:solidFill>
            <a:schemeClr val="lt1"/>
          </a:solidFill>
          <a:ln>
            <a:noFill/>
          </a:ln>
        </p:spPr>
      </p:sp>
      <p:sp>
        <p:nvSpPr>
          <p:cNvPr id="395" name="Google Shape;395;p80"/>
          <p:cNvSpPr>
            <a:spLocks noGrp="1"/>
          </p:cNvSpPr>
          <p:nvPr>
            <p:ph type="pic" idx="3"/>
          </p:nvPr>
        </p:nvSpPr>
        <p:spPr>
          <a:xfrm>
            <a:off x="6096000" y="2705100"/>
            <a:ext cx="5376000" cy="3435000"/>
          </a:xfrm>
          <a:prstGeom prst="rect">
            <a:avLst/>
          </a:prstGeom>
          <a:solidFill>
            <a:schemeClr val="lt1"/>
          </a:solidFill>
          <a:ln>
            <a:noFill/>
          </a:ln>
        </p:spPr>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matchingName="9_Title Slide">
  <p:cSld name="9_Title Slide">
    <p:spTree>
      <p:nvGrpSpPr>
        <p:cNvPr id="1" name="Shape 396"/>
        <p:cNvGrpSpPr/>
        <p:nvPr/>
      </p:nvGrpSpPr>
      <p:grpSpPr>
        <a:xfrm>
          <a:off x="0" y="0"/>
          <a:ext cx="0" cy="0"/>
          <a:chOff x="0" y="0"/>
          <a:chExt cx="0" cy="0"/>
        </a:xfrm>
      </p:grpSpPr>
      <p:sp>
        <p:nvSpPr>
          <p:cNvPr id="397" name="Google Shape;397;p81"/>
          <p:cNvSpPr>
            <a:spLocks noGrp="1"/>
          </p:cNvSpPr>
          <p:nvPr>
            <p:ph type="pic" idx="2"/>
          </p:nvPr>
        </p:nvSpPr>
        <p:spPr>
          <a:xfrm>
            <a:off x="0" y="0"/>
            <a:ext cx="12192000" cy="6858000"/>
          </a:xfrm>
          <a:prstGeom prst="rect">
            <a:avLst/>
          </a:prstGeom>
          <a:solidFill>
            <a:schemeClr val="lt1"/>
          </a:solidFill>
          <a:ln>
            <a:noFill/>
          </a:ln>
        </p:spPr>
      </p:sp>
    </p:spTree>
  </p:cSld>
  <p:clrMapOvr>
    <a:masterClrMapping/>
  </p:clrMapOvr>
  <p:transition spd="slow">
    <p:push/>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matchingName="9_Custom Layout">
  <p:cSld name="9_Custom Layout">
    <p:spTree>
      <p:nvGrpSpPr>
        <p:cNvPr id="1" name="Shape 398"/>
        <p:cNvGrpSpPr/>
        <p:nvPr/>
      </p:nvGrpSpPr>
      <p:grpSpPr>
        <a:xfrm>
          <a:off x="0" y="0"/>
          <a:ext cx="0" cy="0"/>
          <a:chOff x="0" y="0"/>
          <a:chExt cx="0" cy="0"/>
        </a:xfrm>
      </p:grpSpPr>
      <p:sp>
        <p:nvSpPr>
          <p:cNvPr id="399" name="Google Shape;399;p82"/>
          <p:cNvSpPr>
            <a:spLocks noGrp="1"/>
          </p:cNvSpPr>
          <p:nvPr>
            <p:ph type="pic" idx="2"/>
          </p:nvPr>
        </p:nvSpPr>
        <p:spPr>
          <a:xfrm>
            <a:off x="6550613" y="2790825"/>
            <a:ext cx="2683500" cy="4067100"/>
          </a:xfrm>
          <a:prstGeom prst="rect">
            <a:avLst/>
          </a:prstGeom>
          <a:solidFill>
            <a:schemeClr val="lt1"/>
          </a:solidFill>
          <a:ln>
            <a:noFill/>
          </a:ln>
        </p:spPr>
      </p:sp>
      <p:sp>
        <p:nvSpPr>
          <p:cNvPr id="400" name="Google Shape;400;p82"/>
          <p:cNvSpPr>
            <a:spLocks noGrp="1"/>
          </p:cNvSpPr>
          <p:nvPr>
            <p:ph type="pic" idx="3"/>
          </p:nvPr>
        </p:nvSpPr>
        <p:spPr>
          <a:xfrm>
            <a:off x="9234095" y="-21756"/>
            <a:ext cx="2683500" cy="4067100"/>
          </a:xfrm>
          <a:prstGeom prst="rect">
            <a:avLst/>
          </a:prstGeom>
          <a:solidFill>
            <a:schemeClr val="lt1"/>
          </a:solidFill>
          <a:ln>
            <a:noFill/>
          </a:ln>
        </p:spPr>
      </p: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401"/>
        <p:cNvGrpSpPr/>
        <p:nvPr/>
      </p:nvGrpSpPr>
      <p:grpSpPr>
        <a:xfrm>
          <a:off x="0" y="0"/>
          <a:ext cx="0" cy="0"/>
          <a:chOff x="0" y="0"/>
          <a:chExt cx="0" cy="0"/>
        </a:xfrm>
      </p:grpSpPr>
      <p:sp>
        <p:nvSpPr>
          <p:cNvPr id="402" name="Google Shape;402;p83"/>
          <p:cNvSpPr>
            <a:spLocks noGrp="1"/>
          </p:cNvSpPr>
          <p:nvPr>
            <p:ph type="pic" idx="2"/>
          </p:nvPr>
        </p:nvSpPr>
        <p:spPr>
          <a:xfrm>
            <a:off x="8788400" y="0"/>
            <a:ext cx="3403500" cy="6858000"/>
          </a:xfrm>
          <a:prstGeom prst="rect">
            <a:avLst/>
          </a:prstGeom>
          <a:solidFill>
            <a:schemeClr val="lt1"/>
          </a:solidFill>
          <a:ln>
            <a:noFill/>
          </a:ln>
        </p:spPr>
      </p:sp>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matchingName="13_Custom Layout">
  <p:cSld name="13_Custom Layout">
    <p:spTree>
      <p:nvGrpSpPr>
        <p:cNvPr id="1" name="Shape 403"/>
        <p:cNvGrpSpPr/>
        <p:nvPr/>
      </p:nvGrpSpPr>
      <p:grpSpPr>
        <a:xfrm>
          <a:off x="0" y="0"/>
          <a:ext cx="0" cy="0"/>
          <a:chOff x="0" y="0"/>
          <a:chExt cx="0" cy="0"/>
        </a:xfrm>
      </p:grpSpPr>
      <p:sp>
        <p:nvSpPr>
          <p:cNvPr id="404" name="Google Shape;404;p84"/>
          <p:cNvSpPr>
            <a:spLocks noGrp="1"/>
          </p:cNvSpPr>
          <p:nvPr>
            <p:ph type="pic" idx="2"/>
          </p:nvPr>
        </p:nvSpPr>
        <p:spPr>
          <a:xfrm>
            <a:off x="6096001" y="954188"/>
            <a:ext cx="2416500" cy="1652100"/>
          </a:xfrm>
          <a:prstGeom prst="rect">
            <a:avLst/>
          </a:prstGeom>
          <a:solidFill>
            <a:schemeClr val="lt1"/>
          </a:solidFill>
          <a:ln>
            <a:noFill/>
          </a:ln>
        </p:spPr>
      </p:sp>
      <p:sp>
        <p:nvSpPr>
          <p:cNvPr id="405" name="Google Shape;405;p84"/>
          <p:cNvSpPr>
            <a:spLocks noGrp="1"/>
          </p:cNvSpPr>
          <p:nvPr>
            <p:ph type="pic" idx="3"/>
          </p:nvPr>
        </p:nvSpPr>
        <p:spPr>
          <a:xfrm>
            <a:off x="8656639" y="954188"/>
            <a:ext cx="2416500" cy="1652100"/>
          </a:xfrm>
          <a:prstGeom prst="rect">
            <a:avLst/>
          </a:prstGeom>
          <a:solidFill>
            <a:schemeClr val="lt1"/>
          </a:solidFill>
          <a:ln>
            <a:noFill/>
          </a:ln>
        </p:spPr>
      </p:sp>
      <p:sp>
        <p:nvSpPr>
          <p:cNvPr id="406" name="Google Shape;406;p84"/>
          <p:cNvSpPr>
            <a:spLocks noGrp="1"/>
          </p:cNvSpPr>
          <p:nvPr>
            <p:ph type="pic" idx="4"/>
          </p:nvPr>
        </p:nvSpPr>
        <p:spPr>
          <a:xfrm>
            <a:off x="6096001" y="2750397"/>
            <a:ext cx="2416500" cy="1652100"/>
          </a:xfrm>
          <a:prstGeom prst="rect">
            <a:avLst/>
          </a:prstGeom>
          <a:solidFill>
            <a:schemeClr val="lt1"/>
          </a:solidFill>
          <a:ln>
            <a:noFill/>
          </a:ln>
        </p:spPr>
      </p:sp>
      <p:sp>
        <p:nvSpPr>
          <p:cNvPr id="407" name="Google Shape;407;p84"/>
          <p:cNvSpPr>
            <a:spLocks noGrp="1"/>
          </p:cNvSpPr>
          <p:nvPr>
            <p:ph type="pic" idx="5"/>
          </p:nvPr>
        </p:nvSpPr>
        <p:spPr>
          <a:xfrm>
            <a:off x="8656639" y="2750397"/>
            <a:ext cx="2416500" cy="1652100"/>
          </a:xfrm>
          <a:prstGeom prst="rect">
            <a:avLst/>
          </a:prstGeom>
          <a:solidFill>
            <a:schemeClr val="lt1"/>
          </a:solidFill>
          <a:ln>
            <a:noFill/>
          </a:ln>
        </p:spPr>
      </p: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matchingName="12_Custom Layout">
  <p:cSld name="12_Custom Layout">
    <p:spTree>
      <p:nvGrpSpPr>
        <p:cNvPr id="1" name="Shape 408"/>
        <p:cNvGrpSpPr/>
        <p:nvPr/>
      </p:nvGrpSpPr>
      <p:grpSpPr>
        <a:xfrm>
          <a:off x="0" y="0"/>
          <a:ext cx="0" cy="0"/>
          <a:chOff x="0" y="0"/>
          <a:chExt cx="0" cy="0"/>
        </a:xfrm>
      </p:grpSpPr>
      <p:sp>
        <p:nvSpPr>
          <p:cNvPr id="409" name="Google Shape;409;p85"/>
          <p:cNvSpPr>
            <a:spLocks noGrp="1"/>
          </p:cNvSpPr>
          <p:nvPr>
            <p:ph type="pic" idx="2"/>
          </p:nvPr>
        </p:nvSpPr>
        <p:spPr>
          <a:xfrm>
            <a:off x="720000" y="718049"/>
            <a:ext cx="10752000" cy="3435000"/>
          </a:xfrm>
          <a:prstGeom prst="rect">
            <a:avLst/>
          </a:prstGeom>
          <a:solidFill>
            <a:schemeClr val="lt1"/>
          </a:solidFill>
          <a:ln>
            <a:noFill/>
          </a:ln>
        </p:spPr>
      </p:sp>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matchingName="10_Custom Layout">
  <p:cSld name="10_Custom Layout">
    <p:spTree>
      <p:nvGrpSpPr>
        <p:cNvPr id="1" name="Shape 410"/>
        <p:cNvGrpSpPr/>
        <p:nvPr/>
      </p:nvGrpSpPr>
      <p:grpSpPr>
        <a:xfrm>
          <a:off x="0" y="0"/>
          <a:ext cx="0" cy="0"/>
          <a:chOff x="0" y="0"/>
          <a:chExt cx="0" cy="0"/>
        </a:xfrm>
      </p:grpSpPr>
      <p:sp>
        <p:nvSpPr>
          <p:cNvPr id="411" name="Google Shape;411;p86"/>
          <p:cNvSpPr>
            <a:spLocks noGrp="1"/>
          </p:cNvSpPr>
          <p:nvPr>
            <p:ph type="pic" idx="2"/>
          </p:nvPr>
        </p:nvSpPr>
        <p:spPr>
          <a:xfrm>
            <a:off x="720000" y="718051"/>
            <a:ext cx="3584100" cy="5421900"/>
          </a:xfrm>
          <a:prstGeom prst="rect">
            <a:avLst/>
          </a:prstGeom>
          <a:solidFill>
            <a:schemeClr val="lt1"/>
          </a:solidFill>
          <a:ln>
            <a:noFill/>
          </a:ln>
        </p:spPr>
      </p:sp>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matchingName="11_Custom Layout">
  <p:cSld name="11_Custom Layout">
    <p:spTree>
      <p:nvGrpSpPr>
        <p:cNvPr id="1" name="Shape 412"/>
        <p:cNvGrpSpPr/>
        <p:nvPr/>
      </p:nvGrpSpPr>
      <p:grpSpPr>
        <a:xfrm>
          <a:off x="0" y="0"/>
          <a:ext cx="0" cy="0"/>
          <a:chOff x="0" y="0"/>
          <a:chExt cx="0" cy="0"/>
        </a:xfrm>
      </p:grpSpPr>
      <p:sp>
        <p:nvSpPr>
          <p:cNvPr id="413" name="Google Shape;413;p87"/>
          <p:cNvSpPr>
            <a:spLocks noGrp="1"/>
          </p:cNvSpPr>
          <p:nvPr>
            <p:ph type="pic" idx="2"/>
          </p:nvPr>
        </p:nvSpPr>
        <p:spPr>
          <a:xfrm>
            <a:off x="5050567" y="0"/>
            <a:ext cx="3204600" cy="6858000"/>
          </a:xfrm>
          <a:prstGeom prst="rect">
            <a:avLst/>
          </a:prstGeom>
          <a:solidFill>
            <a:schemeClr val="lt1"/>
          </a:solidFill>
          <a:ln>
            <a:noFill/>
          </a:ln>
        </p:spPr>
      </p:sp>
    </p:spTree>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matchingName="22_Custom Layout">
  <p:cSld name="22_Custom Layout">
    <p:spTree>
      <p:nvGrpSpPr>
        <p:cNvPr id="1" name="Shape 414"/>
        <p:cNvGrpSpPr/>
        <p:nvPr/>
      </p:nvGrpSpPr>
      <p:grpSpPr>
        <a:xfrm>
          <a:off x="0" y="0"/>
          <a:ext cx="0" cy="0"/>
          <a:chOff x="0" y="0"/>
          <a:chExt cx="0" cy="0"/>
        </a:xfrm>
      </p:grpSpPr>
      <p:sp>
        <p:nvSpPr>
          <p:cNvPr id="415" name="Google Shape;415;p88"/>
          <p:cNvSpPr>
            <a:spLocks noGrp="1"/>
          </p:cNvSpPr>
          <p:nvPr>
            <p:ph type="pic" idx="2"/>
          </p:nvPr>
        </p:nvSpPr>
        <p:spPr>
          <a:xfrm>
            <a:off x="7484305" y="1855008"/>
            <a:ext cx="6066000" cy="3903600"/>
          </a:xfrm>
          <a:prstGeom prst="rect">
            <a:avLst/>
          </a:prstGeom>
          <a:solidFill>
            <a:schemeClr val="lt1"/>
          </a:solidFill>
          <a:ln>
            <a:noFill/>
          </a:ln>
        </p:spPr>
      </p:sp>
    </p:spTree>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matchingName="50_Custom Layout">
  <p:cSld name="50_Custom Layout">
    <p:spTree>
      <p:nvGrpSpPr>
        <p:cNvPr id="1" name="Shape 416"/>
        <p:cNvGrpSpPr/>
        <p:nvPr/>
      </p:nvGrpSpPr>
      <p:grpSpPr>
        <a:xfrm>
          <a:off x="0" y="0"/>
          <a:ext cx="0" cy="0"/>
          <a:chOff x="0" y="0"/>
          <a:chExt cx="0" cy="0"/>
        </a:xfrm>
      </p:grpSpPr>
      <p:sp>
        <p:nvSpPr>
          <p:cNvPr id="417" name="Google Shape;417;p89"/>
          <p:cNvSpPr>
            <a:spLocks noGrp="1"/>
          </p:cNvSpPr>
          <p:nvPr>
            <p:ph type="pic" idx="2"/>
          </p:nvPr>
        </p:nvSpPr>
        <p:spPr>
          <a:xfrm>
            <a:off x="5859381" y="2035312"/>
            <a:ext cx="1213200" cy="1403700"/>
          </a:xfrm>
          <a:prstGeom prst="rect">
            <a:avLst/>
          </a:prstGeom>
          <a:solidFill>
            <a:schemeClr val="lt1"/>
          </a:solidFill>
          <a:ln>
            <a:noFill/>
          </a:ln>
        </p:spPr>
      </p:sp>
    </p:spTree>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matchingName="26_Custom Layout">
  <p:cSld name="26_Custom Layout">
    <p:spTree>
      <p:nvGrpSpPr>
        <p:cNvPr id="1" name="Shape 418"/>
        <p:cNvGrpSpPr/>
        <p:nvPr/>
      </p:nvGrpSpPr>
      <p:grpSpPr>
        <a:xfrm>
          <a:off x="0" y="0"/>
          <a:ext cx="0" cy="0"/>
          <a:chOff x="0" y="0"/>
          <a:chExt cx="0" cy="0"/>
        </a:xfrm>
      </p:grpSpPr>
      <p:sp>
        <p:nvSpPr>
          <p:cNvPr id="419" name="Google Shape;419;p90"/>
          <p:cNvSpPr>
            <a:spLocks noGrp="1"/>
          </p:cNvSpPr>
          <p:nvPr>
            <p:ph type="pic" idx="2"/>
          </p:nvPr>
        </p:nvSpPr>
        <p:spPr>
          <a:xfrm>
            <a:off x="828781" y="3249411"/>
            <a:ext cx="3481200" cy="2094000"/>
          </a:xfrm>
          <a:prstGeom prst="rect">
            <a:avLst/>
          </a:prstGeom>
          <a:solidFill>
            <a:schemeClr val="lt1"/>
          </a:solidFill>
          <a:ln>
            <a:noFill/>
          </a:ln>
        </p:spPr>
      </p:sp>
    </p:spTree>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matchingName="27_Custom Layout">
  <p:cSld name="27_Custom Layout">
    <p:spTree>
      <p:nvGrpSpPr>
        <p:cNvPr id="1" name="Shape 420"/>
        <p:cNvGrpSpPr/>
        <p:nvPr/>
      </p:nvGrpSpPr>
      <p:grpSpPr>
        <a:xfrm>
          <a:off x="0" y="0"/>
          <a:ext cx="0" cy="0"/>
          <a:chOff x="0" y="0"/>
          <a:chExt cx="0" cy="0"/>
        </a:xfrm>
      </p:grpSpPr>
      <p:sp>
        <p:nvSpPr>
          <p:cNvPr id="421" name="Google Shape;421;p91"/>
          <p:cNvSpPr>
            <a:spLocks noGrp="1"/>
          </p:cNvSpPr>
          <p:nvPr>
            <p:ph type="pic" idx="2"/>
          </p:nvPr>
        </p:nvSpPr>
        <p:spPr>
          <a:xfrm>
            <a:off x="720001" y="3429000"/>
            <a:ext cx="2499600" cy="2709000"/>
          </a:xfrm>
          <a:prstGeom prst="rect">
            <a:avLst/>
          </a:prstGeom>
          <a:solidFill>
            <a:schemeClr val="lt1"/>
          </a:solidFill>
          <a:ln>
            <a:noFill/>
          </a:ln>
        </p:spPr>
      </p:sp>
      <p:sp>
        <p:nvSpPr>
          <p:cNvPr id="422" name="Google Shape;422;p91"/>
          <p:cNvSpPr>
            <a:spLocks noGrp="1"/>
          </p:cNvSpPr>
          <p:nvPr>
            <p:ph type="pic" idx="3"/>
          </p:nvPr>
        </p:nvSpPr>
        <p:spPr>
          <a:xfrm>
            <a:off x="720001" y="720001"/>
            <a:ext cx="2499600" cy="2585100"/>
          </a:xfrm>
          <a:prstGeom prst="rect">
            <a:avLst/>
          </a:prstGeom>
          <a:solidFill>
            <a:schemeClr val="lt1"/>
          </a:solidFill>
          <a:ln>
            <a:noFill/>
          </a:ln>
        </p:spPr>
      </p:sp>
      <p:sp>
        <p:nvSpPr>
          <p:cNvPr id="423" name="Google Shape;423;p91"/>
          <p:cNvSpPr>
            <a:spLocks noGrp="1"/>
          </p:cNvSpPr>
          <p:nvPr>
            <p:ph type="pic" idx="4"/>
          </p:nvPr>
        </p:nvSpPr>
        <p:spPr>
          <a:xfrm>
            <a:off x="3348901" y="720000"/>
            <a:ext cx="2499600" cy="3432900"/>
          </a:xfrm>
          <a:prstGeom prst="rect">
            <a:avLst/>
          </a:prstGeom>
          <a:solidFill>
            <a:schemeClr val="lt1"/>
          </a:solidFill>
          <a:ln>
            <a:noFill/>
          </a:ln>
        </p:spPr>
      </p:sp>
      <p:sp>
        <p:nvSpPr>
          <p:cNvPr id="424" name="Google Shape;424;p91"/>
          <p:cNvSpPr>
            <a:spLocks noGrp="1"/>
          </p:cNvSpPr>
          <p:nvPr>
            <p:ph type="pic" idx="5"/>
          </p:nvPr>
        </p:nvSpPr>
        <p:spPr>
          <a:xfrm>
            <a:off x="3348901" y="4276725"/>
            <a:ext cx="2499600" cy="1861200"/>
          </a:xfrm>
          <a:prstGeom prst="rect">
            <a:avLst/>
          </a:prstGeom>
          <a:solidFill>
            <a:schemeClr val="lt1"/>
          </a:solidFill>
          <a:ln>
            <a:noFill/>
          </a:ln>
        </p:spPr>
      </p:sp>
    </p:spTree>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matchingName="5_Title Slide">
  <p:cSld name="5_Title Slide">
    <p:spTree>
      <p:nvGrpSpPr>
        <p:cNvPr id="1" name="Shape 425"/>
        <p:cNvGrpSpPr/>
        <p:nvPr/>
      </p:nvGrpSpPr>
      <p:grpSpPr>
        <a:xfrm>
          <a:off x="0" y="0"/>
          <a:ext cx="0" cy="0"/>
          <a:chOff x="0" y="0"/>
          <a:chExt cx="0" cy="0"/>
        </a:xfrm>
      </p:grpSpPr>
      <p:sp>
        <p:nvSpPr>
          <p:cNvPr id="426" name="Google Shape;426;p92"/>
          <p:cNvSpPr>
            <a:spLocks noGrp="1"/>
          </p:cNvSpPr>
          <p:nvPr>
            <p:ph type="pic" idx="2"/>
          </p:nvPr>
        </p:nvSpPr>
        <p:spPr>
          <a:xfrm>
            <a:off x="725716" y="711201"/>
            <a:ext cx="10740600" cy="5428200"/>
          </a:xfrm>
          <a:prstGeom prst="rect">
            <a:avLst/>
          </a:prstGeom>
          <a:solidFill>
            <a:schemeClr val="lt1"/>
          </a:solidFill>
          <a:ln>
            <a:noFill/>
          </a:ln>
        </p:spPr>
      </p:sp>
    </p:spTree>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matchingName="3_Title Slide">
  <p:cSld name="3_Title Slide">
    <p:spTree>
      <p:nvGrpSpPr>
        <p:cNvPr id="1" name="Shape 427"/>
        <p:cNvGrpSpPr/>
        <p:nvPr/>
      </p:nvGrpSpPr>
      <p:grpSpPr>
        <a:xfrm>
          <a:off x="0" y="0"/>
          <a:ext cx="0" cy="0"/>
          <a:chOff x="0" y="0"/>
          <a:chExt cx="0" cy="0"/>
        </a:xfrm>
      </p:grpSpPr>
      <p:sp>
        <p:nvSpPr>
          <p:cNvPr id="428" name="Google Shape;428;p93"/>
          <p:cNvSpPr>
            <a:spLocks noGrp="1"/>
          </p:cNvSpPr>
          <p:nvPr>
            <p:ph type="pic" idx="2"/>
          </p:nvPr>
        </p:nvSpPr>
        <p:spPr>
          <a:xfrm>
            <a:off x="720000" y="720000"/>
            <a:ext cx="4655400" cy="5418000"/>
          </a:xfrm>
          <a:prstGeom prst="rect">
            <a:avLst/>
          </a:prstGeom>
          <a:solidFill>
            <a:schemeClr val="lt1"/>
          </a:solidFill>
          <a:ln>
            <a:noFill/>
          </a:ln>
        </p:spPr>
      </p:sp>
    </p:spTree>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matchingName="4_Title Slide">
  <p:cSld name="4_Title Slide">
    <p:spTree>
      <p:nvGrpSpPr>
        <p:cNvPr id="1" name="Shape 429"/>
        <p:cNvGrpSpPr/>
        <p:nvPr/>
      </p:nvGrpSpPr>
      <p:grpSpPr>
        <a:xfrm>
          <a:off x="0" y="0"/>
          <a:ext cx="0" cy="0"/>
          <a:chOff x="0" y="0"/>
          <a:chExt cx="0" cy="0"/>
        </a:xfrm>
      </p:grpSpPr>
      <p:sp>
        <p:nvSpPr>
          <p:cNvPr id="430" name="Google Shape;430;p94"/>
          <p:cNvSpPr>
            <a:spLocks noGrp="1"/>
          </p:cNvSpPr>
          <p:nvPr>
            <p:ph type="pic" idx="2"/>
          </p:nvPr>
        </p:nvSpPr>
        <p:spPr>
          <a:xfrm>
            <a:off x="720000" y="720000"/>
            <a:ext cx="3937800" cy="5418000"/>
          </a:xfrm>
          <a:prstGeom prst="rect">
            <a:avLst/>
          </a:prstGeom>
          <a:solidFill>
            <a:schemeClr val="lt1"/>
          </a:solidFill>
          <a:ln>
            <a:noFill/>
          </a:ln>
        </p:spPr>
      </p:sp>
    </p:spTree>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matchingName="6_Title Slide">
  <p:cSld name="6_Title Slide">
    <p:spTree>
      <p:nvGrpSpPr>
        <p:cNvPr id="1" name="Shape 431"/>
        <p:cNvGrpSpPr/>
        <p:nvPr/>
      </p:nvGrpSpPr>
      <p:grpSpPr>
        <a:xfrm>
          <a:off x="0" y="0"/>
          <a:ext cx="0" cy="0"/>
          <a:chOff x="0" y="0"/>
          <a:chExt cx="0" cy="0"/>
        </a:xfrm>
      </p:grpSpPr>
      <p:sp>
        <p:nvSpPr>
          <p:cNvPr id="432" name="Google Shape;432;p95"/>
          <p:cNvSpPr>
            <a:spLocks noGrp="1"/>
          </p:cNvSpPr>
          <p:nvPr>
            <p:ph type="pic" idx="2"/>
          </p:nvPr>
        </p:nvSpPr>
        <p:spPr>
          <a:xfrm>
            <a:off x="6816696" y="720000"/>
            <a:ext cx="4655400" cy="5418000"/>
          </a:xfrm>
          <a:prstGeom prst="rect">
            <a:avLst/>
          </a:prstGeom>
          <a:solidFill>
            <a:schemeClr val="lt1"/>
          </a:solidFill>
          <a:ln>
            <a:noFill/>
          </a:ln>
        </p:spPr>
      </p:sp>
    </p:spTree>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matchingName="8_Custom Layout">
  <p:cSld name="8_Custom Layout">
    <p:spTree>
      <p:nvGrpSpPr>
        <p:cNvPr id="1" name="Shape 433"/>
        <p:cNvGrpSpPr/>
        <p:nvPr/>
      </p:nvGrpSpPr>
      <p:grpSpPr>
        <a:xfrm>
          <a:off x="0" y="0"/>
          <a:ext cx="0" cy="0"/>
          <a:chOff x="0" y="0"/>
          <a:chExt cx="0" cy="0"/>
        </a:xfrm>
      </p:grpSpPr>
      <p:sp>
        <p:nvSpPr>
          <p:cNvPr id="434" name="Google Shape;434;p96"/>
          <p:cNvSpPr>
            <a:spLocks noGrp="1"/>
          </p:cNvSpPr>
          <p:nvPr>
            <p:ph type="pic" idx="2"/>
          </p:nvPr>
        </p:nvSpPr>
        <p:spPr>
          <a:xfrm>
            <a:off x="266539" y="1684472"/>
            <a:ext cx="3708000" cy="1871400"/>
          </a:xfrm>
          <a:prstGeom prst="rect">
            <a:avLst/>
          </a:prstGeom>
          <a:solidFill>
            <a:schemeClr val="lt1"/>
          </a:solidFill>
          <a:ln>
            <a:noFill/>
          </a:ln>
        </p:spPr>
      </p:sp>
      <p:sp>
        <p:nvSpPr>
          <p:cNvPr id="435" name="Google Shape;435;p96"/>
          <p:cNvSpPr>
            <a:spLocks noGrp="1"/>
          </p:cNvSpPr>
          <p:nvPr>
            <p:ph type="pic" idx="3"/>
          </p:nvPr>
        </p:nvSpPr>
        <p:spPr>
          <a:xfrm>
            <a:off x="4244100" y="1684472"/>
            <a:ext cx="3708000" cy="1871400"/>
          </a:xfrm>
          <a:prstGeom prst="rect">
            <a:avLst/>
          </a:prstGeom>
          <a:solidFill>
            <a:schemeClr val="lt1"/>
          </a:solidFill>
          <a:ln>
            <a:noFill/>
          </a:ln>
        </p:spPr>
      </p:sp>
    </p:spTree>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matchingName="14_Custom Layout">
  <p:cSld name="14_Custom Layout">
    <p:spTree>
      <p:nvGrpSpPr>
        <p:cNvPr id="1" name="Shape 436"/>
        <p:cNvGrpSpPr/>
        <p:nvPr/>
      </p:nvGrpSpPr>
      <p:grpSpPr>
        <a:xfrm>
          <a:off x="0" y="0"/>
          <a:ext cx="0" cy="0"/>
          <a:chOff x="0" y="0"/>
          <a:chExt cx="0" cy="0"/>
        </a:xfrm>
      </p:grpSpPr>
      <p:sp>
        <p:nvSpPr>
          <p:cNvPr id="437" name="Google Shape;437;p97"/>
          <p:cNvSpPr>
            <a:spLocks noGrp="1"/>
          </p:cNvSpPr>
          <p:nvPr>
            <p:ph type="pic" idx="2"/>
          </p:nvPr>
        </p:nvSpPr>
        <p:spPr>
          <a:xfrm>
            <a:off x="720001" y="720000"/>
            <a:ext cx="3600000" cy="5418000"/>
          </a:xfrm>
          <a:prstGeom prst="rect">
            <a:avLst/>
          </a:prstGeom>
          <a:solidFill>
            <a:schemeClr val="lt1"/>
          </a:solidFill>
          <a:ln>
            <a:noFill/>
          </a:ln>
        </p:spPr>
      </p:sp>
    </p:spTree>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matchingName="23_Custom Layout">
  <p:cSld name="23_Custom Layout">
    <p:spTree>
      <p:nvGrpSpPr>
        <p:cNvPr id="1" name="Shape 438"/>
        <p:cNvGrpSpPr/>
        <p:nvPr/>
      </p:nvGrpSpPr>
      <p:grpSpPr>
        <a:xfrm>
          <a:off x="0" y="0"/>
          <a:ext cx="0" cy="0"/>
          <a:chOff x="0" y="0"/>
          <a:chExt cx="0" cy="0"/>
        </a:xfrm>
      </p:grpSpPr>
      <p:sp>
        <p:nvSpPr>
          <p:cNvPr id="439" name="Google Shape;439;p98"/>
          <p:cNvSpPr>
            <a:spLocks noGrp="1"/>
          </p:cNvSpPr>
          <p:nvPr>
            <p:ph type="pic" idx="2"/>
          </p:nvPr>
        </p:nvSpPr>
        <p:spPr>
          <a:xfrm>
            <a:off x="7399019" y="1"/>
            <a:ext cx="3982800" cy="4734300"/>
          </a:xfrm>
          <a:prstGeom prst="rect">
            <a:avLst/>
          </a:prstGeom>
          <a:solidFill>
            <a:schemeClr val="lt1"/>
          </a:solidFill>
          <a:ln>
            <a:noFill/>
          </a:ln>
        </p:spPr>
      </p:sp>
      <p:sp>
        <p:nvSpPr>
          <p:cNvPr id="440" name="Google Shape;440;p98"/>
          <p:cNvSpPr>
            <a:spLocks noGrp="1"/>
          </p:cNvSpPr>
          <p:nvPr>
            <p:ph type="pic" idx="3"/>
          </p:nvPr>
        </p:nvSpPr>
        <p:spPr>
          <a:xfrm>
            <a:off x="9390972" y="4867275"/>
            <a:ext cx="1990800" cy="1990800"/>
          </a:xfrm>
          <a:prstGeom prst="rect">
            <a:avLst/>
          </a:prstGeom>
          <a:solidFill>
            <a:schemeClr val="lt1"/>
          </a:solidFill>
          <a:ln>
            <a:noFill/>
          </a:ln>
        </p:spPr>
      </p:sp>
      <p:sp>
        <p:nvSpPr>
          <p:cNvPr id="441" name="Google Shape;441;p98"/>
          <p:cNvSpPr>
            <a:spLocks noGrp="1"/>
          </p:cNvSpPr>
          <p:nvPr>
            <p:ph type="pic" idx="4"/>
          </p:nvPr>
        </p:nvSpPr>
        <p:spPr>
          <a:xfrm>
            <a:off x="7400172" y="4867275"/>
            <a:ext cx="1990800" cy="1990800"/>
          </a:xfrm>
          <a:prstGeom prst="rect">
            <a:avLst/>
          </a:prstGeom>
          <a:solidFill>
            <a:schemeClr val="lt1"/>
          </a:solidFill>
          <a:ln>
            <a:noFill/>
          </a:ln>
        </p:spPr>
      </p:sp>
    </p:spTree>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63.xml"/><Relationship Id="rId18" Type="http://schemas.openxmlformats.org/officeDocument/2006/relationships/slideLayout" Target="../slideLayouts/slideLayout68.xml"/><Relationship Id="rId26" Type="http://schemas.openxmlformats.org/officeDocument/2006/relationships/slideLayout" Target="../slideLayouts/slideLayout76.xml"/><Relationship Id="rId39" Type="http://schemas.openxmlformats.org/officeDocument/2006/relationships/slideLayout" Target="../slideLayouts/slideLayout89.xml"/><Relationship Id="rId3" Type="http://schemas.openxmlformats.org/officeDocument/2006/relationships/slideLayout" Target="../slideLayouts/slideLayout53.xml"/><Relationship Id="rId21" Type="http://schemas.openxmlformats.org/officeDocument/2006/relationships/slideLayout" Target="../slideLayouts/slideLayout71.xml"/><Relationship Id="rId34" Type="http://schemas.openxmlformats.org/officeDocument/2006/relationships/slideLayout" Target="../slideLayouts/slideLayout84.xml"/><Relationship Id="rId42" Type="http://schemas.openxmlformats.org/officeDocument/2006/relationships/slideLayout" Target="../slideLayouts/slideLayout92.xml"/><Relationship Id="rId47" Type="http://schemas.openxmlformats.org/officeDocument/2006/relationships/slideLayout" Target="../slideLayouts/slideLayout97.xml"/><Relationship Id="rId7" Type="http://schemas.openxmlformats.org/officeDocument/2006/relationships/slideLayout" Target="../slideLayouts/slideLayout57.xml"/><Relationship Id="rId12" Type="http://schemas.openxmlformats.org/officeDocument/2006/relationships/slideLayout" Target="../slideLayouts/slideLayout62.xml"/><Relationship Id="rId17" Type="http://schemas.openxmlformats.org/officeDocument/2006/relationships/slideLayout" Target="../slideLayouts/slideLayout67.xml"/><Relationship Id="rId25" Type="http://schemas.openxmlformats.org/officeDocument/2006/relationships/slideLayout" Target="../slideLayouts/slideLayout75.xml"/><Relationship Id="rId33" Type="http://schemas.openxmlformats.org/officeDocument/2006/relationships/slideLayout" Target="../slideLayouts/slideLayout83.xml"/><Relationship Id="rId38" Type="http://schemas.openxmlformats.org/officeDocument/2006/relationships/slideLayout" Target="../slideLayouts/slideLayout88.xml"/><Relationship Id="rId46" Type="http://schemas.openxmlformats.org/officeDocument/2006/relationships/slideLayout" Target="../slideLayouts/slideLayout96.xml"/><Relationship Id="rId2" Type="http://schemas.openxmlformats.org/officeDocument/2006/relationships/slideLayout" Target="../slideLayouts/slideLayout52.xml"/><Relationship Id="rId16" Type="http://schemas.openxmlformats.org/officeDocument/2006/relationships/slideLayout" Target="../slideLayouts/slideLayout66.xml"/><Relationship Id="rId20" Type="http://schemas.openxmlformats.org/officeDocument/2006/relationships/slideLayout" Target="../slideLayouts/slideLayout70.xml"/><Relationship Id="rId29" Type="http://schemas.openxmlformats.org/officeDocument/2006/relationships/slideLayout" Target="../slideLayouts/slideLayout79.xml"/><Relationship Id="rId41" Type="http://schemas.openxmlformats.org/officeDocument/2006/relationships/slideLayout" Target="../slideLayouts/slideLayout91.xml"/><Relationship Id="rId1" Type="http://schemas.openxmlformats.org/officeDocument/2006/relationships/slideLayout" Target="../slideLayouts/slideLayout51.xml"/><Relationship Id="rId6" Type="http://schemas.openxmlformats.org/officeDocument/2006/relationships/slideLayout" Target="../slideLayouts/slideLayout56.xml"/><Relationship Id="rId11" Type="http://schemas.openxmlformats.org/officeDocument/2006/relationships/slideLayout" Target="../slideLayouts/slideLayout61.xml"/><Relationship Id="rId24" Type="http://schemas.openxmlformats.org/officeDocument/2006/relationships/slideLayout" Target="../slideLayouts/slideLayout74.xml"/><Relationship Id="rId32" Type="http://schemas.openxmlformats.org/officeDocument/2006/relationships/slideLayout" Target="../slideLayouts/slideLayout82.xml"/><Relationship Id="rId37" Type="http://schemas.openxmlformats.org/officeDocument/2006/relationships/slideLayout" Target="../slideLayouts/slideLayout87.xml"/><Relationship Id="rId40" Type="http://schemas.openxmlformats.org/officeDocument/2006/relationships/slideLayout" Target="../slideLayouts/slideLayout90.xml"/><Relationship Id="rId45" Type="http://schemas.openxmlformats.org/officeDocument/2006/relationships/slideLayout" Target="../slideLayouts/slideLayout95.xml"/><Relationship Id="rId5" Type="http://schemas.openxmlformats.org/officeDocument/2006/relationships/slideLayout" Target="../slideLayouts/slideLayout55.xml"/><Relationship Id="rId15" Type="http://schemas.openxmlformats.org/officeDocument/2006/relationships/slideLayout" Target="../slideLayouts/slideLayout65.xml"/><Relationship Id="rId23" Type="http://schemas.openxmlformats.org/officeDocument/2006/relationships/slideLayout" Target="../slideLayouts/slideLayout73.xml"/><Relationship Id="rId28" Type="http://schemas.openxmlformats.org/officeDocument/2006/relationships/slideLayout" Target="../slideLayouts/slideLayout78.xml"/><Relationship Id="rId36" Type="http://schemas.openxmlformats.org/officeDocument/2006/relationships/slideLayout" Target="../slideLayouts/slideLayout86.xml"/><Relationship Id="rId49" Type="http://schemas.openxmlformats.org/officeDocument/2006/relationships/image" Target="../media/image1.png"/><Relationship Id="rId10" Type="http://schemas.openxmlformats.org/officeDocument/2006/relationships/slideLayout" Target="../slideLayouts/slideLayout60.xml"/><Relationship Id="rId19" Type="http://schemas.openxmlformats.org/officeDocument/2006/relationships/slideLayout" Target="../slideLayouts/slideLayout69.xml"/><Relationship Id="rId31" Type="http://schemas.openxmlformats.org/officeDocument/2006/relationships/slideLayout" Target="../slideLayouts/slideLayout81.xml"/><Relationship Id="rId44" Type="http://schemas.openxmlformats.org/officeDocument/2006/relationships/slideLayout" Target="../slideLayouts/slideLayout94.xml"/><Relationship Id="rId4" Type="http://schemas.openxmlformats.org/officeDocument/2006/relationships/slideLayout" Target="../slideLayouts/slideLayout54.xml"/><Relationship Id="rId9" Type="http://schemas.openxmlformats.org/officeDocument/2006/relationships/slideLayout" Target="../slideLayouts/slideLayout59.xml"/><Relationship Id="rId14" Type="http://schemas.openxmlformats.org/officeDocument/2006/relationships/slideLayout" Target="../slideLayouts/slideLayout64.xml"/><Relationship Id="rId22" Type="http://schemas.openxmlformats.org/officeDocument/2006/relationships/slideLayout" Target="../slideLayouts/slideLayout72.xml"/><Relationship Id="rId27" Type="http://schemas.openxmlformats.org/officeDocument/2006/relationships/slideLayout" Target="../slideLayouts/slideLayout77.xml"/><Relationship Id="rId30" Type="http://schemas.openxmlformats.org/officeDocument/2006/relationships/slideLayout" Target="../slideLayouts/slideLayout80.xml"/><Relationship Id="rId35" Type="http://schemas.openxmlformats.org/officeDocument/2006/relationships/slideLayout" Target="../slideLayouts/slideLayout85.xml"/><Relationship Id="rId43" Type="http://schemas.openxmlformats.org/officeDocument/2006/relationships/slideLayout" Target="../slideLayouts/slideLayout93.xml"/><Relationship Id="rId48" Type="http://schemas.openxmlformats.org/officeDocument/2006/relationships/theme" Target="../theme/theme2.xml"/><Relationship Id="rId8" Type="http://schemas.openxmlformats.org/officeDocument/2006/relationships/slideLayout" Target="../slideLayouts/slideLayout5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1866900" y="995363"/>
            <a:ext cx="9753600" cy="1487400"/>
          </a:xfrm>
          <a:prstGeom prst="rect">
            <a:avLst/>
          </a:prstGeom>
          <a:noFill/>
          <a:ln>
            <a:noFill/>
          </a:ln>
        </p:spPr>
        <p:txBody>
          <a:bodyPr spcFirstLastPara="1" wrap="square" lIns="0" tIns="192000" rIns="0" bIns="0" anchor="t" anchorCtr="0">
            <a:noAutofit/>
          </a:bodyPr>
          <a:lstStyle>
            <a:lvl1pPr marR="0" lvl="0" algn="l" rtl="0">
              <a:lnSpc>
                <a:spcPct val="80000"/>
              </a:lnSpc>
              <a:spcBef>
                <a:spcPts val="0"/>
              </a:spcBef>
              <a:spcAft>
                <a:spcPts val="0"/>
              </a:spcAft>
              <a:buClr>
                <a:srgbClr val="000000"/>
              </a:buClr>
              <a:buSzPts val="1400"/>
              <a:buFont typeface="Arial"/>
              <a:buNone/>
              <a:defRPr sz="4400" b="1" i="0" u="none" strike="noStrike" cap="none">
                <a:solidFill>
                  <a:schemeClr val="dk1"/>
                </a:solidFill>
                <a:latin typeface="Montserrat"/>
                <a:ea typeface="Montserrat"/>
                <a:cs typeface="Montserrat"/>
                <a:sym typeface="Montserrat"/>
              </a:defRPr>
            </a:lvl1pPr>
            <a:lvl2pPr marR="0" lvl="1" algn="l" rtl="0">
              <a:lnSpc>
                <a:spcPct val="80000"/>
              </a:lnSpc>
              <a:spcBef>
                <a:spcPts val="0"/>
              </a:spcBef>
              <a:spcAft>
                <a:spcPts val="0"/>
              </a:spcAft>
              <a:buClr>
                <a:srgbClr val="000000"/>
              </a:buClr>
              <a:buSzPts val="1400"/>
              <a:buFont typeface="Arial"/>
              <a:buNone/>
              <a:defRPr sz="4400" b="1" i="0" u="none" strike="noStrike" cap="none">
                <a:solidFill>
                  <a:schemeClr val="dk1"/>
                </a:solidFill>
                <a:latin typeface="Montserrat"/>
                <a:ea typeface="Montserrat"/>
                <a:cs typeface="Montserrat"/>
                <a:sym typeface="Montserrat"/>
              </a:defRPr>
            </a:lvl2pPr>
            <a:lvl3pPr marR="0" lvl="2" algn="l" rtl="0">
              <a:lnSpc>
                <a:spcPct val="80000"/>
              </a:lnSpc>
              <a:spcBef>
                <a:spcPts val="0"/>
              </a:spcBef>
              <a:spcAft>
                <a:spcPts val="0"/>
              </a:spcAft>
              <a:buClr>
                <a:srgbClr val="000000"/>
              </a:buClr>
              <a:buSzPts val="1400"/>
              <a:buFont typeface="Arial"/>
              <a:buNone/>
              <a:defRPr sz="4400" b="1" i="0" u="none" strike="noStrike" cap="none">
                <a:solidFill>
                  <a:schemeClr val="dk1"/>
                </a:solidFill>
                <a:latin typeface="Montserrat"/>
                <a:ea typeface="Montserrat"/>
                <a:cs typeface="Montserrat"/>
                <a:sym typeface="Montserrat"/>
              </a:defRPr>
            </a:lvl3pPr>
            <a:lvl4pPr marR="0" lvl="3" algn="l" rtl="0">
              <a:lnSpc>
                <a:spcPct val="80000"/>
              </a:lnSpc>
              <a:spcBef>
                <a:spcPts val="0"/>
              </a:spcBef>
              <a:spcAft>
                <a:spcPts val="0"/>
              </a:spcAft>
              <a:buClr>
                <a:srgbClr val="000000"/>
              </a:buClr>
              <a:buSzPts val="1400"/>
              <a:buFont typeface="Arial"/>
              <a:buNone/>
              <a:defRPr sz="4400" b="1" i="0" u="none" strike="noStrike" cap="none">
                <a:solidFill>
                  <a:schemeClr val="dk1"/>
                </a:solidFill>
                <a:latin typeface="Montserrat"/>
                <a:ea typeface="Montserrat"/>
                <a:cs typeface="Montserrat"/>
                <a:sym typeface="Montserrat"/>
              </a:defRPr>
            </a:lvl4pPr>
            <a:lvl5pPr marR="0" lvl="4" algn="l" rtl="0">
              <a:lnSpc>
                <a:spcPct val="80000"/>
              </a:lnSpc>
              <a:spcBef>
                <a:spcPts val="0"/>
              </a:spcBef>
              <a:spcAft>
                <a:spcPts val="0"/>
              </a:spcAft>
              <a:buClr>
                <a:srgbClr val="000000"/>
              </a:buClr>
              <a:buSzPts val="1400"/>
              <a:buFont typeface="Arial"/>
              <a:buNone/>
              <a:defRPr sz="4400" b="1" i="0" u="none" strike="noStrike" cap="none">
                <a:solidFill>
                  <a:schemeClr val="dk1"/>
                </a:solidFill>
                <a:latin typeface="Montserrat"/>
                <a:ea typeface="Montserrat"/>
                <a:cs typeface="Montserrat"/>
                <a:sym typeface="Montserrat"/>
              </a:defRPr>
            </a:lvl5pPr>
            <a:lvl6pPr marR="0" lvl="5" algn="l" rtl="0">
              <a:lnSpc>
                <a:spcPct val="80000"/>
              </a:lnSpc>
              <a:spcBef>
                <a:spcPts val="0"/>
              </a:spcBef>
              <a:spcAft>
                <a:spcPts val="0"/>
              </a:spcAft>
              <a:buClr>
                <a:srgbClr val="000000"/>
              </a:buClr>
              <a:buSzPts val="1400"/>
              <a:buFont typeface="Arial"/>
              <a:buNone/>
              <a:defRPr sz="4400" b="1" i="0" u="none" strike="noStrike" cap="none">
                <a:solidFill>
                  <a:schemeClr val="dk1"/>
                </a:solidFill>
                <a:latin typeface="Montserrat"/>
                <a:ea typeface="Montserrat"/>
                <a:cs typeface="Montserrat"/>
                <a:sym typeface="Montserrat"/>
              </a:defRPr>
            </a:lvl6pPr>
            <a:lvl7pPr marR="0" lvl="6" algn="l" rtl="0">
              <a:lnSpc>
                <a:spcPct val="80000"/>
              </a:lnSpc>
              <a:spcBef>
                <a:spcPts val="0"/>
              </a:spcBef>
              <a:spcAft>
                <a:spcPts val="0"/>
              </a:spcAft>
              <a:buClr>
                <a:srgbClr val="000000"/>
              </a:buClr>
              <a:buSzPts val="1400"/>
              <a:buFont typeface="Arial"/>
              <a:buNone/>
              <a:defRPr sz="4400" b="1" i="0" u="none" strike="noStrike" cap="none">
                <a:solidFill>
                  <a:schemeClr val="dk1"/>
                </a:solidFill>
                <a:latin typeface="Montserrat"/>
                <a:ea typeface="Montserrat"/>
                <a:cs typeface="Montserrat"/>
                <a:sym typeface="Montserrat"/>
              </a:defRPr>
            </a:lvl7pPr>
            <a:lvl8pPr marR="0" lvl="7" algn="l" rtl="0">
              <a:lnSpc>
                <a:spcPct val="80000"/>
              </a:lnSpc>
              <a:spcBef>
                <a:spcPts val="0"/>
              </a:spcBef>
              <a:spcAft>
                <a:spcPts val="0"/>
              </a:spcAft>
              <a:buClr>
                <a:srgbClr val="000000"/>
              </a:buClr>
              <a:buSzPts val="1400"/>
              <a:buFont typeface="Arial"/>
              <a:buNone/>
              <a:defRPr sz="4400" b="1" i="0" u="none" strike="noStrike" cap="none">
                <a:solidFill>
                  <a:schemeClr val="dk1"/>
                </a:solidFill>
                <a:latin typeface="Montserrat"/>
                <a:ea typeface="Montserrat"/>
                <a:cs typeface="Montserrat"/>
                <a:sym typeface="Montserrat"/>
              </a:defRPr>
            </a:lvl8pPr>
            <a:lvl9pPr marR="0" lvl="8" algn="l" rtl="0">
              <a:lnSpc>
                <a:spcPct val="80000"/>
              </a:lnSpc>
              <a:spcBef>
                <a:spcPts val="0"/>
              </a:spcBef>
              <a:spcAft>
                <a:spcPts val="0"/>
              </a:spcAft>
              <a:buClr>
                <a:srgbClr val="000000"/>
              </a:buClr>
              <a:buSzPts val="1400"/>
              <a:buFont typeface="Arial"/>
              <a:buNone/>
              <a:defRPr sz="4400" b="1" i="0" u="none" strike="noStrike" cap="none">
                <a:solidFill>
                  <a:schemeClr val="dk1"/>
                </a:solidFill>
                <a:latin typeface="Montserrat"/>
                <a:ea typeface="Montserrat"/>
                <a:cs typeface="Montserrat"/>
                <a:sym typeface="Montserrat"/>
              </a:defRPr>
            </a:lvl9pPr>
          </a:lstStyle>
          <a:p>
            <a:endParaRPr/>
          </a:p>
        </p:txBody>
      </p:sp>
      <p:sp>
        <p:nvSpPr>
          <p:cNvPr id="11" name="Google Shape;11;p1"/>
          <p:cNvSpPr txBox="1">
            <a:spLocks noGrp="1"/>
          </p:cNvSpPr>
          <p:nvPr>
            <p:ph type="sldNum" idx="12"/>
          </p:nvPr>
        </p:nvSpPr>
        <p:spPr>
          <a:xfrm>
            <a:off x="236538" y="6418263"/>
            <a:ext cx="512700" cy="227100"/>
          </a:xfrm>
          <a:prstGeom prst="rect">
            <a:avLst/>
          </a:prstGeom>
          <a:noFill/>
          <a:ln>
            <a:noFill/>
          </a:ln>
        </p:spPr>
        <p:txBody>
          <a:bodyPr spcFirstLastPara="1" wrap="square" lIns="0" tIns="0" rIns="0" bIns="0" anchor="ctr" anchorCtr="0">
            <a:noAutofit/>
          </a:bodyPr>
          <a:lstStyle>
            <a:lvl1pPr marL="0" marR="0" lvl="0" indent="0" algn="ctr" rtl="0">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1pPr>
            <a:lvl2pPr marL="0" marR="0" lvl="1" indent="0" algn="ctr" rtl="0">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2pPr>
            <a:lvl3pPr marL="0" marR="0" lvl="2" indent="0" algn="ctr" rtl="0">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3pPr>
            <a:lvl4pPr marL="0" marR="0" lvl="3" indent="0" algn="ctr" rtl="0">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4pPr>
            <a:lvl5pPr marL="0" marR="0" lvl="4" indent="0" algn="ctr" rtl="0">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5pPr>
            <a:lvl6pPr marL="0" marR="0" lvl="5" indent="0" algn="ctr" rtl="0">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6pPr>
            <a:lvl7pPr marL="0" marR="0" lvl="6" indent="0" algn="ctr" rtl="0">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7pPr>
            <a:lvl8pPr marL="0" marR="0" lvl="7" indent="0" algn="ctr" rtl="0">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8pPr>
            <a:lvl9pPr marL="0" marR="0" lvl="8" indent="0" algn="ctr" rtl="0">
              <a:lnSpc>
                <a:spcPct val="100000"/>
              </a:lnSpc>
              <a:spcBef>
                <a:spcPts val="0"/>
              </a:spcBef>
              <a:spcAft>
                <a:spcPts val="0"/>
              </a:spcAft>
              <a:buClr>
                <a:srgbClr val="000000"/>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9pPr>
          </a:lstStyle>
          <a:p>
            <a:pPr marL="0" lvl="0" indent="0" algn="ctr" rtl="0">
              <a:spcBef>
                <a:spcPts val="0"/>
              </a:spcBef>
              <a:spcAft>
                <a:spcPts val="0"/>
              </a:spcAft>
              <a:buNone/>
            </a:pPr>
            <a:fld id="{00000000-1234-1234-1234-123412341234}" type="slidenum">
              <a:rPr lang="en-GB"/>
              <a:t>‹#›</a:t>
            </a:fld>
            <a:endParaRPr/>
          </a:p>
        </p:txBody>
      </p:sp>
      <p:sp>
        <p:nvSpPr>
          <p:cNvPr id="12" name="Google Shape;12;p1"/>
          <p:cNvSpPr txBox="1">
            <a:spLocks noGrp="1"/>
          </p:cNvSpPr>
          <p:nvPr>
            <p:ph type="body" idx="1"/>
          </p:nvPr>
        </p:nvSpPr>
        <p:spPr>
          <a:xfrm>
            <a:off x="1866900" y="2514600"/>
            <a:ext cx="9753600" cy="3109800"/>
          </a:xfrm>
          <a:prstGeom prst="rect">
            <a:avLst/>
          </a:prstGeom>
          <a:noFill/>
          <a:ln>
            <a:noFill/>
          </a:ln>
        </p:spPr>
        <p:txBody>
          <a:bodyPr spcFirstLastPara="1" wrap="square" lIns="0" tIns="45700" rIns="0" bIns="45700" anchor="t" anchorCtr="0">
            <a:normAutofit/>
          </a:bodyPr>
          <a:lstStyle>
            <a:lvl1pPr marL="457200" marR="0" lvl="0" indent="-228600" algn="l" rtl="0">
              <a:lnSpc>
                <a:spcPct val="120000"/>
              </a:lnSpc>
              <a:spcBef>
                <a:spcPts val="1000"/>
              </a:spcBef>
              <a:spcAft>
                <a:spcPts val="0"/>
              </a:spcAft>
              <a:buClr>
                <a:srgbClr val="000000"/>
              </a:buClr>
              <a:buSzPts val="1400"/>
              <a:buFont typeface="Arial"/>
              <a:buNone/>
              <a:defRPr sz="2800" b="0" i="0" u="none" strike="noStrike" cap="none">
                <a:solidFill>
                  <a:schemeClr val="dk1"/>
                </a:solidFill>
                <a:latin typeface="Open Sans"/>
                <a:ea typeface="Open Sans"/>
                <a:cs typeface="Open Sans"/>
                <a:sym typeface="Open Sans"/>
              </a:defRPr>
            </a:lvl1pPr>
            <a:lvl2pPr marL="914400" marR="0" lvl="1" indent="-228600" algn="l" rtl="0">
              <a:lnSpc>
                <a:spcPct val="120000"/>
              </a:lnSpc>
              <a:spcBef>
                <a:spcPts val="500"/>
              </a:spcBef>
              <a:spcAft>
                <a:spcPts val="0"/>
              </a:spcAft>
              <a:buClr>
                <a:srgbClr val="000000"/>
              </a:buClr>
              <a:buSzPts val="1400"/>
              <a:buFont typeface="Arial"/>
              <a:buNone/>
              <a:defRPr sz="1800" b="0" i="0" u="none" strike="noStrike" cap="none">
                <a:solidFill>
                  <a:schemeClr val="dk1"/>
                </a:solidFill>
                <a:latin typeface="Open Sans"/>
                <a:ea typeface="Open Sans"/>
                <a:cs typeface="Open Sans"/>
                <a:sym typeface="Open Sans"/>
              </a:defRPr>
            </a:lvl2pPr>
            <a:lvl3pPr marL="1371600" marR="0" lvl="2" indent="-228600" algn="l" rtl="0">
              <a:lnSpc>
                <a:spcPct val="120000"/>
              </a:lnSpc>
              <a:spcBef>
                <a:spcPts val="500"/>
              </a:spcBef>
              <a:spcAft>
                <a:spcPts val="0"/>
              </a:spcAft>
              <a:buClr>
                <a:srgbClr val="000000"/>
              </a:buClr>
              <a:buSzPts val="1400"/>
              <a:buFont typeface="Arial"/>
              <a:buNone/>
              <a:defRPr sz="1200" b="0" i="0" u="none" strike="noStrike" cap="none">
                <a:solidFill>
                  <a:schemeClr val="dk1"/>
                </a:solidFill>
                <a:latin typeface="Open Sans"/>
                <a:ea typeface="Open Sans"/>
                <a:cs typeface="Open Sans"/>
                <a:sym typeface="Open Sans"/>
              </a:defRPr>
            </a:lvl3pPr>
            <a:lvl4pPr marL="1828800" marR="0" lvl="3" indent="-228600" algn="l" rtl="0">
              <a:lnSpc>
                <a:spcPct val="120000"/>
              </a:lnSpc>
              <a:spcBef>
                <a:spcPts val="500"/>
              </a:spcBef>
              <a:spcAft>
                <a:spcPts val="0"/>
              </a:spcAft>
              <a:buClr>
                <a:srgbClr val="000000"/>
              </a:buClr>
              <a:buSzPts val="1400"/>
              <a:buFont typeface="Arial"/>
              <a:buNone/>
              <a:defRPr sz="1000" b="0" i="0" u="none" strike="noStrike" cap="none">
                <a:solidFill>
                  <a:srgbClr val="1F1F1F"/>
                </a:solidFill>
                <a:latin typeface="Open Sans"/>
                <a:ea typeface="Open Sans"/>
                <a:cs typeface="Open Sans"/>
                <a:sym typeface="Open Sans"/>
              </a:defRPr>
            </a:lvl4pPr>
            <a:lvl5pPr marL="2286000" marR="0" lvl="4" indent="-228600" algn="l" rtl="0">
              <a:lnSpc>
                <a:spcPct val="120000"/>
              </a:lnSpc>
              <a:spcBef>
                <a:spcPts val="500"/>
              </a:spcBef>
              <a:spcAft>
                <a:spcPts val="0"/>
              </a:spcAft>
              <a:buClr>
                <a:srgbClr val="000000"/>
              </a:buClr>
              <a:buSzPts val="1400"/>
              <a:buFont typeface="Arial"/>
              <a:buNone/>
              <a:defRPr sz="1000" b="0" i="0" u="none" strike="noStrike" cap="none">
                <a:solidFill>
                  <a:srgbClr val="1F1F1F"/>
                </a:solidFill>
                <a:latin typeface="Open Sans"/>
                <a:ea typeface="Open Sans"/>
                <a:cs typeface="Open Sans"/>
                <a:sym typeface="Open Sans"/>
              </a:defRPr>
            </a:lvl5pPr>
            <a:lvl6pPr marL="2743200" marR="0" lvl="5" indent="-342900" algn="l" rtl="0">
              <a:lnSpc>
                <a:spcPct val="90000"/>
              </a:lnSpc>
              <a:spcBef>
                <a:spcPts val="499"/>
              </a:spcBef>
              <a:spcAft>
                <a:spcPts val="0"/>
              </a:spcAft>
              <a:buClr>
                <a:schemeClr val="dk1"/>
              </a:buClr>
              <a:buSzPts val="1800"/>
              <a:buFont typeface="Arial"/>
              <a:buChar char="•"/>
              <a:defRPr sz="1800" b="0" i="0" u="none" strike="noStrike" cap="none">
                <a:solidFill>
                  <a:schemeClr val="dk1"/>
                </a:solidFill>
                <a:latin typeface="Open Sans"/>
                <a:ea typeface="Open Sans"/>
                <a:cs typeface="Open Sans"/>
                <a:sym typeface="Open Sans"/>
              </a:defRPr>
            </a:lvl6pPr>
            <a:lvl7pPr marL="3200400" marR="0" lvl="6" indent="-342900" algn="l" rtl="0">
              <a:lnSpc>
                <a:spcPct val="90000"/>
              </a:lnSpc>
              <a:spcBef>
                <a:spcPts val="499"/>
              </a:spcBef>
              <a:spcAft>
                <a:spcPts val="0"/>
              </a:spcAft>
              <a:buClr>
                <a:schemeClr val="dk1"/>
              </a:buClr>
              <a:buSzPts val="1800"/>
              <a:buFont typeface="Arial"/>
              <a:buChar char="•"/>
              <a:defRPr sz="1800" b="0" i="0" u="none" strike="noStrike" cap="none">
                <a:solidFill>
                  <a:schemeClr val="dk1"/>
                </a:solidFill>
                <a:latin typeface="Open Sans"/>
                <a:ea typeface="Open Sans"/>
                <a:cs typeface="Open Sans"/>
                <a:sym typeface="Open Sans"/>
              </a:defRPr>
            </a:lvl7pPr>
            <a:lvl8pPr marL="3657600" marR="0" lvl="7" indent="-342900" algn="l" rtl="0">
              <a:lnSpc>
                <a:spcPct val="90000"/>
              </a:lnSpc>
              <a:spcBef>
                <a:spcPts val="499"/>
              </a:spcBef>
              <a:spcAft>
                <a:spcPts val="0"/>
              </a:spcAft>
              <a:buClr>
                <a:schemeClr val="dk1"/>
              </a:buClr>
              <a:buSzPts val="1800"/>
              <a:buFont typeface="Arial"/>
              <a:buChar char="•"/>
              <a:defRPr sz="1800" b="0" i="0" u="none" strike="noStrike" cap="none">
                <a:solidFill>
                  <a:schemeClr val="dk1"/>
                </a:solidFill>
                <a:latin typeface="Open Sans"/>
                <a:ea typeface="Open Sans"/>
                <a:cs typeface="Open Sans"/>
                <a:sym typeface="Open Sans"/>
              </a:defRPr>
            </a:lvl8pPr>
            <a:lvl9pPr marL="4114800" marR="0" lvl="8" indent="-342900" algn="l" rtl="0">
              <a:lnSpc>
                <a:spcPct val="90000"/>
              </a:lnSpc>
              <a:spcBef>
                <a:spcPts val="499"/>
              </a:spcBef>
              <a:spcAft>
                <a:spcPts val="0"/>
              </a:spcAft>
              <a:buClr>
                <a:schemeClr val="dk1"/>
              </a:buClr>
              <a:buSzPts val="1800"/>
              <a:buFont typeface="Arial"/>
              <a:buChar char="•"/>
              <a:defRPr sz="1800" b="0" i="0" u="none" strike="noStrike" cap="none">
                <a:solidFill>
                  <a:schemeClr val="dk1"/>
                </a:solidFill>
                <a:latin typeface="Open Sans"/>
                <a:ea typeface="Open Sans"/>
                <a:cs typeface="Open Sans"/>
                <a:sym typeface="Open Sans"/>
              </a:defRPr>
            </a:lvl9pPr>
          </a:lstStyle>
          <a:p>
            <a:endParaRPr/>
          </a:p>
        </p:txBody>
      </p:sp>
      <p:cxnSp>
        <p:nvCxnSpPr>
          <p:cNvPr id="13" name="Google Shape;13;p1"/>
          <p:cNvCxnSpPr/>
          <p:nvPr/>
        </p:nvCxnSpPr>
        <p:spPr>
          <a:xfrm>
            <a:off x="985838" y="0"/>
            <a:ext cx="0" cy="6858000"/>
          </a:xfrm>
          <a:prstGeom prst="straightConnector1">
            <a:avLst/>
          </a:prstGeom>
          <a:noFill/>
          <a:ln w="19050" cap="flat" cmpd="sng">
            <a:solidFill>
              <a:schemeClr val="accent2"/>
            </a:solidFill>
            <a:prstDash val="solid"/>
            <a:miter lim="800000"/>
            <a:headEnd type="none" w="sm" len="sm"/>
            <a:tailEnd type="none" w="sm" len="sm"/>
          </a:ln>
        </p:spPr>
      </p:cxn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 id="2147483681" r:id="rId34"/>
    <p:sldLayoutId id="2147483682" r:id="rId35"/>
    <p:sldLayoutId id="2147483683" r:id="rId36"/>
    <p:sldLayoutId id="2147483684" r:id="rId37"/>
    <p:sldLayoutId id="2147483685" r:id="rId38"/>
    <p:sldLayoutId id="2147483686" r:id="rId39"/>
    <p:sldLayoutId id="2147483687" r:id="rId40"/>
    <p:sldLayoutId id="2147483688" r:id="rId41"/>
    <p:sldLayoutId id="2147483689" r:id="rId42"/>
    <p:sldLayoutId id="2147483690" r:id="rId43"/>
    <p:sldLayoutId id="2147483691" r:id="rId44"/>
    <p:sldLayoutId id="2147483692" r:id="rId45"/>
    <p:sldLayoutId id="2147483693" r:id="rId46"/>
    <p:sldLayoutId id="2147483694" r:id="rId47"/>
    <p:sldLayoutId id="2147483695" r:id="rId48"/>
    <p:sldLayoutId id="2147483696" r:id="rId49"/>
    <p:sldLayoutId id="2147483746" r:id="rId50"/>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64"/>
        <p:cNvGrpSpPr/>
        <p:nvPr/>
      </p:nvGrpSpPr>
      <p:grpSpPr>
        <a:xfrm>
          <a:off x="0" y="0"/>
          <a:ext cx="0" cy="0"/>
          <a:chOff x="0" y="0"/>
          <a:chExt cx="0" cy="0"/>
        </a:xfrm>
      </p:grpSpPr>
      <p:sp>
        <p:nvSpPr>
          <p:cNvPr id="265" name="Google Shape;265;p51"/>
          <p:cNvSpPr txBox="1">
            <a:spLocks noGrp="1"/>
          </p:cNvSpPr>
          <p:nvPr>
            <p:ph type="title"/>
          </p:nvPr>
        </p:nvSpPr>
        <p:spPr>
          <a:xfrm>
            <a:off x="838200" y="365125"/>
            <a:ext cx="10515600" cy="1325700"/>
          </a:xfrm>
          <a:prstGeom prst="rect">
            <a:avLst/>
          </a:prstGeom>
          <a:noFill/>
          <a:ln>
            <a:noFill/>
          </a:ln>
        </p:spPr>
        <p:txBody>
          <a:bodyPr spcFirstLastPara="1" wrap="square" lIns="121900" tIns="60925" rIns="121900" bIns="60925" anchor="ctr" anchorCtr="0">
            <a:no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900"/>
              <a:buFont typeface="Arial"/>
              <a:buNone/>
              <a:defRPr sz="2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900"/>
              <a:buFont typeface="Arial"/>
              <a:buNone/>
              <a:defRPr sz="2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900"/>
              <a:buFont typeface="Arial"/>
              <a:buNone/>
              <a:defRPr sz="2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900"/>
              <a:buFont typeface="Arial"/>
              <a:buNone/>
              <a:defRPr sz="2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900"/>
              <a:buFont typeface="Arial"/>
              <a:buNone/>
              <a:defRPr sz="2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900"/>
              <a:buFont typeface="Arial"/>
              <a:buNone/>
              <a:defRPr sz="2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900"/>
              <a:buFont typeface="Arial"/>
              <a:buNone/>
              <a:defRPr sz="2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900"/>
              <a:buFont typeface="Arial"/>
              <a:buNone/>
              <a:defRPr sz="2400" b="0" i="0" u="none" strike="noStrike" cap="none">
                <a:solidFill>
                  <a:srgbClr val="000000"/>
                </a:solidFill>
                <a:latin typeface="Arial"/>
                <a:ea typeface="Arial"/>
                <a:cs typeface="Arial"/>
                <a:sym typeface="Arial"/>
              </a:defRPr>
            </a:lvl9pPr>
          </a:lstStyle>
          <a:p>
            <a:endParaRPr/>
          </a:p>
        </p:txBody>
      </p:sp>
      <p:sp>
        <p:nvSpPr>
          <p:cNvPr id="266" name="Google Shape;266;p51"/>
          <p:cNvSpPr txBox="1">
            <a:spLocks noGrp="1"/>
          </p:cNvSpPr>
          <p:nvPr>
            <p:ph type="body" idx="1"/>
          </p:nvPr>
        </p:nvSpPr>
        <p:spPr>
          <a:xfrm>
            <a:off x="838200" y="1825625"/>
            <a:ext cx="10515600" cy="4351200"/>
          </a:xfrm>
          <a:prstGeom prst="rect">
            <a:avLst/>
          </a:prstGeom>
          <a:noFill/>
          <a:ln>
            <a:noFill/>
          </a:ln>
        </p:spPr>
        <p:txBody>
          <a:bodyPr spcFirstLastPara="1" wrap="square" lIns="121900" tIns="60925" rIns="121900" bIns="60925"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267" name="Google Shape;267;p51"/>
          <p:cNvPicPr preferRelativeResize="0"/>
          <p:nvPr/>
        </p:nvPicPr>
        <p:blipFill rotWithShape="1">
          <a:blip r:embed="rId49">
            <a:alphaModFix/>
          </a:blip>
          <a:srcRect/>
          <a:stretch/>
        </p:blipFill>
        <p:spPr>
          <a:xfrm>
            <a:off x="11510601" y="6154236"/>
            <a:ext cx="615765" cy="726852"/>
          </a:xfrm>
          <a:prstGeom prst="rect">
            <a:avLst/>
          </a:prstGeom>
          <a:noFill/>
          <a:ln>
            <a:noFill/>
          </a:ln>
        </p:spPr>
      </p:pic>
      <p:sp>
        <p:nvSpPr>
          <p:cNvPr id="268" name="Google Shape;268;p51"/>
          <p:cNvSpPr txBox="1">
            <a:spLocks noGrp="1"/>
          </p:cNvSpPr>
          <p:nvPr>
            <p:ph type="ftr" idx="11"/>
          </p:nvPr>
        </p:nvSpPr>
        <p:spPr>
          <a:xfrm>
            <a:off x="7387413" y="6500819"/>
            <a:ext cx="4114800" cy="365100"/>
          </a:xfrm>
          <a:prstGeom prst="rect">
            <a:avLst/>
          </a:prstGeom>
          <a:noFill/>
          <a:ln>
            <a:noFill/>
          </a:ln>
        </p:spPr>
        <p:txBody>
          <a:bodyPr spcFirstLastPara="1" wrap="square" lIns="121900" tIns="60925" rIns="121900" bIns="60925" anchor="ctr" anchorCtr="0">
            <a:noAutofit/>
          </a:bodyPr>
          <a:lstStyle>
            <a:lvl1pPr marR="0" lvl="0" algn="r" rtl="0">
              <a:lnSpc>
                <a:spcPct val="100000"/>
              </a:lnSpc>
              <a:spcBef>
                <a:spcPts val="0"/>
              </a:spcBef>
              <a:spcAft>
                <a:spcPts val="0"/>
              </a:spcAft>
              <a:buClr>
                <a:srgbClr val="000000"/>
              </a:buClr>
              <a:buSzPts val="1900"/>
              <a:buFont typeface="Arial"/>
              <a:buNone/>
              <a:defRPr sz="1100" b="0" i="0" u="none" strike="noStrike" cap="none">
                <a:solidFill>
                  <a:srgbClr val="0C8A89"/>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9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9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9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9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9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9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9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9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269" name="Google Shape;269;p51"/>
          <p:cNvSpPr txBox="1">
            <a:spLocks noGrp="1"/>
          </p:cNvSpPr>
          <p:nvPr>
            <p:ph type="sldNum" idx="12"/>
          </p:nvPr>
        </p:nvSpPr>
        <p:spPr>
          <a:xfrm>
            <a:off x="232744" y="6523079"/>
            <a:ext cx="456900" cy="365100"/>
          </a:xfrm>
          <a:prstGeom prst="rect">
            <a:avLst/>
          </a:prstGeom>
          <a:noFill/>
          <a:ln>
            <a:noFill/>
          </a:ln>
        </p:spPr>
        <p:txBody>
          <a:bodyPr spcFirstLastPara="1" wrap="square" lIns="121900" tIns="60925" rIns="121900" bIns="60925" anchor="ctr" anchorCtr="0">
            <a:noAutofit/>
          </a:bodyPr>
          <a:lstStyle>
            <a:lvl1pPr marL="0" marR="0" lvl="0" indent="0" algn="l" rtl="0">
              <a:lnSpc>
                <a:spcPct val="100000"/>
              </a:lnSpc>
              <a:spcBef>
                <a:spcPts val="0"/>
              </a:spcBef>
              <a:spcAft>
                <a:spcPts val="0"/>
              </a:spcAft>
              <a:buClr>
                <a:srgbClr val="000000"/>
              </a:buClr>
              <a:buSzPts val="1200"/>
              <a:buFont typeface="Arial"/>
              <a:buNone/>
              <a:defRPr sz="1200" b="1" i="0" u="none" strike="noStrike" cap="none">
                <a:solidFill>
                  <a:srgbClr val="0C8A89"/>
                </a:solidFill>
                <a:latin typeface="Calibri"/>
                <a:ea typeface="Calibri"/>
                <a:cs typeface="Calibri"/>
                <a:sym typeface="Calibri"/>
              </a:defRPr>
            </a:lvl1pPr>
            <a:lvl2pPr marL="0" marR="0" lvl="1" indent="0" algn="l" rtl="0">
              <a:lnSpc>
                <a:spcPct val="100000"/>
              </a:lnSpc>
              <a:spcBef>
                <a:spcPts val="0"/>
              </a:spcBef>
              <a:spcAft>
                <a:spcPts val="0"/>
              </a:spcAft>
              <a:buClr>
                <a:srgbClr val="000000"/>
              </a:buClr>
              <a:buSzPts val="1200"/>
              <a:buFont typeface="Arial"/>
              <a:buNone/>
              <a:defRPr sz="1200" b="1" i="0" u="none" strike="noStrike" cap="none">
                <a:solidFill>
                  <a:srgbClr val="0C8A89"/>
                </a:solidFill>
                <a:latin typeface="Calibri"/>
                <a:ea typeface="Calibri"/>
                <a:cs typeface="Calibri"/>
                <a:sym typeface="Calibri"/>
              </a:defRPr>
            </a:lvl2pPr>
            <a:lvl3pPr marL="0" marR="0" lvl="2" indent="0" algn="l" rtl="0">
              <a:lnSpc>
                <a:spcPct val="100000"/>
              </a:lnSpc>
              <a:spcBef>
                <a:spcPts val="0"/>
              </a:spcBef>
              <a:spcAft>
                <a:spcPts val="0"/>
              </a:spcAft>
              <a:buClr>
                <a:srgbClr val="000000"/>
              </a:buClr>
              <a:buSzPts val="1200"/>
              <a:buFont typeface="Arial"/>
              <a:buNone/>
              <a:defRPr sz="1200" b="1" i="0" u="none" strike="noStrike" cap="none">
                <a:solidFill>
                  <a:srgbClr val="0C8A89"/>
                </a:solidFill>
                <a:latin typeface="Calibri"/>
                <a:ea typeface="Calibri"/>
                <a:cs typeface="Calibri"/>
                <a:sym typeface="Calibri"/>
              </a:defRPr>
            </a:lvl3pPr>
            <a:lvl4pPr marL="0" marR="0" lvl="3" indent="0" algn="l" rtl="0">
              <a:lnSpc>
                <a:spcPct val="100000"/>
              </a:lnSpc>
              <a:spcBef>
                <a:spcPts val="0"/>
              </a:spcBef>
              <a:spcAft>
                <a:spcPts val="0"/>
              </a:spcAft>
              <a:buClr>
                <a:srgbClr val="000000"/>
              </a:buClr>
              <a:buSzPts val="1200"/>
              <a:buFont typeface="Arial"/>
              <a:buNone/>
              <a:defRPr sz="1200" b="1" i="0" u="none" strike="noStrike" cap="none">
                <a:solidFill>
                  <a:srgbClr val="0C8A89"/>
                </a:solidFill>
                <a:latin typeface="Calibri"/>
                <a:ea typeface="Calibri"/>
                <a:cs typeface="Calibri"/>
                <a:sym typeface="Calibri"/>
              </a:defRPr>
            </a:lvl4pPr>
            <a:lvl5pPr marL="0" marR="0" lvl="4" indent="0" algn="l" rtl="0">
              <a:lnSpc>
                <a:spcPct val="100000"/>
              </a:lnSpc>
              <a:spcBef>
                <a:spcPts val="0"/>
              </a:spcBef>
              <a:spcAft>
                <a:spcPts val="0"/>
              </a:spcAft>
              <a:buClr>
                <a:srgbClr val="000000"/>
              </a:buClr>
              <a:buSzPts val="1200"/>
              <a:buFont typeface="Arial"/>
              <a:buNone/>
              <a:defRPr sz="1200" b="1" i="0" u="none" strike="noStrike" cap="none">
                <a:solidFill>
                  <a:srgbClr val="0C8A89"/>
                </a:solidFill>
                <a:latin typeface="Calibri"/>
                <a:ea typeface="Calibri"/>
                <a:cs typeface="Calibri"/>
                <a:sym typeface="Calibri"/>
              </a:defRPr>
            </a:lvl5pPr>
            <a:lvl6pPr marL="0" marR="0" lvl="5" indent="0" algn="l" rtl="0">
              <a:lnSpc>
                <a:spcPct val="100000"/>
              </a:lnSpc>
              <a:spcBef>
                <a:spcPts val="0"/>
              </a:spcBef>
              <a:spcAft>
                <a:spcPts val="0"/>
              </a:spcAft>
              <a:buClr>
                <a:srgbClr val="000000"/>
              </a:buClr>
              <a:buSzPts val="1200"/>
              <a:buFont typeface="Arial"/>
              <a:buNone/>
              <a:defRPr sz="1200" b="1" i="0" u="none" strike="noStrike" cap="none">
                <a:solidFill>
                  <a:srgbClr val="0C8A89"/>
                </a:solidFill>
                <a:latin typeface="Calibri"/>
                <a:ea typeface="Calibri"/>
                <a:cs typeface="Calibri"/>
                <a:sym typeface="Calibri"/>
              </a:defRPr>
            </a:lvl6pPr>
            <a:lvl7pPr marL="0" marR="0" lvl="6" indent="0" algn="l" rtl="0">
              <a:lnSpc>
                <a:spcPct val="100000"/>
              </a:lnSpc>
              <a:spcBef>
                <a:spcPts val="0"/>
              </a:spcBef>
              <a:spcAft>
                <a:spcPts val="0"/>
              </a:spcAft>
              <a:buClr>
                <a:srgbClr val="000000"/>
              </a:buClr>
              <a:buSzPts val="1200"/>
              <a:buFont typeface="Arial"/>
              <a:buNone/>
              <a:defRPr sz="1200" b="1" i="0" u="none" strike="noStrike" cap="none">
                <a:solidFill>
                  <a:srgbClr val="0C8A89"/>
                </a:solidFill>
                <a:latin typeface="Calibri"/>
                <a:ea typeface="Calibri"/>
                <a:cs typeface="Calibri"/>
                <a:sym typeface="Calibri"/>
              </a:defRPr>
            </a:lvl7pPr>
            <a:lvl8pPr marL="0" marR="0" lvl="7" indent="0" algn="l" rtl="0">
              <a:lnSpc>
                <a:spcPct val="100000"/>
              </a:lnSpc>
              <a:spcBef>
                <a:spcPts val="0"/>
              </a:spcBef>
              <a:spcAft>
                <a:spcPts val="0"/>
              </a:spcAft>
              <a:buClr>
                <a:srgbClr val="000000"/>
              </a:buClr>
              <a:buSzPts val="1200"/>
              <a:buFont typeface="Arial"/>
              <a:buNone/>
              <a:defRPr sz="1200" b="1" i="0" u="none" strike="noStrike" cap="none">
                <a:solidFill>
                  <a:srgbClr val="0C8A89"/>
                </a:solidFill>
                <a:latin typeface="Calibri"/>
                <a:ea typeface="Calibri"/>
                <a:cs typeface="Calibri"/>
                <a:sym typeface="Calibri"/>
              </a:defRPr>
            </a:lvl8pPr>
            <a:lvl9pPr marL="0" marR="0" lvl="8" indent="0" algn="l" rtl="0">
              <a:lnSpc>
                <a:spcPct val="100000"/>
              </a:lnSpc>
              <a:spcBef>
                <a:spcPts val="0"/>
              </a:spcBef>
              <a:spcAft>
                <a:spcPts val="0"/>
              </a:spcAft>
              <a:buClr>
                <a:srgbClr val="000000"/>
              </a:buClr>
              <a:buSzPts val="1200"/>
              <a:buFont typeface="Arial"/>
              <a:buNone/>
              <a:defRPr sz="1200" b="1" i="0" u="none" strike="noStrike" cap="none">
                <a:solidFill>
                  <a:srgbClr val="0C8A89"/>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GB"/>
              <a:t>‹#›</a:t>
            </a:fld>
            <a:endParaRPr/>
          </a:p>
        </p:txBody>
      </p:sp>
      <p:cxnSp>
        <p:nvCxnSpPr>
          <p:cNvPr id="270" name="Google Shape;270;p51"/>
          <p:cNvCxnSpPr/>
          <p:nvPr/>
        </p:nvCxnSpPr>
        <p:spPr>
          <a:xfrm rot="10800000">
            <a:off x="232663" y="6542863"/>
            <a:ext cx="11229900" cy="0"/>
          </a:xfrm>
          <a:prstGeom prst="straightConnector1">
            <a:avLst/>
          </a:prstGeom>
          <a:noFill/>
          <a:ln w="19050" cap="flat" cmpd="sng">
            <a:solidFill>
              <a:schemeClr val="accent3"/>
            </a:solidFill>
            <a:prstDash val="solid"/>
            <a:miter lim="800000"/>
            <a:headEnd type="none" w="sm" len="sm"/>
            <a:tailEnd type="none" w="sm" len="sm"/>
          </a:ln>
        </p:spPr>
      </p:cxnSp>
    </p:spTree>
  </p:cSld>
  <p:clrMap bg1="lt1" tx1="dk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 id="2147483711" r:id="rId15"/>
    <p:sldLayoutId id="2147483712" r:id="rId16"/>
    <p:sldLayoutId id="2147483713" r:id="rId17"/>
    <p:sldLayoutId id="2147483714" r:id="rId18"/>
    <p:sldLayoutId id="2147483715" r:id="rId19"/>
    <p:sldLayoutId id="2147483716" r:id="rId20"/>
    <p:sldLayoutId id="2147483717" r:id="rId21"/>
    <p:sldLayoutId id="2147483718" r:id="rId22"/>
    <p:sldLayoutId id="2147483719" r:id="rId23"/>
    <p:sldLayoutId id="2147483720" r:id="rId24"/>
    <p:sldLayoutId id="2147483721" r:id="rId25"/>
    <p:sldLayoutId id="2147483722" r:id="rId26"/>
    <p:sldLayoutId id="2147483723" r:id="rId27"/>
    <p:sldLayoutId id="2147483724" r:id="rId28"/>
    <p:sldLayoutId id="2147483725" r:id="rId29"/>
    <p:sldLayoutId id="2147483726" r:id="rId30"/>
    <p:sldLayoutId id="2147483727" r:id="rId31"/>
    <p:sldLayoutId id="2147483728" r:id="rId32"/>
    <p:sldLayoutId id="2147483729" r:id="rId33"/>
    <p:sldLayoutId id="2147483730" r:id="rId34"/>
    <p:sldLayoutId id="2147483731" r:id="rId35"/>
    <p:sldLayoutId id="2147483732" r:id="rId36"/>
    <p:sldLayoutId id="2147483733" r:id="rId37"/>
    <p:sldLayoutId id="2147483734" r:id="rId38"/>
    <p:sldLayoutId id="2147483735" r:id="rId39"/>
    <p:sldLayoutId id="2147483736" r:id="rId40"/>
    <p:sldLayoutId id="2147483737" r:id="rId41"/>
    <p:sldLayoutId id="2147483738" r:id="rId42"/>
    <p:sldLayoutId id="2147483739" r:id="rId43"/>
    <p:sldLayoutId id="2147483740" r:id="rId44"/>
    <p:sldLayoutId id="2147483741" r:id="rId45"/>
    <p:sldLayoutId id="2147483742" r:id="rId46"/>
    <p:sldLayoutId id="2147483743" r:id="rId47"/>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hyperlink" Target="https://magazine.lucubrates.com/digital-transformation-in-tvet/" TargetMode="External"/><Relationship Id="rId3" Type="http://schemas.openxmlformats.org/officeDocument/2006/relationships/image" Target="../media/image2.jp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8" Type="http://schemas.openxmlformats.org/officeDocument/2006/relationships/image" Target="../media/image12.jpg"/><Relationship Id="rId3" Type="http://schemas.openxmlformats.org/officeDocument/2006/relationships/image" Target="../media/image7.png"/><Relationship Id="rId7" Type="http://schemas.openxmlformats.org/officeDocument/2006/relationships/image" Target="../media/image11.jp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10.jpg"/><Relationship Id="rId5" Type="http://schemas.openxmlformats.org/officeDocument/2006/relationships/image" Target="../media/image9.jpg"/><Relationship Id="rId10" Type="http://schemas.openxmlformats.org/officeDocument/2006/relationships/image" Target="../media/image14.jpg"/><Relationship Id="rId4" Type="http://schemas.openxmlformats.org/officeDocument/2006/relationships/image" Target="../media/image8.jpg"/><Relationship Id="rId9" Type="http://schemas.openxmlformats.org/officeDocument/2006/relationships/image" Target="../media/image13.jp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2.jp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 Id="rId9" Type="http://schemas.openxmlformats.org/officeDocument/2006/relationships/hyperlink" Target="https://magazine.lucubrates.com/digital-transformation-in-tvet/"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1.xml"/></Relationships>
</file>

<file path=ppt/slides/_rels/slide7.xml.rels><?xml version="1.0" encoding="UTF-8" standalone="yes"?>
<Relationships xmlns="http://schemas.openxmlformats.org/package/2006/relationships"><Relationship Id="rId8" Type="http://schemas.openxmlformats.org/officeDocument/2006/relationships/image" Target="../media/image2.jp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5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 Id="rId9" Type="http://schemas.openxmlformats.org/officeDocument/2006/relationships/hyperlink" Target="https://magazine.lucubrates.com/digital-transformation-in-tvet/"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8" Type="http://schemas.openxmlformats.org/officeDocument/2006/relationships/image" Target="../media/image2.jp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 Id="rId9" Type="http://schemas.openxmlformats.org/officeDocument/2006/relationships/hyperlink" Target="https://magazine.lucubrates.com/digital-transformation-in-tvet/"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image" Target="../media/image30.png"/></Relationships>
</file>

<file path=ppt/slides/_rels/slide15.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8" Type="http://schemas.openxmlformats.org/officeDocument/2006/relationships/image" Target="../media/image2.jp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 Id="rId9" Type="http://schemas.openxmlformats.org/officeDocument/2006/relationships/hyperlink" Target="https://magazine.lucubrates.com/digital-transformation-in-tvet/"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1.xml"/><Relationship Id="rId1" Type="http://schemas.openxmlformats.org/officeDocument/2006/relationships/slideLayout" Target="../slideLayouts/slideLayout10.xml"/><Relationship Id="rId4" Type="http://schemas.openxmlformats.org/officeDocument/2006/relationships/image" Target="../media/image36.png"/></Relationships>
</file>

<file path=ppt/slides/_rels/slide2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38.png"/><Relationship Id="rId7" Type="http://schemas.openxmlformats.org/officeDocument/2006/relationships/image" Target="../media/image42.svg"/><Relationship Id="rId2" Type="http://schemas.openxmlformats.org/officeDocument/2006/relationships/image" Target="../media/image37.png"/><Relationship Id="rId1" Type="http://schemas.openxmlformats.org/officeDocument/2006/relationships/slideLayout" Target="../slideLayouts/slideLayout2.xml"/><Relationship Id="rId6" Type="http://schemas.openxmlformats.org/officeDocument/2006/relationships/image" Target="../media/image41.png"/><Relationship Id="rId5" Type="http://schemas.openxmlformats.org/officeDocument/2006/relationships/image" Target="../media/image40.svg"/><Relationship Id="rId4" Type="http://schemas.openxmlformats.org/officeDocument/2006/relationships/image" Target="../media/image39.png"/></Relationships>
</file>

<file path=ppt/slides/_rels/slide24.xml.rels><?xml version="1.0" encoding="UTF-8" standalone="yes"?>
<Relationships xmlns="http://schemas.openxmlformats.org/package/2006/relationships"><Relationship Id="rId8" Type="http://schemas.openxmlformats.org/officeDocument/2006/relationships/image" Target="../media/image50.png"/><Relationship Id="rId13" Type="http://schemas.openxmlformats.org/officeDocument/2006/relationships/image" Target="../media/image38.png"/><Relationship Id="rId18" Type="http://schemas.openxmlformats.org/officeDocument/2006/relationships/image" Target="../media/image58.jpeg"/><Relationship Id="rId3" Type="http://schemas.openxmlformats.org/officeDocument/2006/relationships/image" Target="../media/image45.png"/><Relationship Id="rId21" Type="http://schemas.openxmlformats.org/officeDocument/2006/relationships/image" Target="../media/image61.png"/><Relationship Id="rId7" Type="http://schemas.openxmlformats.org/officeDocument/2006/relationships/image" Target="../media/image49.png"/><Relationship Id="rId12" Type="http://schemas.openxmlformats.org/officeDocument/2006/relationships/image" Target="../media/image37.png"/><Relationship Id="rId17" Type="http://schemas.openxmlformats.org/officeDocument/2006/relationships/image" Target="../media/image57.png"/><Relationship Id="rId25" Type="http://schemas.openxmlformats.org/officeDocument/2006/relationships/image" Target="../media/image65.png"/><Relationship Id="rId2" Type="http://schemas.openxmlformats.org/officeDocument/2006/relationships/image" Target="../media/image44.png"/><Relationship Id="rId16" Type="http://schemas.openxmlformats.org/officeDocument/2006/relationships/image" Target="../media/image56.png"/><Relationship Id="rId20" Type="http://schemas.openxmlformats.org/officeDocument/2006/relationships/image" Target="../media/image60.png"/><Relationship Id="rId1" Type="http://schemas.openxmlformats.org/officeDocument/2006/relationships/slideLayout" Target="../slideLayouts/slideLayout17.xml"/><Relationship Id="rId6" Type="http://schemas.openxmlformats.org/officeDocument/2006/relationships/image" Target="../media/image48.png"/><Relationship Id="rId11" Type="http://schemas.openxmlformats.org/officeDocument/2006/relationships/image" Target="../media/image53.png"/><Relationship Id="rId24" Type="http://schemas.openxmlformats.org/officeDocument/2006/relationships/image" Target="../media/image64.png"/><Relationship Id="rId5" Type="http://schemas.openxmlformats.org/officeDocument/2006/relationships/image" Target="../media/image47.jpeg"/><Relationship Id="rId15" Type="http://schemas.openxmlformats.org/officeDocument/2006/relationships/image" Target="../media/image55.png"/><Relationship Id="rId23" Type="http://schemas.openxmlformats.org/officeDocument/2006/relationships/image" Target="../media/image63.png"/><Relationship Id="rId10" Type="http://schemas.openxmlformats.org/officeDocument/2006/relationships/image" Target="../media/image52.png"/><Relationship Id="rId19" Type="http://schemas.openxmlformats.org/officeDocument/2006/relationships/image" Target="../media/image59.png"/><Relationship Id="rId4" Type="http://schemas.openxmlformats.org/officeDocument/2006/relationships/image" Target="../media/image46.png"/><Relationship Id="rId9" Type="http://schemas.openxmlformats.org/officeDocument/2006/relationships/image" Target="../media/image51.png"/><Relationship Id="rId14" Type="http://schemas.openxmlformats.org/officeDocument/2006/relationships/image" Target="../media/image54.png"/><Relationship Id="rId22" Type="http://schemas.openxmlformats.org/officeDocument/2006/relationships/image" Target="../media/image62.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46"/>
        <p:cNvGrpSpPr/>
        <p:nvPr/>
      </p:nvGrpSpPr>
      <p:grpSpPr>
        <a:xfrm>
          <a:off x="0" y="0"/>
          <a:ext cx="0" cy="0"/>
          <a:chOff x="0" y="0"/>
          <a:chExt cx="0" cy="0"/>
        </a:xfrm>
      </p:grpSpPr>
      <p:pic>
        <p:nvPicPr>
          <p:cNvPr id="447" name="Google Shape;447;p99"/>
          <p:cNvPicPr preferRelativeResize="0"/>
          <p:nvPr/>
        </p:nvPicPr>
        <p:blipFill rotWithShape="1">
          <a:blip r:embed="rId3">
            <a:alphaModFix/>
          </a:blip>
          <a:srcRect b="28042"/>
          <a:stretch/>
        </p:blipFill>
        <p:spPr>
          <a:xfrm>
            <a:off x="0" y="-16784"/>
            <a:ext cx="12192000" cy="5845088"/>
          </a:xfrm>
          <a:prstGeom prst="rect">
            <a:avLst/>
          </a:prstGeom>
          <a:noFill/>
          <a:ln>
            <a:noFill/>
          </a:ln>
        </p:spPr>
      </p:pic>
      <p:sp>
        <p:nvSpPr>
          <p:cNvPr id="448" name="Google Shape;448;p99"/>
          <p:cNvSpPr/>
          <p:nvPr/>
        </p:nvSpPr>
        <p:spPr>
          <a:xfrm>
            <a:off x="0" y="4402666"/>
            <a:ext cx="12192000" cy="1451397"/>
          </a:xfrm>
          <a:prstGeom prst="rect">
            <a:avLst/>
          </a:prstGeom>
          <a:solidFill>
            <a:schemeClr val="accent2">
              <a:alpha val="85490"/>
            </a:scheme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Open Sans"/>
              <a:ea typeface="Open Sans"/>
              <a:cs typeface="Open Sans"/>
              <a:sym typeface="Open Sans"/>
            </a:endParaRPr>
          </a:p>
        </p:txBody>
      </p:sp>
      <p:sp>
        <p:nvSpPr>
          <p:cNvPr id="449" name="Google Shape;449;p99"/>
          <p:cNvSpPr txBox="1"/>
          <p:nvPr/>
        </p:nvSpPr>
        <p:spPr>
          <a:xfrm>
            <a:off x="420808" y="4536621"/>
            <a:ext cx="11179500" cy="1243377"/>
          </a:xfrm>
          <a:prstGeom prst="rect">
            <a:avLst/>
          </a:prstGeom>
          <a:noFill/>
          <a:ln>
            <a:noFill/>
          </a:ln>
        </p:spPr>
        <p:txBody>
          <a:bodyPr spcFirstLastPara="1" wrap="square" lIns="0" tIns="45700" rIns="0" bIns="45700" anchor="t" anchorCtr="0">
            <a:spAutoFit/>
          </a:bodyPr>
          <a:lstStyle/>
          <a:p>
            <a:pPr marL="0" marR="0" lvl="0" indent="0" algn="ctr" rtl="0">
              <a:lnSpc>
                <a:spcPct val="110000"/>
              </a:lnSpc>
              <a:spcBef>
                <a:spcPts val="0"/>
              </a:spcBef>
              <a:spcAft>
                <a:spcPts val="0"/>
              </a:spcAft>
              <a:buClr>
                <a:srgbClr val="000000"/>
              </a:buClr>
              <a:buSzPts val="2400"/>
              <a:buFont typeface="Arial"/>
              <a:buNone/>
            </a:pPr>
            <a:r>
              <a:rPr lang="en-GB" sz="2300" b="1" i="0" u="none" strike="noStrike" cap="none" dirty="0">
                <a:solidFill>
                  <a:schemeClr val="lt1"/>
                </a:solidFill>
                <a:latin typeface="Montserrat"/>
                <a:ea typeface="Montserrat"/>
                <a:cs typeface="Montserrat"/>
                <a:sym typeface="Montserrat"/>
              </a:rPr>
              <a:t>Enhancing digital transformation through TVET in developing countries</a:t>
            </a:r>
            <a:endParaRPr sz="2300" b="1" i="0" u="none" strike="noStrike" cap="none" dirty="0">
              <a:solidFill>
                <a:schemeClr val="lt1"/>
              </a:solidFill>
              <a:latin typeface="Montserrat"/>
              <a:ea typeface="Montserrat"/>
              <a:cs typeface="Montserrat"/>
              <a:sym typeface="Montserrat"/>
            </a:endParaRPr>
          </a:p>
          <a:p>
            <a:pPr marL="0" marR="0" lvl="0" indent="0" algn="ctr" rtl="0">
              <a:lnSpc>
                <a:spcPct val="110000"/>
              </a:lnSpc>
              <a:spcBef>
                <a:spcPts val="0"/>
              </a:spcBef>
              <a:spcAft>
                <a:spcPts val="0"/>
              </a:spcAft>
              <a:buClr>
                <a:srgbClr val="000000"/>
              </a:buClr>
              <a:buSzPts val="1500"/>
              <a:buFont typeface="Arial"/>
              <a:buNone/>
            </a:pPr>
            <a:r>
              <a:rPr lang="en-GB" sz="1500" b="1" i="0" u="none" strike="noStrike" cap="none" dirty="0">
                <a:solidFill>
                  <a:schemeClr val="lt1"/>
                </a:solidFill>
                <a:latin typeface="Montserrat"/>
                <a:ea typeface="Montserrat"/>
                <a:cs typeface="Montserrat"/>
                <a:sym typeface="Montserrat"/>
              </a:rPr>
              <a:t>15 June 2023</a:t>
            </a:r>
          </a:p>
          <a:p>
            <a:pPr marL="0" marR="0" lvl="0" indent="0" algn="ctr" rtl="0">
              <a:lnSpc>
                <a:spcPct val="110000"/>
              </a:lnSpc>
              <a:spcBef>
                <a:spcPts val="0"/>
              </a:spcBef>
              <a:spcAft>
                <a:spcPts val="0"/>
              </a:spcAft>
              <a:buClr>
                <a:srgbClr val="000000"/>
              </a:buClr>
              <a:buSzPts val="1500"/>
              <a:buFont typeface="Arial"/>
              <a:buNone/>
            </a:pPr>
            <a:endParaRPr lang="en-GB" sz="1500" b="1" i="0" u="none" strike="noStrike" cap="none" dirty="0">
              <a:solidFill>
                <a:schemeClr val="lt1"/>
              </a:solidFill>
              <a:latin typeface="Montserrat"/>
              <a:ea typeface="Montserrat"/>
              <a:cs typeface="Montserrat"/>
              <a:sym typeface="Montserrat"/>
            </a:endParaRPr>
          </a:p>
          <a:p>
            <a:pPr marL="0" marR="0" lvl="0" indent="0" algn="ctr" rtl="0">
              <a:lnSpc>
                <a:spcPct val="110000"/>
              </a:lnSpc>
              <a:spcBef>
                <a:spcPts val="0"/>
              </a:spcBef>
              <a:spcAft>
                <a:spcPts val="0"/>
              </a:spcAft>
              <a:buClr>
                <a:srgbClr val="000000"/>
              </a:buClr>
              <a:buSzPts val="1500"/>
              <a:buFont typeface="Arial"/>
              <a:buNone/>
            </a:pPr>
            <a:r>
              <a:rPr lang="en-US" sz="1500" b="1" i="0" u="none" strike="noStrike" cap="none" dirty="0">
                <a:solidFill>
                  <a:schemeClr val="lt1"/>
                </a:solidFill>
                <a:latin typeface="Montserrat"/>
                <a:ea typeface="Montserrat"/>
                <a:cs typeface="Montserrat"/>
                <a:sym typeface="Montserrat"/>
              </a:rPr>
              <a:t>Hiromichi Katayama, </a:t>
            </a:r>
            <a:r>
              <a:rPr lang="en-US" sz="1500" b="1" dirty="0">
                <a:solidFill>
                  <a:schemeClr val="lt1"/>
                </a:solidFill>
                <a:latin typeface="Montserrat"/>
                <a:ea typeface="Montserrat"/>
                <a:cs typeface="Montserrat"/>
                <a:sym typeface="Montserrat"/>
              </a:rPr>
              <a:t>UNESCO</a:t>
            </a:r>
            <a:endParaRPr sz="1500" b="1" i="0" u="none" strike="noStrike" cap="none" dirty="0">
              <a:solidFill>
                <a:schemeClr val="lt1"/>
              </a:solidFill>
              <a:latin typeface="Montserrat"/>
              <a:ea typeface="Montserrat"/>
              <a:cs typeface="Montserrat"/>
              <a:sym typeface="Montserrat"/>
            </a:endParaRPr>
          </a:p>
        </p:txBody>
      </p:sp>
      <p:grpSp>
        <p:nvGrpSpPr>
          <p:cNvPr id="450" name="Google Shape;450;p99"/>
          <p:cNvGrpSpPr/>
          <p:nvPr/>
        </p:nvGrpSpPr>
        <p:grpSpPr>
          <a:xfrm>
            <a:off x="3233738" y="5919788"/>
            <a:ext cx="6045200" cy="693737"/>
            <a:chOff x="1820807" y="5890408"/>
            <a:chExt cx="7527998" cy="863395"/>
          </a:xfrm>
        </p:grpSpPr>
        <p:grpSp>
          <p:nvGrpSpPr>
            <p:cNvPr id="451" name="Google Shape;451;p99"/>
            <p:cNvGrpSpPr/>
            <p:nvPr/>
          </p:nvGrpSpPr>
          <p:grpSpPr>
            <a:xfrm>
              <a:off x="1820807" y="5933735"/>
              <a:ext cx="6377321" cy="805658"/>
              <a:chOff x="500580" y="146839"/>
              <a:chExt cx="6377321" cy="805658"/>
            </a:xfrm>
          </p:grpSpPr>
          <p:sp>
            <p:nvSpPr>
              <p:cNvPr id="452" name="Google Shape;452;p99"/>
              <p:cNvSpPr/>
              <p:nvPr/>
            </p:nvSpPr>
            <p:spPr>
              <a:xfrm>
                <a:off x="5419950" y="301699"/>
                <a:ext cx="1457951" cy="533568"/>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Open Sans"/>
                  <a:ea typeface="Open Sans"/>
                  <a:cs typeface="Open Sans"/>
                  <a:sym typeface="Open Sans"/>
                </a:endParaRPr>
              </a:p>
            </p:txBody>
          </p:sp>
          <p:sp>
            <p:nvSpPr>
              <p:cNvPr id="453" name="Google Shape;453;p99"/>
              <p:cNvSpPr/>
              <p:nvPr/>
            </p:nvSpPr>
            <p:spPr>
              <a:xfrm>
                <a:off x="2201574" y="297640"/>
                <a:ext cx="1628455" cy="47514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Open Sans"/>
                  <a:ea typeface="Open Sans"/>
                  <a:cs typeface="Open Sans"/>
                  <a:sym typeface="Open Sans"/>
                </a:endParaRPr>
              </a:p>
            </p:txBody>
          </p:sp>
          <p:sp>
            <p:nvSpPr>
              <p:cNvPr id="454" name="Google Shape;454;p99"/>
              <p:cNvSpPr/>
              <p:nvPr/>
            </p:nvSpPr>
            <p:spPr>
              <a:xfrm>
                <a:off x="500580" y="334711"/>
                <a:ext cx="1540236" cy="555486"/>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Open Sans"/>
                  <a:ea typeface="Open Sans"/>
                  <a:cs typeface="Open Sans"/>
                  <a:sym typeface="Open Sans"/>
                </a:endParaRPr>
              </a:p>
            </p:txBody>
          </p:sp>
          <p:sp>
            <p:nvSpPr>
              <p:cNvPr id="455" name="Google Shape;455;p99"/>
              <p:cNvSpPr/>
              <p:nvPr/>
            </p:nvSpPr>
            <p:spPr>
              <a:xfrm>
                <a:off x="3958513" y="146839"/>
                <a:ext cx="1309422" cy="805658"/>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Open Sans"/>
                  <a:ea typeface="Open Sans"/>
                  <a:cs typeface="Open Sans"/>
                  <a:sym typeface="Open Sans"/>
                </a:endParaRPr>
              </a:p>
            </p:txBody>
          </p:sp>
        </p:grpSp>
        <p:sp>
          <p:nvSpPr>
            <p:cNvPr id="456" name="Google Shape;456;p99"/>
            <p:cNvSpPr/>
            <p:nvPr/>
          </p:nvSpPr>
          <p:spPr>
            <a:xfrm>
              <a:off x="8350143" y="5890408"/>
              <a:ext cx="998662" cy="863395"/>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Open Sans"/>
                <a:ea typeface="Open Sans"/>
                <a:cs typeface="Open Sans"/>
                <a:sym typeface="Open Sans"/>
              </a:endParaRPr>
            </a:p>
          </p:txBody>
        </p:sp>
      </p:grpSp>
      <p:pic>
        <p:nvPicPr>
          <p:cNvPr id="457" name="Google Shape;457;p99"/>
          <p:cNvPicPr preferRelativeResize="0"/>
          <p:nvPr/>
        </p:nvPicPr>
        <p:blipFill rotWithShape="1">
          <a:blip r:embed="rId4">
            <a:alphaModFix/>
          </a:blip>
          <a:srcRect/>
          <a:stretch/>
        </p:blipFill>
        <p:spPr>
          <a:xfrm>
            <a:off x="9482091" y="5960779"/>
            <a:ext cx="845074" cy="730610"/>
          </a:xfrm>
          <a:prstGeom prst="rect">
            <a:avLst/>
          </a:prstGeom>
          <a:noFill/>
          <a:ln>
            <a:noFill/>
          </a:ln>
        </p:spPr>
      </p:pic>
      <p:grpSp>
        <p:nvGrpSpPr>
          <p:cNvPr id="458" name="Google Shape;458;p99"/>
          <p:cNvGrpSpPr/>
          <p:nvPr/>
        </p:nvGrpSpPr>
        <p:grpSpPr>
          <a:xfrm>
            <a:off x="1745937" y="6163208"/>
            <a:ext cx="3947369" cy="428625"/>
            <a:chOff x="0" y="156988"/>
            <a:chExt cx="3947369" cy="428625"/>
          </a:xfrm>
        </p:grpSpPr>
        <p:pic>
          <p:nvPicPr>
            <p:cNvPr id="459" name="Google Shape;459;p99"/>
            <p:cNvPicPr preferRelativeResize="0"/>
            <p:nvPr/>
          </p:nvPicPr>
          <p:blipFill rotWithShape="1">
            <a:blip r:embed="rId5">
              <a:alphaModFix/>
            </a:blip>
            <a:srcRect/>
            <a:stretch/>
          </p:blipFill>
          <p:spPr>
            <a:xfrm>
              <a:off x="0" y="219075"/>
              <a:ext cx="1295400" cy="276225"/>
            </a:xfrm>
            <a:prstGeom prst="rect">
              <a:avLst/>
            </a:prstGeom>
            <a:noFill/>
            <a:ln>
              <a:noFill/>
            </a:ln>
          </p:spPr>
        </p:pic>
        <p:pic>
          <p:nvPicPr>
            <p:cNvPr id="460" name="Google Shape;460;p99"/>
            <p:cNvPicPr preferRelativeResize="0"/>
            <p:nvPr/>
          </p:nvPicPr>
          <p:blipFill rotWithShape="1">
            <a:blip r:embed="rId6">
              <a:alphaModFix/>
            </a:blip>
            <a:srcRect/>
            <a:stretch/>
          </p:blipFill>
          <p:spPr>
            <a:xfrm>
              <a:off x="2895809" y="156988"/>
              <a:ext cx="1051560" cy="428625"/>
            </a:xfrm>
            <a:prstGeom prst="rect">
              <a:avLst/>
            </a:prstGeom>
            <a:noFill/>
            <a:ln>
              <a:noFill/>
            </a:ln>
          </p:spPr>
        </p:pic>
      </p:grpSp>
      <p:pic>
        <p:nvPicPr>
          <p:cNvPr id="461" name="Google Shape;461;p99" descr="GIZ partners Ondo State Government to host largest Hackathon in Nigeria"/>
          <p:cNvPicPr preferRelativeResize="0"/>
          <p:nvPr/>
        </p:nvPicPr>
        <p:blipFill rotWithShape="1">
          <a:blip r:embed="rId7">
            <a:alphaModFix/>
          </a:blip>
          <a:srcRect/>
          <a:stretch/>
        </p:blipFill>
        <p:spPr>
          <a:xfrm>
            <a:off x="6946511" y="5962593"/>
            <a:ext cx="1655517" cy="711582"/>
          </a:xfrm>
          <a:prstGeom prst="rect">
            <a:avLst/>
          </a:prstGeom>
          <a:noFill/>
          <a:ln>
            <a:noFill/>
          </a:ln>
        </p:spPr>
      </p:pic>
      <p:sp>
        <p:nvSpPr>
          <p:cNvPr id="462" name="Google Shape;462;p99"/>
          <p:cNvSpPr txBox="1"/>
          <p:nvPr/>
        </p:nvSpPr>
        <p:spPr>
          <a:xfrm>
            <a:off x="9278938" y="74278"/>
            <a:ext cx="2826415" cy="18466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GB" sz="600" b="0" i="0" u="none" strike="noStrike" cap="none">
                <a:solidFill>
                  <a:schemeClr val="lt1"/>
                </a:solidFill>
                <a:latin typeface="Arial"/>
                <a:ea typeface="Arial"/>
                <a:cs typeface="Arial"/>
                <a:sym typeface="Arial"/>
              </a:rPr>
              <a:t>Image source: </a:t>
            </a:r>
            <a:r>
              <a:rPr lang="en-GB" sz="600" b="0" i="0" u="sng" strike="noStrike" cap="none">
                <a:solidFill>
                  <a:schemeClr val="lt1"/>
                </a:solidFill>
                <a:latin typeface="Arial"/>
                <a:ea typeface="Arial"/>
                <a:cs typeface="Arial"/>
                <a:sym typeface="Arial"/>
                <a:hlinkClick r:id="rId8">
                  <a:extLst>
                    <a:ext uri="{A12FA001-AC4F-418D-AE19-62706E023703}">
                      <ahyp:hlinkClr xmlns:ahyp="http://schemas.microsoft.com/office/drawing/2018/hyperlinkcolor" val="tx"/>
                    </a:ext>
                  </a:extLst>
                </a:hlinkClick>
              </a:rPr>
              <a:t>https://magazine.lucubrates.com/digital-transformation-in-tvet/</a:t>
            </a:r>
            <a:r>
              <a:rPr lang="en-GB" sz="600" b="0" i="0" u="none" strike="noStrike" cap="none">
                <a:solidFill>
                  <a:schemeClr val="lt1"/>
                </a:solidFill>
                <a:latin typeface="Arial"/>
                <a:ea typeface="Arial"/>
                <a:cs typeface="Arial"/>
                <a:sym typeface="Arial"/>
              </a:rPr>
              <a:t>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bg>
      <p:bgPr>
        <a:solidFill>
          <a:schemeClr val="dk1"/>
        </a:solidFill>
        <a:effectLst/>
      </p:bgPr>
    </p:bg>
    <p:spTree>
      <p:nvGrpSpPr>
        <p:cNvPr id="1" name="Shape 467"/>
        <p:cNvGrpSpPr/>
        <p:nvPr/>
      </p:nvGrpSpPr>
      <p:grpSpPr>
        <a:xfrm>
          <a:off x="0" y="0"/>
          <a:ext cx="0" cy="0"/>
          <a:chOff x="0" y="0"/>
          <a:chExt cx="0" cy="0"/>
        </a:xfrm>
      </p:grpSpPr>
      <p:sp>
        <p:nvSpPr>
          <p:cNvPr id="468" name="Google Shape;468;p100"/>
          <p:cNvSpPr txBox="1">
            <a:spLocks noGrp="1"/>
          </p:cNvSpPr>
          <p:nvPr>
            <p:ph type="sldNum" idx="12"/>
          </p:nvPr>
        </p:nvSpPr>
        <p:spPr>
          <a:xfrm>
            <a:off x="236538" y="6418263"/>
            <a:ext cx="512700" cy="227100"/>
          </a:xfrm>
          <a:prstGeom prst="rect">
            <a:avLst/>
          </a:prstGeom>
          <a:noFill/>
          <a:ln>
            <a:noFill/>
          </a:ln>
        </p:spPr>
        <p:txBody>
          <a:bodyPr spcFirstLastPara="1" wrap="square" lIns="0" tIns="0" rIns="0" bIns="0" anchor="ctr" anchorCtr="0">
            <a:noAutofit/>
          </a:bodyPr>
          <a:lstStyle/>
          <a:p>
            <a:pPr marL="0" lvl="0" indent="0" algn="ctr" rtl="0">
              <a:lnSpc>
                <a:spcPct val="100000"/>
              </a:lnSpc>
              <a:spcBef>
                <a:spcPts val="0"/>
              </a:spcBef>
              <a:spcAft>
                <a:spcPts val="0"/>
              </a:spcAft>
              <a:buClr>
                <a:srgbClr val="000000"/>
              </a:buClr>
              <a:buSzPts val="1000"/>
              <a:buFont typeface="Arial"/>
              <a:buNone/>
            </a:pPr>
            <a:fld id="{00000000-1234-1234-1234-123412341234}" type="slidenum">
              <a:rPr lang="en-GB"/>
              <a:t>2</a:t>
            </a:fld>
            <a:endParaRPr/>
          </a:p>
        </p:txBody>
      </p:sp>
      <p:pic>
        <p:nvPicPr>
          <p:cNvPr id="469" name="Google Shape;469;p100" descr="Transforming technical and vocational education and training for successful  and just transitions: UNESCO strategy 2022-2029"/>
          <p:cNvPicPr preferRelativeResize="0"/>
          <p:nvPr/>
        </p:nvPicPr>
        <p:blipFill rotWithShape="1">
          <a:blip r:embed="rId3">
            <a:alphaModFix/>
          </a:blip>
          <a:srcRect/>
          <a:stretch/>
        </p:blipFill>
        <p:spPr>
          <a:xfrm>
            <a:off x="1165044" y="173374"/>
            <a:ext cx="2213297" cy="3156635"/>
          </a:xfrm>
          <a:prstGeom prst="rect">
            <a:avLst/>
          </a:prstGeom>
          <a:noFill/>
          <a:ln w="9525" cap="flat" cmpd="sng">
            <a:solidFill>
              <a:schemeClr val="dk1"/>
            </a:solidFill>
            <a:prstDash val="solid"/>
            <a:round/>
            <a:headEnd type="none" w="sm" len="sm"/>
            <a:tailEnd type="none" w="sm" len="sm"/>
          </a:ln>
        </p:spPr>
      </p:pic>
      <p:pic>
        <p:nvPicPr>
          <p:cNvPr id="470" name="Google Shape;470;p100"/>
          <p:cNvPicPr preferRelativeResize="0"/>
          <p:nvPr/>
        </p:nvPicPr>
        <p:blipFill rotWithShape="1">
          <a:blip r:embed="rId4">
            <a:alphaModFix/>
          </a:blip>
          <a:srcRect/>
          <a:stretch/>
        </p:blipFill>
        <p:spPr>
          <a:xfrm>
            <a:off x="1165044" y="3417004"/>
            <a:ext cx="2213297" cy="3129483"/>
          </a:xfrm>
          <a:prstGeom prst="rect">
            <a:avLst/>
          </a:prstGeom>
          <a:noFill/>
          <a:ln w="9525" cap="flat" cmpd="sng">
            <a:solidFill>
              <a:schemeClr val="dk1"/>
            </a:solidFill>
            <a:prstDash val="solid"/>
            <a:round/>
            <a:headEnd type="none" w="sm" len="sm"/>
            <a:tailEnd type="none" w="sm" len="sm"/>
          </a:ln>
        </p:spPr>
      </p:pic>
      <p:pic>
        <p:nvPicPr>
          <p:cNvPr id="471" name="Google Shape;471;p100"/>
          <p:cNvPicPr preferRelativeResize="0"/>
          <p:nvPr/>
        </p:nvPicPr>
        <p:blipFill rotWithShape="1">
          <a:blip r:embed="rId5">
            <a:alphaModFix/>
          </a:blip>
          <a:srcRect/>
          <a:stretch/>
        </p:blipFill>
        <p:spPr>
          <a:xfrm>
            <a:off x="5848155" y="173376"/>
            <a:ext cx="2327657" cy="3162552"/>
          </a:xfrm>
          <a:prstGeom prst="rect">
            <a:avLst/>
          </a:prstGeom>
          <a:noFill/>
          <a:ln w="9525" cap="flat" cmpd="sng">
            <a:solidFill>
              <a:schemeClr val="dk1"/>
            </a:solidFill>
            <a:prstDash val="solid"/>
            <a:round/>
            <a:headEnd type="none" w="sm" len="sm"/>
            <a:tailEnd type="none" w="sm" len="sm"/>
          </a:ln>
        </p:spPr>
      </p:pic>
      <p:pic>
        <p:nvPicPr>
          <p:cNvPr id="472" name="Google Shape;472;p100"/>
          <p:cNvPicPr preferRelativeResize="0"/>
          <p:nvPr/>
        </p:nvPicPr>
        <p:blipFill rotWithShape="1">
          <a:blip r:embed="rId6">
            <a:alphaModFix/>
          </a:blip>
          <a:srcRect/>
          <a:stretch/>
        </p:blipFill>
        <p:spPr>
          <a:xfrm>
            <a:off x="3499023" y="3417004"/>
            <a:ext cx="2236367" cy="3152839"/>
          </a:xfrm>
          <a:prstGeom prst="rect">
            <a:avLst/>
          </a:prstGeom>
          <a:noFill/>
          <a:ln w="9525" cap="flat" cmpd="sng">
            <a:solidFill>
              <a:schemeClr val="dk1"/>
            </a:solidFill>
            <a:prstDash val="solid"/>
            <a:round/>
            <a:headEnd type="none" w="sm" len="sm"/>
            <a:tailEnd type="none" w="sm" len="sm"/>
          </a:ln>
        </p:spPr>
      </p:pic>
      <p:pic>
        <p:nvPicPr>
          <p:cNvPr id="473" name="Google Shape;473;p100"/>
          <p:cNvPicPr preferRelativeResize="0"/>
          <p:nvPr/>
        </p:nvPicPr>
        <p:blipFill rotWithShape="1">
          <a:blip r:embed="rId7">
            <a:alphaModFix/>
          </a:blip>
          <a:srcRect/>
          <a:stretch/>
        </p:blipFill>
        <p:spPr>
          <a:xfrm>
            <a:off x="5897614" y="3463751"/>
            <a:ext cx="2277909" cy="3082736"/>
          </a:xfrm>
          <a:prstGeom prst="rect">
            <a:avLst/>
          </a:prstGeom>
          <a:noFill/>
          <a:ln w="9525" cap="flat" cmpd="sng">
            <a:solidFill>
              <a:schemeClr val="dk2"/>
            </a:solidFill>
            <a:prstDash val="solid"/>
            <a:round/>
            <a:headEnd type="none" w="sm" len="sm"/>
            <a:tailEnd type="none" w="sm" len="sm"/>
          </a:ln>
        </p:spPr>
      </p:pic>
      <p:pic>
        <p:nvPicPr>
          <p:cNvPr id="474" name="Google Shape;474;p100"/>
          <p:cNvPicPr preferRelativeResize="0"/>
          <p:nvPr/>
        </p:nvPicPr>
        <p:blipFill rotWithShape="1">
          <a:blip r:embed="rId8">
            <a:alphaModFix/>
          </a:blip>
          <a:srcRect/>
          <a:stretch/>
        </p:blipFill>
        <p:spPr>
          <a:xfrm>
            <a:off x="3456157" y="173375"/>
            <a:ext cx="2236367" cy="3156635"/>
          </a:xfrm>
          <a:prstGeom prst="rect">
            <a:avLst/>
          </a:prstGeom>
          <a:noFill/>
          <a:ln w="9525" cap="flat" cmpd="sng">
            <a:solidFill>
              <a:schemeClr val="dk1"/>
            </a:solidFill>
            <a:prstDash val="solid"/>
            <a:round/>
            <a:headEnd type="none" w="sm" len="sm"/>
            <a:tailEnd type="none" w="sm" len="sm"/>
          </a:ln>
        </p:spPr>
      </p:pic>
      <p:pic>
        <p:nvPicPr>
          <p:cNvPr id="475" name="Google Shape;475;p100"/>
          <p:cNvPicPr preferRelativeResize="0"/>
          <p:nvPr/>
        </p:nvPicPr>
        <p:blipFill rotWithShape="1">
          <a:blip r:embed="rId9">
            <a:alphaModFix/>
          </a:blip>
          <a:srcRect/>
          <a:stretch/>
        </p:blipFill>
        <p:spPr>
          <a:xfrm>
            <a:off x="8296205" y="167457"/>
            <a:ext cx="2236367" cy="3168472"/>
          </a:xfrm>
          <a:prstGeom prst="rect">
            <a:avLst/>
          </a:prstGeom>
          <a:noFill/>
          <a:ln w="9525" cap="flat" cmpd="sng">
            <a:solidFill>
              <a:schemeClr val="dk1"/>
            </a:solidFill>
            <a:prstDash val="solid"/>
            <a:round/>
            <a:headEnd type="none" w="sm" len="sm"/>
            <a:tailEnd type="none" w="sm" len="sm"/>
          </a:ln>
        </p:spPr>
      </p:pic>
      <p:pic>
        <p:nvPicPr>
          <p:cNvPr id="476" name="Google Shape;476;p100"/>
          <p:cNvPicPr preferRelativeResize="0"/>
          <p:nvPr/>
        </p:nvPicPr>
        <p:blipFill rotWithShape="1">
          <a:blip r:embed="rId10">
            <a:alphaModFix/>
          </a:blip>
          <a:srcRect/>
          <a:stretch/>
        </p:blipFill>
        <p:spPr>
          <a:xfrm>
            <a:off x="8296205" y="3463751"/>
            <a:ext cx="2277909" cy="3106092"/>
          </a:xfrm>
          <a:prstGeom prst="rect">
            <a:avLst/>
          </a:prstGeom>
          <a:noFill/>
          <a:ln w="9525" cap="flat" cmpd="sng">
            <a:solidFill>
              <a:schemeClr val="dk1"/>
            </a:solidFill>
            <a:prstDash val="solid"/>
            <a:round/>
            <a:headEnd type="none" w="sm" len="sm"/>
            <a:tailEnd type="none" w="sm" len="sm"/>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bg>
      <p:bgPr>
        <a:solidFill>
          <a:schemeClr val="dk1"/>
        </a:solidFill>
        <a:effectLst/>
      </p:bgPr>
    </p:bg>
    <p:spTree>
      <p:nvGrpSpPr>
        <p:cNvPr id="1" name="Shape 480"/>
        <p:cNvGrpSpPr/>
        <p:nvPr/>
      </p:nvGrpSpPr>
      <p:grpSpPr>
        <a:xfrm>
          <a:off x="0" y="0"/>
          <a:ext cx="0" cy="0"/>
          <a:chOff x="0" y="0"/>
          <a:chExt cx="0" cy="0"/>
        </a:xfrm>
      </p:grpSpPr>
      <p:sp>
        <p:nvSpPr>
          <p:cNvPr id="481" name="Google Shape;481;p101"/>
          <p:cNvSpPr txBox="1">
            <a:spLocks noGrp="1"/>
          </p:cNvSpPr>
          <p:nvPr>
            <p:ph type="ctrTitle"/>
          </p:nvPr>
        </p:nvSpPr>
        <p:spPr>
          <a:xfrm>
            <a:off x="1524000" y="1122363"/>
            <a:ext cx="9144000" cy="1271213"/>
          </a:xfrm>
          <a:prstGeom prst="rect">
            <a:avLst/>
          </a:prstGeom>
          <a:noFill/>
          <a:ln>
            <a:noFill/>
          </a:ln>
        </p:spPr>
        <p:txBody>
          <a:bodyPr spcFirstLastPara="1" wrap="square" lIns="91425" tIns="45700" rIns="91425" bIns="45700" anchor="b" anchorCtr="0">
            <a:normAutofit fontScale="90000"/>
          </a:bodyPr>
          <a:lstStyle/>
          <a:p>
            <a:pPr marL="0" lvl="0" indent="0" algn="ctr" rtl="0">
              <a:lnSpc>
                <a:spcPct val="90000"/>
              </a:lnSpc>
              <a:spcBef>
                <a:spcPts val="0"/>
              </a:spcBef>
              <a:spcAft>
                <a:spcPts val="0"/>
              </a:spcAft>
              <a:buClr>
                <a:schemeClr val="dk1"/>
              </a:buClr>
              <a:buSzPct val="100000"/>
              <a:buFont typeface="Calibri"/>
              <a:buNone/>
            </a:pPr>
            <a:r>
              <a:rPr lang="en-GB">
                <a:solidFill>
                  <a:schemeClr val="lt1"/>
                </a:solidFill>
              </a:rPr>
              <a:t>DX/T</a:t>
            </a:r>
            <a:endParaRPr>
              <a:solidFill>
                <a:schemeClr val="lt1"/>
              </a:solidFill>
            </a:endParaRPr>
          </a:p>
          <a:p>
            <a:pPr marL="0" lvl="0" indent="0" algn="ctr" rtl="0">
              <a:lnSpc>
                <a:spcPct val="90000"/>
              </a:lnSpc>
              <a:spcBef>
                <a:spcPts val="0"/>
              </a:spcBef>
              <a:spcAft>
                <a:spcPts val="0"/>
              </a:spcAft>
              <a:buClr>
                <a:schemeClr val="dk1"/>
              </a:buClr>
              <a:buSzPct val="174193"/>
              <a:buFont typeface="Calibri"/>
              <a:buNone/>
            </a:pPr>
            <a:r>
              <a:rPr lang="en-GB" sz="3444">
                <a:solidFill>
                  <a:schemeClr val="lt1"/>
                </a:solidFill>
              </a:rPr>
              <a:t>Digital transformation in TVET</a:t>
            </a:r>
            <a:endParaRPr sz="3444">
              <a:solidFill>
                <a:schemeClr val="lt1"/>
              </a:solidFill>
            </a:endParaRPr>
          </a:p>
        </p:txBody>
      </p:sp>
      <p:sp>
        <p:nvSpPr>
          <p:cNvPr id="482" name="Google Shape;482;p101"/>
          <p:cNvSpPr txBox="1">
            <a:spLocks noGrp="1"/>
          </p:cNvSpPr>
          <p:nvPr>
            <p:ph type="subTitle" idx="1"/>
          </p:nvPr>
        </p:nvSpPr>
        <p:spPr>
          <a:xfrm>
            <a:off x="1524000" y="2808725"/>
            <a:ext cx="9144000" cy="1655700"/>
          </a:xfrm>
          <a:prstGeom prst="rect">
            <a:avLst/>
          </a:prstGeom>
          <a:noFill/>
          <a:ln>
            <a:noFill/>
          </a:ln>
        </p:spPr>
        <p:txBody>
          <a:bodyPr spcFirstLastPara="1" wrap="square" lIns="91425" tIns="45700" rIns="91425" bIns="45700" anchor="t" anchorCtr="0">
            <a:normAutofit/>
          </a:bodyPr>
          <a:lstStyle/>
          <a:p>
            <a:pPr marL="457200" lvl="0" indent="-228600" algn="ctr" rtl="0">
              <a:lnSpc>
                <a:spcPct val="90000"/>
              </a:lnSpc>
              <a:spcBef>
                <a:spcPts val="1000"/>
              </a:spcBef>
              <a:spcAft>
                <a:spcPts val="0"/>
              </a:spcAft>
              <a:buClr>
                <a:schemeClr val="dk1"/>
              </a:buClr>
              <a:buSzPts val="2400"/>
              <a:buNone/>
            </a:pPr>
            <a:r>
              <a:rPr lang="en-GB">
                <a:solidFill>
                  <a:schemeClr val="lt1"/>
                </a:solidFill>
              </a:rPr>
              <a:t>The planned and structured introduction of technology into institutions and national TVET systems with the goal of enhancing scope, scale, efficiency, effectiveness and ultimately, more sustainable development.</a:t>
            </a:r>
            <a:endParaRPr>
              <a:solidFill>
                <a:schemeClr val="lt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486"/>
        <p:cNvGrpSpPr/>
        <p:nvPr/>
      </p:nvGrpSpPr>
      <p:grpSpPr>
        <a:xfrm>
          <a:off x="0" y="0"/>
          <a:ext cx="0" cy="0"/>
          <a:chOff x="0" y="0"/>
          <a:chExt cx="0" cy="0"/>
        </a:xfrm>
      </p:grpSpPr>
      <p:grpSp>
        <p:nvGrpSpPr>
          <p:cNvPr id="487" name="Google Shape;487;p102"/>
          <p:cNvGrpSpPr/>
          <p:nvPr/>
        </p:nvGrpSpPr>
        <p:grpSpPr>
          <a:xfrm>
            <a:off x="2817051" y="3504464"/>
            <a:ext cx="6180658" cy="1954408"/>
            <a:chOff x="2054427" y="1031741"/>
            <a:chExt cx="6091190" cy="1908440"/>
          </a:xfrm>
        </p:grpSpPr>
        <p:sp>
          <p:nvSpPr>
            <p:cNvPr id="488" name="Google Shape;488;p102"/>
            <p:cNvSpPr/>
            <p:nvPr/>
          </p:nvSpPr>
          <p:spPr>
            <a:xfrm rot="2700000">
              <a:off x="6516662" y="1311226"/>
              <a:ext cx="1349471" cy="1349471"/>
            </a:xfrm>
            <a:prstGeom prst="teardrop">
              <a:avLst>
                <a:gd name="adj" fmla="val 100000"/>
              </a:avLst>
            </a:prstGeom>
            <a:solidFill>
              <a:schemeClr val="accent5"/>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9" name="Google Shape;489;p102"/>
            <p:cNvSpPr/>
            <p:nvPr/>
          </p:nvSpPr>
          <p:spPr>
            <a:xfrm>
              <a:off x="6562013" y="1356365"/>
              <a:ext cx="1259626" cy="1259428"/>
            </a:xfrm>
            <a:custGeom>
              <a:avLst/>
              <a:gdLst/>
              <a:ahLst/>
              <a:cxnLst/>
              <a:rect l="l" t="t" r="r" b="b"/>
              <a:pathLst>
                <a:path w="1259626" h="1259428" extrusionOk="0">
                  <a:moveTo>
                    <a:pt x="0" y="629714"/>
                  </a:moveTo>
                  <a:cubicBezTo>
                    <a:pt x="0" y="281933"/>
                    <a:pt x="281977" y="0"/>
                    <a:pt x="629813" y="0"/>
                  </a:cubicBezTo>
                  <a:cubicBezTo>
                    <a:pt x="977649" y="0"/>
                    <a:pt x="1259626" y="281933"/>
                    <a:pt x="1259626" y="629714"/>
                  </a:cubicBezTo>
                  <a:cubicBezTo>
                    <a:pt x="1259626" y="977495"/>
                    <a:pt x="977649" y="1259428"/>
                    <a:pt x="629813" y="1259428"/>
                  </a:cubicBezTo>
                  <a:cubicBezTo>
                    <a:pt x="281977" y="1259428"/>
                    <a:pt x="0" y="977495"/>
                    <a:pt x="0" y="629714"/>
                  </a:cubicBezTo>
                  <a:close/>
                </a:path>
              </a:pathLst>
            </a:custGeom>
            <a:solidFill>
              <a:schemeClr val="lt2">
                <a:alpha val="89411"/>
              </a:schemeClr>
            </a:solidFill>
            <a:ln w="28575" cap="flat" cmpd="sng">
              <a:solidFill>
                <a:schemeClr val="lt2"/>
              </a:solidFill>
              <a:prstDash val="solid"/>
              <a:miter lim="800000"/>
              <a:headEnd type="none" w="sm" len="sm"/>
              <a:tailEnd type="none" w="sm" len="sm"/>
            </a:ln>
          </p:spPr>
          <p:txBody>
            <a:bodyPr spcFirstLastPara="1" wrap="square" lIns="195300" tIns="195175" rIns="195300" bIns="195175" anchor="ctr" anchorCtr="0">
              <a:noAutofit/>
            </a:bodyPr>
            <a:lstStyle/>
            <a:p>
              <a:pPr marL="0" marR="0" lvl="0" indent="0" algn="ctr" rtl="0">
                <a:lnSpc>
                  <a:spcPct val="90000"/>
                </a:lnSpc>
                <a:spcBef>
                  <a:spcPts val="0"/>
                </a:spcBef>
                <a:spcAft>
                  <a:spcPts val="0"/>
                </a:spcAft>
                <a:buClr>
                  <a:schemeClr val="dk1"/>
                </a:buClr>
                <a:buSzPts val="1100"/>
                <a:buFont typeface="Open Sans"/>
                <a:buNone/>
              </a:pPr>
              <a:endParaRPr sz="1100" b="0" i="0" u="none" strike="noStrike" cap="none">
                <a:solidFill>
                  <a:schemeClr val="dk1"/>
                </a:solidFill>
                <a:latin typeface="Open Sans"/>
                <a:ea typeface="Open Sans"/>
                <a:cs typeface="Open Sans"/>
                <a:sym typeface="Open Sans"/>
              </a:endParaRPr>
            </a:p>
          </p:txBody>
        </p:sp>
        <p:sp>
          <p:nvSpPr>
            <p:cNvPr id="490" name="Google Shape;490;p102"/>
            <p:cNvSpPr/>
            <p:nvPr/>
          </p:nvSpPr>
          <p:spPr>
            <a:xfrm rot="2700000">
              <a:off x="5122412" y="1311226"/>
              <a:ext cx="1349471" cy="1349471"/>
            </a:xfrm>
            <a:prstGeom prst="teardrop">
              <a:avLst>
                <a:gd name="adj" fmla="val 100000"/>
              </a:avLst>
            </a:prstGeom>
            <a:solidFill>
              <a:schemeClr val="accent5"/>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91" name="Google Shape;491;p102"/>
            <p:cNvSpPr/>
            <p:nvPr/>
          </p:nvSpPr>
          <p:spPr>
            <a:xfrm>
              <a:off x="5167763" y="1356365"/>
              <a:ext cx="1259626" cy="1259428"/>
            </a:xfrm>
            <a:custGeom>
              <a:avLst/>
              <a:gdLst/>
              <a:ahLst/>
              <a:cxnLst/>
              <a:rect l="l" t="t" r="r" b="b"/>
              <a:pathLst>
                <a:path w="1259626" h="1259428" extrusionOk="0">
                  <a:moveTo>
                    <a:pt x="0" y="629714"/>
                  </a:moveTo>
                  <a:cubicBezTo>
                    <a:pt x="0" y="281933"/>
                    <a:pt x="281977" y="0"/>
                    <a:pt x="629813" y="0"/>
                  </a:cubicBezTo>
                  <a:cubicBezTo>
                    <a:pt x="977649" y="0"/>
                    <a:pt x="1259626" y="281933"/>
                    <a:pt x="1259626" y="629714"/>
                  </a:cubicBezTo>
                  <a:cubicBezTo>
                    <a:pt x="1259626" y="977495"/>
                    <a:pt x="977649" y="1259428"/>
                    <a:pt x="629813" y="1259428"/>
                  </a:cubicBezTo>
                  <a:cubicBezTo>
                    <a:pt x="281977" y="1259428"/>
                    <a:pt x="0" y="977495"/>
                    <a:pt x="0" y="629714"/>
                  </a:cubicBezTo>
                  <a:close/>
                </a:path>
              </a:pathLst>
            </a:custGeom>
            <a:solidFill>
              <a:schemeClr val="lt2">
                <a:alpha val="89411"/>
              </a:schemeClr>
            </a:solidFill>
            <a:ln w="28575" cap="flat" cmpd="sng">
              <a:solidFill>
                <a:schemeClr val="lt2"/>
              </a:solidFill>
              <a:prstDash val="solid"/>
              <a:miter lim="800000"/>
              <a:headEnd type="none" w="sm" len="sm"/>
              <a:tailEnd type="none" w="sm" len="sm"/>
            </a:ln>
          </p:spPr>
          <p:txBody>
            <a:bodyPr spcFirstLastPara="1" wrap="square" lIns="194450" tIns="195175" rIns="196150" bIns="195175" anchor="ctr" anchorCtr="0">
              <a:noAutofit/>
            </a:bodyPr>
            <a:lstStyle/>
            <a:p>
              <a:pPr marL="0" marR="0" lvl="0" indent="0" algn="ctr" rtl="0">
                <a:lnSpc>
                  <a:spcPct val="90000"/>
                </a:lnSpc>
                <a:spcBef>
                  <a:spcPts val="0"/>
                </a:spcBef>
                <a:spcAft>
                  <a:spcPts val="0"/>
                </a:spcAft>
                <a:buClr>
                  <a:schemeClr val="dk1"/>
                </a:buClr>
                <a:buSzPts val="1100"/>
                <a:buFont typeface="Open Sans"/>
                <a:buNone/>
              </a:pPr>
              <a:endParaRPr sz="1100" b="0" i="0" u="none" strike="noStrike" cap="none">
                <a:solidFill>
                  <a:schemeClr val="dk1"/>
                </a:solidFill>
                <a:latin typeface="Open Sans"/>
                <a:ea typeface="Open Sans"/>
                <a:cs typeface="Open Sans"/>
                <a:sym typeface="Open Sans"/>
              </a:endParaRPr>
            </a:p>
          </p:txBody>
        </p:sp>
        <p:sp>
          <p:nvSpPr>
            <p:cNvPr id="492" name="Google Shape;492;p102"/>
            <p:cNvSpPr/>
            <p:nvPr/>
          </p:nvSpPr>
          <p:spPr>
            <a:xfrm rot="2700000">
              <a:off x="3728162" y="1311226"/>
              <a:ext cx="1349471" cy="1349471"/>
            </a:xfrm>
            <a:prstGeom prst="teardrop">
              <a:avLst>
                <a:gd name="adj" fmla="val 100000"/>
              </a:avLst>
            </a:prstGeom>
            <a:solidFill>
              <a:schemeClr val="accent5"/>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93" name="Google Shape;493;p102"/>
            <p:cNvSpPr/>
            <p:nvPr/>
          </p:nvSpPr>
          <p:spPr>
            <a:xfrm>
              <a:off x="3773513" y="1356365"/>
              <a:ext cx="1259626" cy="1259428"/>
            </a:xfrm>
            <a:custGeom>
              <a:avLst/>
              <a:gdLst/>
              <a:ahLst/>
              <a:cxnLst/>
              <a:rect l="l" t="t" r="r" b="b"/>
              <a:pathLst>
                <a:path w="1259626" h="1259428" extrusionOk="0">
                  <a:moveTo>
                    <a:pt x="0" y="629714"/>
                  </a:moveTo>
                  <a:cubicBezTo>
                    <a:pt x="0" y="281933"/>
                    <a:pt x="281977" y="0"/>
                    <a:pt x="629813" y="0"/>
                  </a:cubicBezTo>
                  <a:cubicBezTo>
                    <a:pt x="977649" y="0"/>
                    <a:pt x="1259626" y="281933"/>
                    <a:pt x="1259626" y="629714"/>
                  </a:cubicBezTo>
                  <a:cubicBezTo>
                    <a:pt x="1259626" y="977495"/>
                    <a:pt x="977649" y="1259428"/>
                    <a:pt x="629813" y="1259428"/>
                  </a:cubicBezTo>
                  <a:cubicBezTo>
                    <a:pt x="281977" y="1259428"/>
                    <a:pt x="0" y="977495"/>
                    <a:pt x="0" y="629714"/>
                  </a:cubicBezTo>
                  <a:close/>
                </a:path>
              </a:pathLst>
            </a:custGeom>
            <a:solidFill>
              <a:schemeClr val="lt2">
                <a:alpha val="89411"/>
              </a:schemeClr>
            </a:solidFill>
            <a:ln w="28575" cap="flat" cmpd="sng">
              <a:solidFill>
                <a:schemeClr val="lt2"/>
              </a:solidFill>
              <a:prstDash val="solid"/>
              <a:miter lim="800000"/>
              <a:headEnd type="none" w="sm" len="sm"/>
              <a:tailEnd type="none" w="sm" len="sm"/>
            </a:ln>
          </p:spPr>
          <p:txBody>
            <a:bodyPr spcFirstLastPara="1" wrap="square" lIns="194450" tIns="195175" rIns="196150" bIns="195175" anchor="ctr" anchorCtr="0">
              <a:noAutofit/>
            </a:bodyPr>
            <a:lstStyle/>
            <a:p>
              <a:pPr marL="0" marR="0" lvl="0" indent="0" algn="ctr" rtl="0">
                <a:lnSpc>
                  <a:spcPct val="90000"/>
                </a:lnSpc>
                <a:spcBef>
                  <a:spcPts val="0"/>
                </a:spcBef>
                <a:spcAft>
                  <a:spcPts val="0"/>
                </a:spcAft>
                <a:buClr>
                  <a:schemeClr val="dk1"/>
                </a:buClr>
                <a:buSzPts val="1100"/>
                <a:buFont typeface="Open Sans"/>
                <a:buNone/>
              </a:pPr>
              <a:endParaRPr sz="1100" b="0" i="0" u="none" strike="noStrike" cap="none">
                <a:solidFill>
                  <a:schemeClr val="dk1"/>
                </a:solidFill>
                <a:latin typeface="Open Sans"/>
                <a:ea typeface="Open Sans"/>
                <a:cs typeface="Open Sans"/>
                <a:sym typeface="Open Sans"/>
              </a:endParaRPr>
            </a:p>
          </p:txBody>
        </p:sp>
        <p:sp>
          <p:nvSpPr>
            <p:cNvPr id="494" name="Google Shape;494;p102"/>
            <p:cNvSpPr/>
            <p:nvPr/>
          </p:nvSpPr>
          <p:spPr>
            <a:xfrm rot="2700000">
              <a:off x="2333912" y="1311226"/>
              <a:ext cx="1349471" cy="1349471"/>
            </a:xfrm>
            <a:prstGeom prst="teardrop">
              <a:avLst>
                <a:gd name="adj" fmla="val 100000"/>
              </a:avLst>
            </a:prstGeom>
            <a:solidFill>
              <a:schemeClr val="accent5"/>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95" name="Google Shape;495;p102"/>
            <p:cNvSpPr/>
            <p:nvPr/>
          </p:nvSpPr>
          <p:spPr>
            <a:xfrm>
              <a:off x="2378406" y="1356365"/>
              <a:ext cx="1259626" cy="1259428"/>
            </a:xfrm>
            <a:custGeom>
              <a:avLst/>
              <a:gdLst/>
              <a:ahLst/>
              <a:cxnLst/>
              <a:rect l="l" t="t" r="r" b="b"/>
              <a:pathLst>
                <a:path w="1259626" h="1259428" extrusionOk="0">
                  <a:moveTo>
                    <a:pt x="0" y="629714"/>
                  </a:moveTo>
                  <a:cubicBezTo>
                    <a:pt x="0" y="281933"/>
                    <a:pt x="281977" y="0"/>
                    <a:pt x="629813" y="0"/>
                  </a:cubicBezTo>
                  <a:cubicBezTo>
                    <a:pt x="977649" y="0"/>
                    <a:pt x="1259626" y="281933"/>
                    <a:pt x="1259626" y="629714"/>
                  </a:cubicBezTo>
                  <a:cubicBezTo>
                    <a:pt x="1259626" y="977495"/>
                    <a:pt x="977649" y="1259428"/>
                    <a:pt x="629813" y="1259428"/>
                  </a:cubicBezTo>
                  <a:cubicBezTo>
                    <a:pt x="281977" y="1259428"/>
                    <a:pt x="0" y="977495"/>
                    <a:pt x="0" y="629714"/>
                  </a:cubicBezTo>
                  <a:close/>
                </a:path>
              </a:pathLst>
            </a:custGeom>
            <a:solidFill>
              <a:schemeClr val="lt2">
                <a:alpha val="89411"/>
              </a:schemeClr>
            </a:solidFill>
            <a:ln w="28575" cap="flat" cmpd="sng">
              <a:solidFill>
                <a:schemeClr val="lt2"/>
              </a:solidFill>
              <a:prstDash val="solid"/>
              <a:miter lim="800000"/>
              <a:headEnd type="none" w="sm" len="sm"/>
              <a:tailEnd type="none" w="sm" len="sm"/>
            </a:ln>
          </p:spPr>
          <p:txBody>
            <a:bodyPr spcFirstLastPara="1" wrap="square" lIns="195300" tIns="195175" rIns="195300" bIns="195175" anchor="ctr" anchorCtr="0">
              <a:noAutofit/>
            </a:bodyPr>
            <a:lstStyle/>
            <a:p>
              <a:pPr marL="0" marR="0" lvl="0" indent="0" algn="ctr" rtl="0">
                <a:lnSpc>
                  <a:spcPct val="90000"/>
                </a:lnSpc>
                <a:spcBef>
                  <a:spcPts val="0"/>
                </a:spcBef>
                <a:spcAft>
                  <a:spcPts val="0"/>
                </a:spcAft>
                <a:buClr>
                  <a:schemeClr val="dk1"/>
                </a:buClr>
                <a:buSzPts val="1100"/>
                <a:buFont typeface="Open Sans"/>
                <a:buNone/>
              </a:pPr>
              <a:endParaRPr sz="1100" b="0" i="0" u="none" strike="noStrike" cap="none">
                <a:solidFill>
                  <a:schemeClr val="dk1"/>
                </a:solidFill>
                <a:latin typeface="Open Sans"/>
                <a:ea typeface="Open Sans"/>
                <a:cs typeface="Open Sans"/>
                <a:sym typeface="Open Sans"/>
              </a:endParaRPr>
            </a:p>
          </p:txBody>
        </p:sp>
        <p:sp>
          <p:nvSpPr>
            <p:cNvPr id="496" name="Google Shape;496;p102"/>
            <p:cNvSpPr/>
            <p:nvPr/>
          </p:nvSpPr>
          <p:spPr>
            <a:xfrm>
              <a:off x="6562013" y="1353073"/>
              <a:ext cx="1259626" cy="1259428"/>
            </a:xfrm>
            <a:custGeom>
              <a:avLst/>
              <a:gdLst/>
              <a:ahLst/>
              <a:cxnLst/>
              <a:rect l="l" t="t" r="r" b="b"/>
              <a:pathLst>
                <a:path w="1259626" h="1259428" extrusionOk="0">
                  <a:moveTo>
                    <a:pt x="0" y="629714"/>
                  </a:moveTo>
                  <a:cubicBezTo>
                    <a:pt x="0" y="281933"/>
                    <a:pt x="281977" y="0"/>
                    <a:pt x="629813" y="0"/>
                  </a:cubicBezTo>
                  <a:cubicBezTo>
                    <a:pt x="977649" y="0"/>
                    <a:pt x="1259626" y="281933"/>
                    <a:pt x="1259626" y="629714"/>
                  </a:cubicBezTo>
                  <a:cubicBezTo>
                    <a:pt x="1259626" y="977495"/>
                    <a:pt x="977649" y="1259428"/>
                    <a:pt x="629813" y="1259428"/>
                  </a:cubicBezTo>
                  <a:cubicBezTo>
                    <a:pt x="281977" y="1259428"/>
                    <a:pt x="0" y="977495"/>
                    <a:pt x="0" y="629714"/>
                  </a:cubicBezTo>
                  <a:close/>
                </a:path>
              </a:pathLst>
            </a:custGeom>
            <a:solidFill>
              <a:schemeClr val="lt2">
                <a:alpha val="89411"/>
              </a:schemeClr>
            </a:solidFill>
            <a:ln w="28575" cap="flat" cmpd="sng">
              <a:solidFill>
                <a:schemeClr val="lt2"/>
              </a:solidFill>
              <a:prstDash val="solid"/>
              <a:miter lim="800000"/>
              <a:headEnd type="none" w="sm" len="sm"/>
              <a:tailEnd type="none" w="sm" len="sm"/>
            </a:ln>
          </p:spPr>
          <p:txBody>
            <a:bodyPr spcFirstLastPara="1" wrap="square" lIns="195300" tIns="195175" rIns="195300" bIns="195175" anchor="b" anchorCtr="0">
              <a:noAutofit/>
            </a:bodyPr>
            <a:lstStyle/>
            <a:p>
              <a:pPr marL="0" marR="0" lvl="0" indent="0" algn="ctr" rtl="0">
                <a:lnSpc>
                  <a:spcPct val="100000"/>
                </a:lnSpc>
                <a:spcBef>
                  <a:spcPts val="0"/>
                </a:spcBef>
                <a:spcAft>
                  <a:spcPts val="0"/>
                </a:spcAft>
                <a:buClr>
                  <a:schemeClr val="dk1"/>
                </a:buClr>
                <a:buSzPts val="1200"/>
                <a:buFont typeface="Open Sans"/>
                <a:buNone/>
              </a:pPr>
              <a:r>
                <a:rPr lang="en-GB" sz="1200" b="1" i="0" u="none" strike="noStrike" cap="none">
                  <a:solidFill>
                    <a:schemeClr val="dk1"/>
                  </a:solidFill>
                  <a:latin typeface="Open Sans"/>
                  <a:ea typeface="Open Sans"/>
                  <a:cs typeface="Open Sans"/>
                  <a:sym typeface="Open Sans"/>
                </a:rPr>
                <a:t>Recommen-dations</a:t>
              </a:r>
              <a:endParaRPr sz="1400" b="0" i="0" u="none" strike="noStrike" cap="none">
                <a:solidFill>
                  <a:srgbClr val="000000"/>
                </a:solidFill>
                <a:latin typeface="Arial"/>
                <a:ea typeface="Arial"/>
                <a:cs typeface="Arial"/>
                <a:sym typeface="Arial"/>
              </a:endParaRPr>
            </a:p>
          </p:txBody>
        </p:sp>
        <p:sp>
          <p:nvSpPr>
            <p:cNvPr id="497" name="Google Shape;497;p102"/>
            <p:cNvSpPr/>
            <p:nvPr/>
          </p:nvSpPr>
          <p:spPr>
            <a:xfrm>
              <a:off x="5167763" y="1353073"/>
              <a:ext cx="1259626" cy="1259428"/>
            </a:xfrm>
            <a:custGeom>
              <a:avLst/>
              <a:gdLst/>
              <a:ahLst/>
              <a:cxnLst/>
              <a:rect l="l" t="t" r="r" b="b"/>
              <a:pathLst>
                <a:path w="1259626" h="1259428" extrusionOk="0">
                  <a:moveTo>
                    <a:pt x="0" y="629714"/>
                  </a:moveTo>
                  <a:cubicBezTo>
                    <a:pt x="0" y="281933"/>
                    <a:pt x="281977" y="0"/>
                    <a:pt x="629813" y="0"/>
                  </a:cubicBezTo>
                  <a:cubicBezTo>
                    <a:pt x="977649" y="0"/>
                    <a:pt x="1259626" y="281933"/>
                    <a:pt x="1259626" y="629714"/>
                  </a:cubicBezTo>
                  <a:cubicBezTo>
                    <a:pt x="1259626" y="977495"/>
                    <a:pt x="977649" y="1259428"/>
                    <a:pt x="629813" y="1259428"/>
                  </a:cubicBezTo>
                  <a:cubicBezTo>
                    <a:pt x="281977" y="1259428"/>
                    <a:pt x="0" y="977495"/>
                    <a:pt x="0" y="629714"/>
                  </a:cubicBezTo>
                  <a:close/>
                </a:path>
              </a:pathLst>
            </a:custGeom>
            <a:solidFill>
              <a:schemeClr val="lt2">
                <a:alpha val="89411"/>
              </a:schemeClr>
            </a:solidFill>
            <a:ln w="28575" cap="flat" cmpd="sng">
              <a:solidFill>
                <a:schemeClr val="lt2"/>
              </a:solidFill>
              <a:prstDash val="solid"/>
              <a:miter lim="800000"/>
              <a:headEnd type="none" w="sm" len="sm"/>
              <a:tailEnd type="none" w="sm" len="sm"/>
            </a:ln>
          </p:spPr>
          <p:txBody>
            <a:bodyPr spcFirstLastPara="1" wrap="square" lIns="194450" tIns="195175" rIns="196150" bIns="195175" anchor="b" anchorCtr="0">
              <a:noAutofit/>
            </a:bodyPr>
            <a:lstStyle/>
            <a:p>
              <a:pPr marL="0" marR="0" lvl="0" indent="0" algn="ctr" rtl="0">
                <a:lnSpc>
                  <a:spcPct val="100000"/>
                </a:lnSpc>
                <a:spcBef>
                  <a:spcPts val="0"/>
                </a:spcBef>
                <a:spcAft>
                  <a:spcPts val="0"/>
                </a:spcAft>
                <a:buClr>
                  <a:schemeClr val="dk1"/>
                </a:buClr>
                <a:buSzPts val="1200"/>
                <a:buFont typeface="Open Sans"/>
                <a:buNone/>
              </a:pPr>
              <a:r>
                <a:rPr lang="en-GB" sz="1200" b="1" i="0" u="none" strike="noStrike" cap="none">
                  <a:solidFill>
                    <a:schemeClr val="dk1"/>
                  </a:solidFill>
                  <a:latin typeface="Open Sans"/>
                  <a:ea typeface="Open Sans"/>
                  <a:cs typeface="Open Sans"/>
                  <a:sym typeface="Open Sans"/>
                </a:rPr>
                <a:t>Findings</a:t>
              </a:r>
              <a:endParaRPr sz="1400" b="0" i="0" u="none" strike="noStrike" cap="none">
                <a:solidFill>
                  <a:srgbClr val="000000"/>
                </a:solidFill>
                <a:latin typeface="Arial"/>
                <a:ea typeface="Arial"/>
                <a:cs typeface="Arial"/>
                <a:sym typeface="Arial"/>
              </a:endParaRPr>
            </a:p>
          </p:txBody>
        </p:sp>
        <p:sp>
          <p:nvSpPr>
            <p:cNvPr id="498" name="Google Shape;498;p102"/>
            <p:cNvSpPr/>
            <p:nvPr/>
          </p:nvSpPr>
          <p:spPr>
            <a:xfrm>
              <a:off x="3773513" y="1353073"/>
              <a:ext cx="1259626" cy="1259428"/>
            </a:xfrm>
            <a:custGeom>
              <a:avLst/>
              <a:gdLst/>
              <a:ahLst/>
              <a:cxnLst/>
              <a:rect l="l" t="t" r="r" b="b"/>
              <a:pathLst>
                <a:path w="1259626" h="1259428" extrusionOk="0">
                  <a:moveTo>
                    <a:pt x="0" y="629714"/>
                  </a:moveTo>
                  <a:cubicBezTo>
                    <a:pt x="0" y="281933"/>
                    <a:pt x="281977" y="0"/>
                    <a:pt x="629813" y="0"/>
                  </a:cubicBezTo>
                  <a:cubicBezTo>
                    <a:pt x="977649" y="0"/>
                    <a:pt x="1259626" y="281933"/>
                    <a:pt x="1259626" y="629714"/>
                  </a:cubicBezTo>
                  <a:cubicBezTo>
                    <a:pt x="1259626" y="977495"/>
                    <a:pt x="977649" y="1259428"/>
                    <a:pt x="629813" y="1259428"/>
                  </a:cubicBezTo>
                  <a:cubicBezTo>
                    <a:pt x="281977" y="1259428"/>
                    <a:pt x="0" y="977495"/>
                    <a:pt x="0" y="629714"/>
                  </a:cubicBezTo>
                  <a:close/>
                </a:path>
              </a:pathLst>
            </a:custGeom>
            <a:solidFill>
              <a:schemeClr val="lt2">
                <a:alpha val="89411"/>
              </a:schemeClr>
            </a:solidFill>
            <a:ln w="28575" cap="flat" cmpd="sng">
              <a:solidFill>
                <a:schemeClr val="lt2"/>
              </a:solidFill>
              <a:prstDash val="solid"/>
              <a:miter lim="800000"/>
              <a:headEnd type="none" w="sm" len="sm"/>
              <a:tailEnd type="none" w="sm" len="sm"/>
            </a:ln>
          </p:spPr>
          <p:txBody>
            <a:bodyPr spcFirstLastPara="1" wrap="square" lIns="194450" tIns="195175" rIns="196150" bIns="195175" anchor="b" anchorCtr="0">
              <a:noAutofit/>
            </a:bodyPr>
            <a:lstStyle/>
            <a:p>
              <a:pPr marL="0" marR="0" lvl="0" indent="0" algn="ctr" rtl="0">
                <a:lnSpc>
                  <a:spcPct val="100000"/>
                </a:lnSpc>
                <a:spcBef>
                  <a:spcPts val="0"/>
                </a:spcBef>
                <a:spcAft>
                  <a:spcPts val="0"/>
                </a:spcAft>
                <a:buClr>
                  <a:schemeClr val="dk1"/>
                </a:buClr>
                <a:buSzPts val="1200"/>
                <a:buFont typeface="Open Sans"/>
                <a:buNone/>
              </a:pPr>
              <a:r>
                <a:rPr lang="en-GB" sz="1200" b="1" i="0" u="none" strike="noStrike" cap="none">
                  <a:solidFill>
                    <a:schemeClr val="dk1"/>
                  </a:solidFill>
                  <a:latin typeface="Open Sans"/>
                  <a:ea typeface="Open Sans"/>
                  <a:cs typeface="Open Sans"/>
                  <a:sym typeface="Open Sans"/>
                </a:rPr>
                <a:t>Case studies</a:t>
              </a:r>
              <a:endParaRPr sz="1400" b="0" i="0" u="none" strike="noStrike" cap="none">
                <a:solidFill>
                  <a:srgbClr val="000000"/>
                </a:solidFill>
                <a:latin typeface="Arial"/>
                <a:ea typeface="Arial"/>
                <a:cs typeface="Arial"/>
                <a:sym typeface="Arial"/>
              </a:endParaRPr>
            </a:p>
          </p:txBody>
        </p:sp>
        <p:sp>
          <p:nvSpPr>
            <p:cNvPr id="499" name="Google Shape;499;p102"/>
            <p:cNvSpPr/>
            <p:nvPr/>
          </p:nvSpPr>
          <p:spPr>
            <a:xfrm>
              <a:off x="2378406" y="1353073"/>
              <a:ext cx="1259626" cy="1259428"/>
            </a:xfrm>
            <a:custGeom>
              <a:avLst/>
              <a:gdLst/>
              <a:ahLst/>
              <a:cxnLst/>
              <a:rect l="l" t="t" r="r" b="b"/>
              <a:pathLst>
                <a:path w="1259626" h="1259428" extrusionOk="0">
                  <a:moveTo>
                    <a:pt x="0" y="629714"/>
                  </a:moveTo>
                  <a:cubicBezTo>
                    <a:pt x="0" y="281933"/>
                    <a:pt x="281977" y="0"/>
                    <a:pt x="629813" y="0"/>
                  </a:cubicBezTo>
                  <a:cubicBezTo>
                    <a:pt x="977649" y="0"/>
                    <a:pt x="1259626" y="281933"/>
                    <a:pt x="1259626" y="629714"/>
                  </a:cubicBezTo>
                  <a:cubicBezTo>
                    <a:pt x="1259626" y="977495"/>
                    <a:pt x="977649" y="1259428"/>
                    <a:pt x="629813" y="1259428"/>
                  </a:cubicBezTo>
                  <a:cubicBezTo>
                    <a:pt x="281977" y="1259428"/>
                    <a:pt x="0" y="977495"/>
                    <a:pt x="0" y="629714"/>
                  </a:cubicBezTo>
                  <a:close/>
                </a:path>
              </a:pathLst>
            </a:custGeom>
            <a:solidFill>
              <a:srgbClr val="2EA39E"/>
            </a:solidFill>
            <a:ln w="28575" cap="flat" cmpd="sng">
              <a:solidFill>
                <a:schemeClr val="lt2"/>
              </a:solidFill>
              <a:prstDash val="solid"/>
              <a:miter lim="800000"/>
              <a:headEnd type="none" w="sm" len="sm"/>
              <a:tailEnd type="none" w="sm" len="sm"/>
            </a:ln>
          </p:spPr>
          <p:txBody>
            <a:bodyPr spcFirstLastPara="1" wrap="square" lIns="195300" tIns="195175" rIns="195300" bIns="195175" anchor="b" anchorCtr="0">
              <a:noAutofit/>
            </a:bodyPr>
            <a:lstStyle/>
            <a:p>
              <a:pPr marL="0" marR="0" lvl="0" indent="0" algn="ctr" rtl="0">
                <a:lnSpc>
                  <a:spcPct val="100000"/>
                </a:lnSpc>
                <a:spcBef>
                  <a:spcPts val="0"/>
                </a:spcBef>
                <a:spcAft>
                  <a:spcPts val="0"/>
                </a:spcAft>
                <a:buClr>
                  <a:schemeClr val="lt1"/>
                </a:buClr>
                <a:buSzPts val="1200"/>
                <a:buFont typeface="Open Sans"/>
                <a:buNone/>
              </a:pPr>
              <a:r>
                <a:rPr lang="en-GB" sz="1200" b="1" i="0" u="none" strike="noStrike" cap="none">
                  <a:solidFill>
                    <a:schemeClr val="lt1"/>
                  </a:solidFill>
                  <a:latin typeface="Open Sans"/>
                  <a:ea typeface="Open Sans"/>
                  <a:cs typeface="Open Sans"/>
                  <a:sym typeface="Open Sans"/>
                </a:rPr>
                <a:t>Overview</a:t>
              </a:r>
              <a:endParaRPr sz="1400" b="0" i="0" u="none" strike="noStrike" cap="none">
                <a:solidFill>
                  <a:srgbClr val="000000"/>
                </a:solidFill>
                <a:latin typeface="Arial"/>
                <a:ea typeface="Arial"/>
                <a:cs typeface="Arial"/>
                <a:sym typeface="Arial"/>
              </a:endParaRPr>
            </a:p>
          </p:txBody>
        </p:sp>
      </p:grpSp>
      <p:pic>
        <p:nvPicPr>
          <p:cNvPr id="500" name="Google Shape;500;p102"/>
          <p:cNvPicPr preferRelativeResize="0"/>
          <p:nvPr/>
        </p:nvPicPr>
        <p:blipFill rotWithShape="1">
          <a:blip r:embed="rId3">
            <a:alphaModFix/>
          </a:blip>
          <a:srcRect/>
          <a:stretch/>
        </p:blipFill>
        <p:spPr>
          <a:xfrm>
            <a:off x="4967445" y="3927375"/>
            <a:ext cx="465142" cy="465142"/>
          </a:xfrm>
          <a:prstGeom prst="rect">
            <a:avLst/>
          </a:prstGeom>
          <a:noFill/>
          <a:ln>
            <a:noFill/>
          </a:ln>
        </p:spPr>
      </p:pic>
      <p:pic>
        <p:nvPicPr>
          <p:cNvPr id="501" name="Google Shape;501;p102"/>
          <p:cNvPicPr preferRelativeResize="0"/>
          <p:nvPr/>
        </p:nvPicPr>
        <p:blipFill rotWithShape="1">
          <a:blip r:embed="rId4">
            <a:alphaModFix/>
          </a:blip>
          <a:srcRect/>
          <a:stretch/>
        </p:blipFill>
        <p:spPr>
          <a:xfrm>
            <a:off x="7799039" y="3945092"/>
            <a:ext cx="515606" cy="515606"/>
          </a:xfrm>
          <a:prstGeom prst="rect">
            <a:avLst/>
          </a:prstGeom>
          <a:noFill/>
          <a:ln>
            <a:noFill/>
          </a:ln>
        </p:spPr>
      </p:pic>
      <p:pic>
        <p:nvPicPr>
          <p:cNvPr id="502" name="Google Shape;502;p102"/>
          <p:cNvPicPr preferRelativeResize="0"/>
          <p:nvPr/>
        </p:nvPicPr>
        <p:blipFill rotWithShape="1">
          <a:blip r:embed="rId5">
            <a:alphaModFix/>
          </a:blip>
          <a:srcRect/>
          <a:stretch/>
        </p:blipFill>
        <p:spPr>
          <a:xfrm>
            <a:off x="6434580" y="3927375"/>
            <a:ext cx="472971" cy="472971"/>
          </a:xfrm>
          <a:prstGeom prst="rect">
            <a:avLst/>
          </a:prstGeom>
          <a:noFill/>
          <a:ln>
            <a:noFill/>
          </a:ln>
        </p:spPr>
      </p:pic>
      <p:pic>
        <p:nvPicPr>
          <p:cNvPr id="503" name="Google Shape;503;p102"/>
          <p:cNvPicPr preferRelativeResize="0"/>
          <p:nvPr/>
        </p:nvPicPr>
        <p:blipFill rotWithShape="1">
          <a:blip r:embed="rId6">
            <a:alphaModFix/>
          </a:blip>
          <a:srcRect/>
          <a:stretch/>
        </p:blipFill>
        <p:spPr>
          <a:xfrm>
            <a:off x="3479879" y="3927375"/>
            <a:ext cx="551041" cy="551041"/>
          </a:xfrm>
          <a:prstGeom prst="rect">
            <a:avLst/>
          </a:prstGeom>
          <a:noFill/>
          <a:ln>
            <a:noFill/>
          </a:ln>
        </p:spPr>
      </p:pic>
      <p:pic>
        <p:nvPicPr>
          <p:cNvPr id="504" name="Google Shape;504;p102"/>
          <p:cNvPicPr preferRelativeResize="0"/>
          <p:nvPr/>
        </p:nvPicPr>
        <p:blipFill rotWithShape="1">
          <a:blip r:embed="rId7">
            <a:alphaModFix/>
          </a:blip>
          <a:srcRect/>
          <a:stretch/>
        </p:blipFill>
        <p:spPr>
          <a:xfrm>
            <a:off x="-99098" y="659440"/>
            <a:ext cx="551041" cy="551041"/>
          </a:xfrm>
          <a:prstGeom prst="rect">
            <a:avLst/>
          </a:prstGeom>
          <a:noFill/>
          <a:ln>
            <a:noFill/>
          </a:ln>
        </p:spPr>
      </p:pic>
      <p:pic>
        <p:nvPicPr>
          <p:cNvPr id="505" name="Google Shape;505;p102"/>
          <p:cNvPicPr preferRelativeResize="0"/>
          <p:nvPr/>
        </p:nvPicPr>
        <p:blipFill rotWithShape="1">
          <a:blip r:embed="rId8">
            <a:alphaModFix/>
          </a:blip>
          <a:srcRect t="11022" b="46482"/>
          <a:stretch/>
        </p:blipFill>
        <p:spPr>
          <a:xfrm>
            <a:off x="0" y="9914"/>
            <a:ext cx="12192000" cy="3451896"/>
          </a:xfrm>
          <a:prstGeom prst="rect">
            <a:avLst/>
          </a:prstGeom>
          <a:noFill/>
          <a:ln>
            <a:noFill/>
          </a:ln>
        </p:spPr>
      </p:pic>
      <p:sp>
        <p:nvSpPr>
          <p:cNvPr id="506" name="Google Shape;506;p102"/>
          <p:cNvSpPr/>
          <p:nvPr/>
        </p:nvSpPr>
        <p:spPr>
          <a:xfrm>
            <a:off x="-18124" y="5472861"/>
            <a:ext cx="12192000" cy="1451397"/>
          </a:xfrm>
          <a:prstGeom prst="rect">
            <a:avLst/>
          </a:prstGeom>
          <a:solidFill>
            <a:schemeClr val="accent2">
              <a:alpha val="85490"/>
            </a:scheme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Open Sans"/>
              <a:ea typeface="Open Sans"/>
              <a:cs typeface="Open Sans"/>
              <a:sym typeface="Open Sans"/>
            </a:endParaRPr>
          </a:p>
        </p:txBody>
      </p:sp>
      <p:sp>
        <p:nvSpPr>
          <p:cNvPr id="507" name="Google Shape;507;p102"/>
          <p:cNvSpPr txBox="1"/>
          <p:nvPr/>
        </p:nvSpPr>
        <p:spPr>
          <a:xfrm>
            <a:off x="506250" y="5842309"/>
            <a:ext cx="11179500" cy="735546"/>
          </a:xfrm>
          <a:prstGeom prst="rect">
            <a:avLst/>
          </a:prstGeom>
          <a:noFill/>
          <a:ln>
            <a:noFill/>
          </a:ln>
        </p:spPr>
        <p:txBody>
          <a:bodyPr spcFirstLastPara="1" wrap="square" lIns="0" tIns="45700" rIns="0" bIns="45700" anchor="t" anchorCtr="0">
            <a:spAutoFit/>
          </a:bodyPr>
          <a:lstStyle/>
          <a:p>
            <a:pPr marL="0" marR="0" lvl="0" indent="0" algn="ctr" rtl="0">
              <a:lnSpc>
                <a:spcPct val="110000"/>
              </a:lnSpc>
              <a:spcBef>
                <a:spcPts val="0"/>
              </a:spcBef>
              <a:spcAft>
                <a:spcPts val="0"/>
              </a:spcAft>
              <a:buClr>
                <a:srgbClr val="000000"/>
              </a:buClr>
              <a:buSzPts val="2400"/>
              <a:buFont typeface="Arial"/>
              <a:buNone/>
            </a:pPr>
            <a:r>
              <a:rPr lang="en-GB" sz="2300" b="1" i="0" u="none" strike="noStrike" cap="none" dirty="0">
                <a:solidFill>
                  <a:schemeClr val="lt1"/>
                </a:solidFill>
                <a:latin typeface="Montserrat"/>
                <a:ea typeface="Montserrat"/>
                <a:cs typeface="Montserrat"/>
                <a:sym typeface="Montserrat"/>
              </a:rPr>
              <a:t>Enhancing digital transformation through TVET in developing countries</a:t>
            </a:r>
            <a:endParaRPr sz="2300" b="1" i="0" u="none" strike="noStrike" cap="none" dirty="0">
              <a:solidFill>
                <a:schemeClr val="lt1"/>
              </a:solidFill>
              <a:latin typeface="Montserrat"/>
              <a:ea typeface="Montserrat"/>
              <a:cs typeface="Montserrat"/>
              <a:sym typeface="Montserrat"/>
            </a:endParaRPr>
          </a:p>
          <a:p>
            <a:pPr marL="0" marR="0" lvl="0" indent="0" algn="ctr" rtl="0">
              <a:lnSpc>
                <a:spcPct val="110000"/>
              </a:lnSpc>
              <a:spcBef>
                <a:spcPts val="0"/>
              </a:spcBef>
              <a:spcAft>
                <a:spcPts val="0"/>
              </a:spcAft>
              <a:buClr>
                <a:srgbClr val="000000"/>
              </a:buClr>
              <a:buSzPts val="1500"/>
              <a:buFont typeface="Arial"/>
              <a:buNone/>
            </a:pPr>
            <a:r>
              <a:rPr lang="en-GB" sz="1500" b="1" i="0" u="none" strike="noStrike" cap="none" dirty="0">
                <a:solidFill>
                  <a:schemeClr val="lt1"/>
                </a:solidFill>
                <a:latin typeface="Montserrat"/>
                <a:ea typeface="Montserrat"/>
                <a:cs typeface="Montserrat"/>
                <a:sym typeface="Montserrat"/>
              </a:rPr>
              <a:t>15 June 2023</a:t>
            </a:r>
            <a:endParaRPr sz="1500" b="1" i="0" u="none" strike="noStrike" cap="none" dirty="0">
              <a:solidFill>
                <a:schemeClr val="lt1"/>
              </a:solidFill>
              <a:latin typeface="Montserrat"/>
              <a:ea typeface="Montserrat"/>
              <a:cs typeface="Montserrat"/>
              <a:sym typeface="Montserrat"/>
            </a:endParaRPr>
          </a:p>
        </p:txBody>
      </p:sp>
      <p:grpSp>
        <p:nvGrpSpPr>
          <p:cNvPr id="508" name="Google Shape;508;p102"/>
          <p:cNvGrpSpPr/>
          <p:nvPr/>
        </p:nvGrpSpPr>
        <p:grpSpPr>
          <a:xfrm>
            <a:off x="3233738" y="5919788"/>
            <a:ext cx="6045200" cy="693737"/>
            <a:chOff x="1820807" y="5890408"/>
            <a:chExt cx="7527998" cy="863395"/>
          </a:xfrm>
        </p:grpSpPr>
        <p:grpSp>
          <p:nvGrpSpPr>
            <p:cNvPr id="509" name="Google Shape;509;p102"/>
            <p:cNvGrpSpPr/>
            <p:nvPr/>
          </p:nvGrpSpPr>
          <p:grpSpPr>
            <a:xfrm>
              <a:off x="1820807" y="5933735"/>
              <a:ext cx="6377321" cy="805658"/>
              <a:chOff x="500580" y="146839"/>
              <a:chExt cx="6377321" cy="805658"/>
            </a:xfrm>
          </p:grpSpPr>
          <p:sp>
            <p:nvSpPr>
              <p:cNvPr id="510" name="Google Shape;510;p102"/>
              <p:cNvSpPr/>
              <p:nvPr/>
            </p:nvSpPr>
            <p:spPr>
              <a:xfrm>
                <a:off x="5419950" y="301699"/>
                <a:ext cx="1457951" cy="533568"/>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Open Sans"/>
                  <a:ea typeface="Open Sans"/>
                  <a:cs typeface="Open Sans"/>
                  <a:sym typeface="Open Sans"/>
                </a:endParaRPr>
              </a:p>
            </p:txBody>
          </p:sp>
          <p:sp>
            <p:nvSpPr>
              <p:cNvPr id="511" name="Google Shape;511;p102"/>
              <p:cNvSpPr/>
              <p:nvPr/>
            </p:nvSpPr>
            <p:spPr>
              <a:xfrm>
                <a:off x="2201574" y="297640"/>
                <a:ext cx="1628455" cy="47514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Open Sans"/>
                  <a:ea typeface="Open Sans"/>
                  <a:cs typeface="Open Sans"/>
                  <a:sym typeface="Open Sans"/>
                </a:endParaRPr>
              </a:p>
            </p:txBody>
          </p:sp>
          <p:sp>
            <p:nvSpPr>
              <p:cNvPr id="512" name="Google Shape;512;p102"/>
              <p:cNvSpPr/>
              <p:nvPr/>
            </p:nvSpPr>
            <p:spPr>
              <a:xfrm>
                <a:off x="500580" y="334711"/>
                <a:ext cx="1540236" cy="555486"/>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Open Sans"/>
                  <a:ea typeface="Open Sans"/>
                  <a:cs typeface="Open Sans"/>
                  <a:sym typeface="Open Sans"/>
                </a:endParaRPr>
              </a:p>
            </p:txBody>
          </p:sp>
          <p:sp>
            <p:nvSpPr>
              <p:cNvPr id="513" name="Google Shape;513;p102"/>
              <p:cNvSpPr/>
              <p:nvPr/>
            </p:nvSpPr>
            <p:spPr>
              <a:xfrm>
                <a:off x="3958513" y="146839"/>
                <a:ext cx="1309422" cy="805658"/>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Open Sans"/>
                  <a:ea typeface="Open Sans"/>
                  <a:cs typeface="Open Sans"/>
                  <a:sym typeface="Open Sans"/>
                </a:endParaRPr>
              </a:p>
            </p:txBody>
          </p:sp>
        </p:grpSp>
        <p:sp>
          <p:nvSpPr>
            <p:cNvPr id="514" name="Google Shape;514;p102"/>
            <p:cNvSpPr/>
            <p:nvPr/>
          </p:nvSpPr>
          <p:spPr>
            <a:xfrm>
              <a:off x="8350143" y="5890408"/>
              <a:ext cx="998662" cy="863395"/>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Open Sans"/>
                <a:ea typeface="Open Sans"/>
                <a:cs typeface="Open Sans"/>
                <a:sym typeface="Open Sans"/>
              </a:endParaRPr>
            </a:p>
          </p:txBody>
        </p:sp>
      </p:grpSp>
      <p:sp>
        <p:nvSpPr>
          <p:cNvPr id="515" name="Google Shape;515;p102"/>
          <p:cNvSpPr txBox="1"/>
          <p:nvPr/>
        </p:nvSpPr>
        <p:spPr>
          <a:xfrm>
            <a:off x="9278938" y="74278"/>
            <a:ext cx="2826415" cy="18466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GB" sz="600" b="0" i="0" u="none" strike="noStrike" cap="none">
                <a:solidFill>
                  <a:schemeClr val="lt1"/>
                </a:solidFill>
                <a:latin typeface="Arial"/>
                <a:ea typeface="Arial"/>
                <a:cs typeface="Arial"/>
                <a:sym typeface="Arial"/>
              </a:rPr>
              <a:t>Image source: </a:t>
            </a:r>
            <a:r>
              <a:rPr lang="en-GB" sz="600" b="0" i="0" u="sng" strike="noStrike" cap="none">
                <a:solidFill>
                  <a:schemeClr val="lt1"/>
                </a:solidFill>
                <a:latin typeface="Arial"/>
                <a:ea typeface="Arial"/>
                <a:cs typeface="Arial"/>
                <a:sym typeface="Arial"/>
                <a:hlinkClick r:id="rId9">
                  <a:extLst>
                    <a:ext uri="{A12FA001-AC4F-418D-AE19-62706E023703}">
                      <ahyp:hlinkClr xmlns:ahyp="http://schemas.microsoft.com/office/drawing/2018/hyperlinkcolor" val="tx"/>
                    </a:ext>
                  </a:extLst>
                </a:hlinkClick>
              </a:rPr>
              <a:t>https://magazine.lucubrates.com/digital-transformation-in-tvet/</a:t>
            </a:r>
            <a:r>
              <a:rPr lang="en-GB" sz="600" b="0" i="0" u="none" strike="noStrike" cap="none">
                <a:solidFill>
                  <a:schemeClr val="lt1"/>
                </a:solidFill>
                <a:latin typeface="Arial"/>
                <a:ea typeface="Arial"/>
                <a:cs typeface="Arial"/>
                <a:sym typeface="Arial"/>
              </a:rPr>
              <a:t>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520"/>
        <p:cNvGrpSpPr/>
        <p:nvPr/>
      </p:nvGrpSpPr>
      <p:grpSpPr>
        <a:xfrm>
          <a:off x="0" y="0"/>
          <a:ext cx="0" cy="0"/>
          <a:chOff x="0" y="0"/>
          <a:chExt cx="0" cy="0"/>
        </a:xfrm>
      </p:grpSpPr>
      <p:sp>
        <p:nvSpPr>
          <p:cNvPr id="521" name="Google Shape;521;p103"/>
          <p:cNvSpPr/>
          <p:nvPr/>
        </p:nvSpPr>
        <p:spPr>
          <a:xfrm>
            <a:off x="997527" y="-5420"/>
            <a:ext cx="11194473" cy="2630522"/>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Open Sans"/>
              <a:ea typeface="Open Sans"/>
              <a:cs typeface="Open Sans"/>
              <a:sym typeface="Open Sans"/>
            </a:endParaRPr>
          </a:p>
        </p:txBody>
      </p:sp>
      <p:sp>
        <p:nvSpPr>
          <p:cNvPr id="523" name="Google Shape;523;p103"/>
          <p:cNvSpPr txBox="1">
            <a:spLocks noGrp="1"/>
          </p:cNvSpPr>
          <p:nvPr>
            <p:ph type="title"/>
          </p:nvPr>
        </p:nvSpPr>
        <p:spPr>
          <a:xfrm>
            <a:off x="1844463" y="982353"/>
            <a:ext cx="3070401" cy="954134"/>
          </a:xfrm>
          <a:prstGeom prst="rect">
            <a:avLst/>
          </a:prstGeom>
          <a:noFill/>
          <a:ln>
            <a:noFill/>
          </a:ln>
        </p:spPr>
        <p:txBody>
          <a:bodyPr spcFirstLastPara="1" wrap="square" lIns="0" tIns="192000" rIns="0" bIns="0" anchor="t" anchorCtr="0">
            <a:noAutofit/>
          </a:bodyPr>
          <a:lstStyle/>
          <a:p>
            <a:pPr marL="0" lvl="0" indent="0" algn="ctr" rtl="0">
              <a:lnSpc>
                <a:spcPct val="80000"/>
              </a:lnSpc>
              <a:spcBef>
                <a:spcPts val="0"/>
              </a:spcBef>
              <a:spcAft>
                <a:spcPts val="0"/>
              </a:spcAft>
              <a:buSzPts val="1400"/>
              <a:buNone/>
            </a:pPr>
            <a:r>
              <a:rPr lang="en-GB" sz="2800">
                <a:solidFill>
                  <a:schemeClr val="lt1"/>
                </a:solidFill>
              </a:rPr>
              <a:t>Objectives</a:t>
            </a:r>
            <a:endParaRPr sz="2800">
              <a:solidFill>
                <a:schemeClr val="accent5"/>
              </a:solidFill>
            </a:endParaRPr>
          </a:p>
        </p:txBody>
      </p:sp>
      <p:sp>
        <p:nvSpPr>
          <p:cNvPr id="524" name="Google Shape;524;p103"/>
          <p:cNvSpPr txBox="1"/>
          <p:nvPr/>
        </p:nvSpPr>
        <p:spPr>
          <a:xfrm>
            <a:off x="1571264" y="2766874"/>
            <a:ext cx="9948900" cy="1034400"/>
          </a:xfrm>
          <a:prstGeom prst="rect">
            <a:avLst/>
          </a:prstGeom>
          <a:noFill/>
          <a:ln>
            <a:noFill/>
          </a:ln>
        </p:spPr>
        <p:txBody>
          <a:bodyPr spcFirstLastPara="1" wrap="square" lIns="0" tIns="45700" rIns="0" bIns="45700" anchor="t" anchorCtr="0">
            <a:spAutoFit/>
          </a:bodyPr>
          <a:lstStyle/>
          <a:p>
            <a:pPr marL="0" marR="0" lvl="0" indent="0" algn="ctr" rtl="0">
              <a:lnSpc>
                <a:spcPct val="120000"/>
              </a:lnSpc>
              <a:spcBef>
                <a:spcPts val="0"/>
              </a:spcBef>
              <a:spcAft>
                <a:spcPts val="0"/>
              </a:spcAft>
              <a:buClr>
                <a:srgbClr val="000000"/>
              </a:buClr>
              <a:buSzPts val="1800"/>
              <a:buFont typeface="Arial"/>
              <a:buNone/>
            </a:pPr>
            <a:r>
              <a:rPr lang="en-GB" sz="1800" b="1" i="0" u="none" strike="noStrike" cap="none">
                <a:solidFill>
                  <a:schemeClr val="accent5"/>
                </a:solidFill>
                <a:latin typeface="Open Sans"/>
                <a:ea typeface="Open Sans"/>
                <a:cs typeface="Open Sans"/>
                <a:sym typeface="Open Sans"/>
              </a:rPr>
              <a:t>The study aimed to explore recommendations, lessons learned, and best practices that can be used by key TVET stakeholders in LMICs to improve their systems and skills development through DX/T</a:t>
            </a:r>
            <a:endParaRPr sz="1800" b="1" i="0" u="none" strike="noStrike" cap="none">
              <a:solidFill>
                <a:schemeClr val="accent5"/>
              </a:solidFill>
              <a:latin typeface="Open Sans"/>
              <a:ea typeface="Open Sans"/>
              <a:cs typeface="Open Sans"/>
              <a:sym typeface="Open Sans"/>
            </a:endParaRPr>
          </a:p>
        </p:txBody>
      </p:sp>
      <p:cxnSp>
        <p:nvCxnSpPr>
          <p:cNvPr id="526" name="Google Shape;526;p103"/>
          <p:cNvCxnSpPr/>
          <p:nvPr/>
        </p:nvCxnSpPr>
        <p:spPr>
          <a:xfrm>
            <a:off x="1571264" y="6512283"/>
            <a:ext cx="9948767" cy="0"/>
          </a:xfrm>
          <a:prstGeom prst="straightConnector1">
            <a:avLst/>
          </a:prstGeom>
          <a:noFill/>
          <a:ln w="19050" cap="flat" cmpd="sng">
            <a:solidFill>
              <a:schemeClr val="accent2"/>
            </a:solidFill>
            <a:prstDash val="solid"/>
            <a:miter lim="800000"/>
            <a:headEnd type="triangle" w="med" len="med"/>
            <a:tailEnd type="triangle" w="med" len="med"/>
          </a:ln>
        </p:spPr>
      </p:cxnSp>
      <p:grpSp>
        <p:nvGrpSpPr>
          <p:cNvPr id="527" name="Google Shape;527;p103"/>
          <p:cNvGrpSpPr/>
          <p:nvPr/>
        </p:nvGrpSpPr>
        <p:grpSpPr>
          <a:xfrm>
            <a:off x="1571264" y="4062060"/>
            <a:ext cx="2336930" cy="2077823"/>
            <a:chOff x="1571264" y="4062060"/>
            <a:chExt cx="2336930" cy="2077823"/>
          </a:xfrm>
        </p:grpSpPr>
        <p:sp>
          <p:nvSpPr>
            <p:cNvPr id="528" name="Google Shape;528;p103"/>
            <p:cNvSpPr/>
            <p:nvPr/>
          </p:nvSpPr>
          <p:spPr>
            <a:xfrm>
              <a:off x="1571264" y="4062060"/>
              <a:ext cx="2336930" cy="2077823"/>
            </a:xfrm>
            <a:prstGeom prst="roundRect">
              <a:avLst>
                <a:gd name="adj" fmla="val 10000"/>
              </a:avLst>
            </a:prstGeom>
            <a:no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Open Sans"/>
                <a:ea typeface="Open Sans"/>
                <a:cs typeface="Open Sans"/>
                <a:sym typeface="Open Sans"/>
              </a:endParaRPr>
            </a:p>
          </p:txBody>
        </p:sp>
        <p:sp>
          <p:nvSpPr>
            <p:cNvPr id="529" name="Google Shape;529;p103"/>
            <p:cNvSpPr txBox="1"/>
            <p:nvPr/>
          </p:nvSpPr>
          <p:spPr>
            <a:xfrm>
              <a:off x="1571264" y="5112409"/>
              <a:ext cx="2331264" cy="717532"/>
            </a:xfrm>
            <a:prstGeom prst="rect">
              <a:avLst/>
            </a:prstGeom>
            <a:noFill/>
            <a:ln>
              <a:noFill/>
            </a:ln>
          </p:spPr>
          <p:txBody>
            <a:bodyPr spcFirstLastPara="1" wrap="square" lIns="99550" tIns="99550" rIns="99550" bIns="99550" anchor="ctr" anchorCtr="0">
              <a:noAutofit/>
            </a:bodyPr>
            <a:lstStyle/>
            <a:p>
              <a:pPr marL="0" marR="0" lvl="0" indent="0" algn="ctr" rtl="0">
                <a:lnSpc>
                  <a:spcPct val="90000"/>
                </a:lnSpc>
                <a:spcBef>
                  <a:spcPts val="0"/>
                </a:spcBef>
                <a:spcAft>
                  <a:spcPts val="0"/>
                </a:spcAft>
                <a:buClr>
                  <a:srgbClr val="1F1F1F"/>
                </a:buClr>
                <a:buSzPts val="1400"/>
                <a:buFont typeface="Calibri"/>
                <a:buNone/>
              </a:pPr>
              <a:r>
                <a:rPr lang="en-GB" sz="1200" b="0" i="0" u="none" strike="noStrike" cap="none">
                  <a:solidFill>
                    <a:schemeClr val="dk1"/>
                  </a:solidFill>
                  <a:latin typeface="Open Sans"/>
                  <a:ea typeface="Open Sans"/>
                  <a:cs typeface="Open Sans"/>
                  <a:sym typeface="Open Sans"/>
                </a:rPr>
                <a:t>Review existing practices and trends in DX/T in LMICs </a:t>
              </a:r>
              <a:endParaRPr sz="1200" b="0" i="0" u="none" strike="noStrike" cap="none">
                <a:solidFill>
                  <a:schemeClr val="dk1"/>
                </a:solidFill>
                <a:latin typeface="Open Sans"/>
                <a:ea typeface="Open Sans"/>
                <a:cs typeface="Open Sans"/>
                <a:sym typeface="Open Sans"/>
              </a:endParaRPr>
            </a:p>
          </p:txBody>
        </p:sp>
        <p:pic>
          <p:nvPicPr>
            <p:cNvPr id="530" name="Google Shape;530;p103" descr="Comment Add outline"/>
            <p:cNvPicPr preferRelativeResize="0"/>
            <p:nvPr/>
          </p:nvPicPr>
          <p:blipFill rotWithShape="1">
            <a:blip r:embed="rId3">
              <a:alphaModFix/>
            </a:blip>
            <a:srcRect/>
            <a:stretch/>
          </p:blipFill>
          <p:spPr>
            <a:xfrm>
              <a:off x="2400815" y="4315462"/>
              <a:ext cx="672162" cy="672162"/>
            </a:xfrm>
            <a:prstGeom prst="rect">
              <a:avLst/>
            </a:prstGeom>
            <a:noFill/>
            <a:ln>
              <a:noFill/>
            </a:ln>
          </p:spPr>
        </p:pic>
      </p:grpSp>
      <p:grpSp>
        <p:nvGrpSpPr>
          <p:cNvPr id="531" name="Google Shape;531;p103"/>
          <p:cNvGrpSpPr/>
          <p:nvPr/>
        </p:nvGrpSpPr>
        <p:grpSpPr>
          <a:xfrm>
            <a:off x="4108543" y="4062060"/>
            <a:ext cx="2347529" cy="2077823"/>
            <a:chOff x="4108543" y="4062060"/>
            <a:chExt cx="2347529" cy="2077823"/>
          </a:xfrm>
        </p:grpSpPr>
        <p:sp>
          <p:nvSpPr>
            <p:cNvPr id="532" name="Google Shape;532;p103"/>
            <p:cNvSpPr/>
            <p:nvPr/>
          </p:nvSpPr>
          <p:spPr>
            <a:xfrm>
              <a:off x="4108543" y="4062060"/>
              <a:ext cx="2336930" cy="2077823"/>
            </a:xfrm>
            <a:prstGeom prst="roundRect">
              <a:avLst>
                <a:gd name="adj" fmla="val 10000"/>
              </a:avLst>
            </a:prstGeom>
            <a:no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Open Sans"/>
                <a:ea typeface="Open Sans"/>
                <a:cs typeface="Open Sans"/>
                <a:sym typeface="Open Sans"/>
              </a:endParaRPr>
            </a:p>
          </p:txBody>
        </p:sp>
        <p:sp>
          <p:nvSpPr>
            <p:cNvPr id="533" name="Google Shape;533;p103"/>
            <p:cNvSpPr txBox="1"/>
            <p:nvPr/>
          </p:nvSpPr>
          <p:spPr>
            <a:xfrm>
              <a:off x="4119142" y="5114619"/>
              <a:ext cx="2336930" cy="717532"/>
            </a:xfrm>
            <a:prstGeom prst="rect">
              <a:avLst/>
            </a:prstGeom>
            <a:noFill/>
            <a:ln>
              <a:noFill/>
            </a:ln>
          </p:spPr>
          <p:txBody>
            <a:bodyPr spcFirstLastPara="1" wrap="square" lIns="99550" tIns="99550" rIns="99550" bIns="99550" anchor="ctr" anchorCtr="0">
              <a:noAutofit/>
            </a:bodyPr>
            <a:lstStyle/>
            <a:p>
              <a:pPr marL="0" marR="0" lvl="0" indent="0" algn="ctr" rtl="0">
                <a:lnSpc>
                  <a:spcPct val="90000"/>
                </a:lnSpc>
                <a:spcBef>
                  <a:spcPts val="0"/>
                </a:spcBef>
                <a:spcAft>
                  <a:spcPts val="0"/>
                </a:spcAft>
                <a:buClr>
                  <a:srgbClr val="1F1F1F"/>
                </a:buClr>
                <a:buSzPts val="1400"/>
                <a:buFont typeface="Calibri"/>
                <a:buNone/>
              </a:pPr>
              <a:r>
                <a:rPr lang="en-GB" sz="1200" b="0" i="0" u="none" strike="noStrike" cap="none">
                  <a:solidFill>
                    <a:schemeClr val="dk1"/>
                  </a:solidFill>
                  <a:latin typeface="Open Sans"/>
                  <a:ea typeface="Open Sans"/>
                  <a:cs typeface="Open Sans"/>
                  <a:sym typeface="Open Sans"/>
                </a:rPr>
                <a:t>Consider how TVET stakeholders in LMICs can improve their TVET systems and skills development through DX/T, including lifelong learning opportunities </a:t>
              </a:r>
              <a:endParaRPr sz="1200" b="0" i="0" u="none" strike="noStrike" cap="none">
                <a:solidFill>
                  <a:schemeClr val="dk1"/>
                </a:solidFill>
                <a:latin typeface="Open Sans"/>
                <a:ea typeface="Open Sans"/>
                <a:cs typeface="Open Sans"/>
                <a:sym typeface="Open Sans"/>
              </a:endParaRPr>
            </a:p>
          </p:txBody>
        </p:sp>
        <p:pic>
          <p:nvPicPr>
            <p:cNvPr id="534" name="Google Shape;534;p103" descr="Puzzle outline"/>
            <p:cNvPicPr preferRelativeResize="0"/>
            <p:nvPr/>
          </p:nvPicPr>
          <p:blipFill rotWithShape="1">
            <a:blip r:embed="rId4">
              <a:alphaModFix/>
            </a:blip>
            <a:srcRect/>
            <a:stretch/>
          </p:blipFill>
          <p:spPr>
            <a:xfrm>
              <a:off x="5086264" y="4247788"/>
              <a:ext cx="547066" cy="547066"/>
            </a:xfrm>
            <a:prstGeom prst="rect">
              <a:avLst/>
            </a:prstGeom>
            <a:noFill/>
            <a:ln>
              <a:noFill/>
            </a:ln>
          </p:spPr>
        </p:pic>
      </p:grpSp>
      <p:grpSp>
        <p:nvGrpSpPr>
          <p:cNvPr id="535" name="Google Shape;535;p103"/>
          <p:cNvGrpSpPr/>
          <p:nvPr/>
        </p:nvGrpSpPr>
        <p:grpSpPr>
          <a:xfrm>
            <a:off x="6635223" y="4062060"/>
            <a:ext cx="2347529" cy="2077823"/>
            <a:chOff x="6635223" y="4062060"/>
            <a:chExt cx="2347529" cy="2077823"/>
          </a:xfrm>
        </p:grpSpPr>
        <p:sp>
          <p:nvSpPr>
            <p:cNvPr id="536" name="Google Shape;536;p103"/>
            <p:cNvSpPr/>
            <p:nvPr/>
          </p:nvSpPr>
          <p:spPr>
            <a:xfrm>
              <a:off x="6645822" y="4062060"/>
              <a:ext cx="2336930" cy="2077823"/>
            </a:xfrm>
            <a:prstGeom prst="roundRect">
              <a:avLst>
                <a:gd name="adj" fmla="val 10000"/>
              </a:avLst>
            </a:prstGeom>
            <a:no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Open Sans"/>
                <a:ea typeface="Open Sans"/>
                <a:cs typeface="Open Sans"/>
                <a:sym typeface="Open Sans"/>
              </a:endParaRPr>
            </a:p>
          </p:txBody>
        </p:sp>
        <p:sp>
          <p:nvSpPr>
            <p:cNvPr id="537" name="Google Shape;537;p103"/>
            <p:cNvSpPr txBox="1"/>
            <p:nvPr/>
          </p:nvSpPr>
          <p:spPr>
            <a:xfrm>
              <a:off x="6635223" y="5054542"/>
              <a:ext cx="2336930" cy="717532"/>
            </a:xfrm>
            <a:prstGeom prst="rect">
              <a:avLst/>
            </a:prstGeom>
            <a:noFill/>
            <a:ln>
              <a:noFill/>
            </a:ln>
          </p:spPr>
          <p:txBody>
            <a:bodyPr spcFirstLastPara="1" wrap="square" lIns="99550" tIns="99550" rIns="99550" bIns="99550" anchor="ctr" anchorCtr="0">
              <a:noAutofit/>
            </a:bodyPr>
            <a:lstStyle/>
            <a:p>
              <a:pPr marL="0" marR="0" lvl="0" indent="0" algn="ctr" rtl="0">
                <a:lnSpc>
                  <a:spcPct val="90000"/>
                </a:lnSpc>
                <a:spcBef>
                  <a:spcPts val="0"/>
                </a:spcBef>
                <a:spcAft>
                  <a:spcPts val="0"/>
                </a:spcAft>
                <a:buClr>
                  <a:srgbClr val="1F1F1F"/>
                </a:buClr>
                <a:buSzPts val="1400"/>
                <a:buFont typeface="Calibri"/>
                <a:buNone/>
              </a:pPr>
              <a:r>
                <a:rPr lang="en-GB" sz="1200" b="0" i="0" u="none" strike="noStrike" cap="none">
                  <a:solidFill>
                    <a:schemeClr val="dk1"/>
                  </a:solidFill>
                  <a:latin typeface="Arial"/>
                  <a:ea typeface="Arial"/>
                  <a:cs typeface="Arial"/>
                  <a:sym typeface="Arial"/>
                </a:rPr>
                <a:t>Consider how TVET practitioners introduce DX/T concepts into </a:t>
              </a:r>
              <a:r>
                <a:rPr lang="en-GB" sz="1200" b="0" i="0" u="none" strike="noStrike" cap="none">
                  <a:solidFill>
                    <a:schemeClr val="dk1"/>
                  </a:solidFill>
                  <a:latin typeface="Open Sans"/>
                  <a:ea typeface="Open Sans"/>
                  <a:cs typeface="Open Sans"/>
                  <a:sym typeface="Open Sans"/>
                </a:rPr>
                <a:t>learning</a:t>
              </a:r>
              <a:r>
                <a:rPr lang="en-GB" sz="1200" b="0" i="0" u="none" strike="noStrike" cap="none">
                  <a:solidFill>
                    <a:schemeClr val="dk1"/>
                  </a:solidFill>
                  <a:latin typeface="Arial"/>
                  <a:ea typeface="Arial"/>
                  <a:cs typeface="Arial"/>
                  <a:sym typeface="Arial"/>
                </a:rPr>
                <a:t> and teaching, including lessons learnt</a:t>
              </a:r>
              <a:endParaRPr sz="1200" b="0" i="0" u="none" strike="noStrike" cap="none">
                <a:solidFill>
                  <a:schemeClr val="dk1"/>
                </a:solidFill>
                <a:latin typeface="Arial"/>
                <a:ea typeface="Arial"/>
                <a:cs typeface="Arial"/>
                <a:sym typeface="Arial"/>
              </a:endParaRPr>
            </a:p>
          </p:txBody>
        </p:sp>
        <p:pic>
          <p:nvPicPr>
            <p:cNvPr id="538" name="Google Shape;538;p103" descr="Clipboard outline"/>
            <p:cNvPicPr preferRelativeResize="0"/>
            <p:nvPr/>
          </p:nvPicPr>
          <p:blipFill rotWithShape="1">
            <a:blip r:embed="rId5">
              <a:alphaModFix/>
            </a:blip>
            <a:srcRect/>
            <a:stretch/>
          </p:blipFill>
          <p:spPr>
            <a:xfrm>
              <a:off x="7535778" y="4228768"/>
              <a:ext cx="557018" cy="557018"/>
            </a:xfrm>
            <a:prstGeom prst="rect">
              <a:avLst/>
            </a:prstGeom>
            <a:noFill/>
            <a:ln>
              <a:noFill/>
            </a:ln>
          </p:spPr>
        </p:pic>
      </p:grpSp>
      <p:grpSp>
        <p:nvGrpSpPr>
          <p:cNvPr id="539" name="Google Shape;539;p103"/>
          <p:cNvGrpSpPr/>
          <p:nvPr/>
        </p:nvGrpSpPr>
        <p:grpSpPr>
          <a:xfrm>
            <a:off x="9183101" y="4062060"/>
            <a:ext cx="2336930" cy="2077823"/>
            <a:chOff x="9183101" y="4062060"/>
            <a:chExt cx="2336930" cy="2077823"/>
          </a:xfrm>
        </p:grpSpPr>
        <p:sp>
          <p:nvSpPr>
            <p:cNvPr id="540" name="Google Shape;540;p103"/>
            <p:cNvSpPr/>
            <p:nvPr/>
          </p:nvSpPr>
          <p:spPr>
            <a:xfrm>
              <a:off x="9183101" y="4062060"/>
              <a:ext cx="2336930" cy="2077823"/>
            </a:xfrm>
            <a:prstGeom prst="roundRect">
              <a:avLst>
                <a:gd name="adj" fmla="val 10000"/>
              </a:avLst>
            </a:prstGeom>
            <a:no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Open Sans"/>
                <a:ea typeface="Open Sans"/>
                <a:cs typeface="Open Sans"/>
                <a:sym typeface="Open Sans"/>
              </a:endParaRPr>
            </a:p>
          </p:txBody>
        </p:sp>
        <p:sp>
          <p:nvSpPr>
            <p:cNvPr id="541" name="Google Shape;541;p103"/>
            <p:cNvSpPr txBox="1"/>
            <p:nvPr/>
          </p:nvSpPr>
          <p:spPr>
            <a:xfrm>
              <a:off x="9183101" y="5076400"/>
              <a:ext cx="2336930" cy="717533"/>
            </a:xfrm>
            <a:prstGeom prst="rect">
              <a:avLst/>
            </a:prstGeom>
            <a:noFill/>
            <a:ln>
              <a:noFill/>
            </a:ln>
          </p:spPr>
          <p:txBody>
            <a:bodyPr spcFirstLastPara="1" wrap="square" lIns="99550" tIns="99550" rIns="99550" bIns="99550" anchor="ctr" anchorCtr="0">
              <a:noAutofit/>
            </a:bodyPr>
            <a:lstStyle/>
            <a:p>
              <a:pPr marL="0" marR="0" lvl="0" indent="0" algn="ctr" rtl="0">
                <a:lnSpc>
                  <a:spcPct val="90000"/>
                </a:lnSpc>
                <a:spcBef>
                  <a:spcPts val="0"/>
                </a:spcBef>
                <a:spcAft>
                  <a:spcPts val="0"/>
                </a:spcAft>
                <a:buClr>
                  <a:srgbClr val="1F1F1F"/>
                </a:buClr>
                <a:buSzPts val="1400"/>
                <a:buFont typeface="Calibri"/>
                <a:buNone/>
              </a:pPr>
              <a:r>
                <a:rPr lang="en-GB" sz="1200" b="0" i="0" u="none" strike="noStrike" cap="none">
                  <a:solidFill>
                    <a:schemeClr val="dk1"/>
                  </a:solidFill>
                  <a:latin typeface="Open Sans"/>
                  <a:ea typeface="Open Sans"/>
                  <a:cs typeface="Open Sans"/>
                  <a:sym typeface="Open Sans"/>
                </a:rPr>
                <a:t>Consider the effects of DX/T on teachers and students, including learning outcomes and entry into the world of work</a:t>
              </a:r>
              <a:endParaRPr sz="1200" b="0" i="0" u="none" strike="noStrike" cap="none">
                <a:solidFill>
                  <a:schemeClr val="dk1"/>
                </a:solidFill>
                <a:latin typeface="Open Sans"/>
                <a:ea typeface="Open Sans"/>
                <a:cs typeface="Open Sans"/>
                <a:sym typeface="Open Sans"/>
              </a:endParaRPr>
            </a:p>
          </p:txBody>
        </p:sp>
        <p:pic>
          <p:nvPicPr>
            <p:cNvPr id="542" name="Google Shape;542;p103" descr="Idea outline"/>
            <p:cNvPicPr preferRelativeResize="0"/>
            <p:nvPr/>
          </p:nvPicPr>
          <p:blipFill rotWithShape="1">
            <a:blip r:embed="rId6">
              <a:alphaModFix/>
            </a:blip>
            <a:srcRect/>
            <a:stretch/>
          </p:blipFill>
          <p:spPr>
            <a:xfrm>
              <a:off x="10041648" y="4242996"/>
              <a:ext cx="619836" cy="619836"/>
            </a:xfrm>
            <a:prstGeom prst="rect">
              <a:avLst/>
            </a:prstGeom>
            <a:noFill/>
            <a:ln>
              <a:noFill/>
            </a:ln>
          </p:spPr>
        </p:pic>
      </p:grpSp>
      <p:sp>
        <p:nvSpPr>
          <p:cNvPr id="543" name="Google Shape;543;p103"/>
          <p:cNvSpPr txBox="1"/>
          <p:nvPr/>
        </p:nvSpPr>
        <p:spPr>
          <a:xfrm rot="-5400000">
            <a:off x="-1983760" y="3329483"/>
            <a:ext cx="4953000" cy="30777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GB" sz="1400" b="1" i="0" u="none" strike="noStrike" cap="none">
                <a:solidFill>
                  <a:srgbClr val="8F8F8F"/>
                </a:solidFill>
                <a:latin typeface="Open Sans"/>
                <a:ea typeface="Open Sans"/>
                <a:cs typeface="Open Sans"/>
                <a:sym typeface="Open Sans"/>
              </a:rPr>
              <a:t> STUDY OVERVIEW &amp; METHODOLOGY</a:t>
            </a:r>
            <a:endParaRPr sz="1400" b="0" i="0" u="none" strike="noStrike" cap="none">
              <a:solidFill>
                <a:srgbClr val="000000"/>
              </a:solidFill>
              <a:latin typeface="Arial"/>
              <a:ea typeface="Arial"/>
              <a:cs typeface="Arial"/>
              <a:sym typeface="Arial"/>
            </a:endParaRPr>
          </a:p>
        </p:txBody>
      </p:sp>
      <p:sp>
        <p:nvSpPr>
          <p:cNvPr id="544" name="Google Shape;544;p103"/>
          <p:cNvSpPr txBox="1">
            <a:spLocks noGrp="1"/>
          </p:cNvSpPr>
          <p:nvPr>
            <p:ph type="sldNum" idx="12"/>
          </p:nvPr>
        </p:nvSpPr>
        <p:spPr>
          <a:xfrm>
            <a:off x="236538" y="6418263"/>
            <a:ext cx="512762" cy="227012"/>
          </a:xfrm>
          <a:prstGeom prst="rect">
            <a:avLst/>
          </a:prstGeom>
          <a:noFill/>
          <a:ln>
            <a:noFill/>
          </a:ln>
        </p:spPr>
        <p:txBody>
          <a:bodyPr spcFirstLastPara="1" wrap="square" lIns="0" tIns="0" rIns="0" bIns="0" anchor="ctr" anchorCtr="0">
            <a:noAutofit/>
          </a:bodyPr>
          <a:lstStyle/>
          <a:p>
            <a:pPr marL="0" lvl="0" indent="0" algn="ctr" rtl="0">
              <a:lnSpc>
                <a:spcPct val="100000"/>
              </a:lnSpc>
              <a:spcBef>
                <a:spcPts val="0"/>
              </a:spcBef>
              <a:spcAft>
                <a:spcPts val="0"/>
              </a:spcAft>
              <a:buSzPts val="1000"/>
              <a:buNone/>
            </a:pPr>
            <a:fld id="{00000000-1234-1234-1234-123412341234}" type="slidenum">
              <a:rPr lang="en-GB"/>
              <a:t>5</a:t>
            </a:f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24"/>
                                        </p:tgtEl>
                                        <p:attrNameLst>
                                          <p:attrName>style.visibility</p:attrName>
                                        </p:attrNameLst>
                                      </p:cBhvr>
                                      <p:to>
                                        <p:strVal val="visible"/>
                                      </p:to>
                                    </p:set>
                                    <p:animEffect transition="in" filter="fade">
                                      <p:cBhvr>
                                        <p:cTn id="7" dur="500"/>
                                        <p:tgtEl>
                                          <p:spTgt spid="52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27"/>
                                        </p:tgtEl>
                                        <p:attrNameLst>
                                          <p:attrName>style.visibility</p:attrName>
                                        </p:attrNameLst>
                                      </p:cBhvr>
                                      <p:to>
                                        <p:strVal val="visible"/>
                                      </p:to>
                                    </p:set>
                                    <p:animEffect transition="in" filter="fade">
                                      <p:cBhvr>
                                        <p:cTn id="12" dur="500"/>
                                        <p:tgtEl>
                                          <p:spTgt spid="52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31"/>
                                        </p:tgtEl>
                                        <p:attrNameLst>
                                          <p:attrName>style.visibility</p:attrName>
                                        </p:attrNameLst>
                                      </p:cBhvr>
                                      <p:to>
                                        <p:strVal val="visible"/>
                                      </p:to>
                                    </p:set>
                                    <p:animEffect transition="in" filter="fade">
                                      <p:cBhvr>
                                        <p:cTn id="17" dur="500"/>
                                        <p:tgtEl>
                                          <p:spTgt spid="53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35"/>
                                        </p:tgtEl>
                                        <p:attrNameLst>
                                          <p:attrName>style.visibility</p:attrName>
                                        </p:attrNameLst>
                                      </p:cBhvr>
                                      <p:to>
                                        <p:strVal val="visible"/>
                                      </p:to>
                                    </p:set>
                                    <p:animEffect transition="in" filter="fade">
                                      <p:cBhvr>
                                        <p:cTn id="22" dur="500"/>
                                        <p:tgtEl>
                                          <p:spTgt spid="535"/>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539"/>
                                        </p:tgtEl>
                                        <p:attrNameLst>
                                          <p:attrName>style.visibility</p:attrName>
                                        </p:attrNameLst>
                                      </p:cBhvr>
                                      <p:to>
                                        <p:strVal val="visible"/>
                                      </p:to>
                                    </p:set>
                                    <p:animEffect transition="in" filter="fade">
                                      <p:cBhvr>
                                        <p:cTn id="27" dur="500"/>
                                        <p:tgtEl>
                                          <p:spTgt spid="539"/>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526"/>
                                        </p:tgtEl>
                                        <p:attrNameLst>
                                          <p:attrName>style.visibility</p:attrName>
                                        </p:attrNameLst>
                                      </p:cBhvr>
                                      <p:to>
                                        <p:strVal val="visible"/>
                                      </p:to>
                                    </p:set>
                                    <p:animEffect transition="in" filter="fade">
                                      <p:cBhvr>
                                        <p:cTn id="32" dur="1000"/>
                                        <p:tgtEl>
                                          <p:spTgt spid="5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598"/>
        <p:cNvGrpSpPr/>
        <p:nvPr/>
      </p:nvGrpSpPr>
      <p:grpSpPr>
        <a:xfrm>
          <a:off x="0" y="0"/>
          <a:ext cx="0" cy="0"/>
          <a:chOff x="0" y="0"/>
          <a:chExt cx="0" cy="0"/>
        </a:xfrm>
      </p:grpSpPr>
      <p:sp>
        <p:nvSpPr>
          <p:cNvPr id="599" name="Google Shape;599;p105"/>
          <p:cNvSpPr/>
          <p:nvPr/>
        </p:nvSpPr>
        <p:spPr>
          <a:xfrm>
            <a:off x="2960133" y="652375"/>
            <a:ext cx="7375353" cy="4795373"/>
          </a:xfrm>
          <a:prstGeom prst="rect">
            <a:avLst/>
          </a:prstGeom>
          <a:solidFill>
            <a:srgbClr val="A5A5A5"/>
          </a:solidFill>
          <a:ln>
            <a:noFill/>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chemeClr val="lt1"/>
              </a:solidFill>
              <a:latin typeface="Arial"/>
              <a:ea typeface="Arial"/>
              <a:cs typeface="Arial"/>
              <a:sym typeface="Arial"/>
            </a:endParaRPr>
          </a:p>
        </p:txBody>
      </p:sp>
      <p:sp>
        <p:nvSpPr>
          <p:cNvPr id="600" name="Google Shape;600;p105"/>
          <p:cNvSpPr/>
          <p:nvPr/>
        </p:nvSpPr>
        <p:spPr>
          <a:xfrm>
            <a:off x="2960135" y="1468585"/>
            <a:ext cx="5768229" cy="3971632"/>
          </a:xfrm>
          <a:prstGeom prst="rect">
            <a:avLst/>
          </a:prstGeom>
          <a:solidFill>
            <a:srgbClr val="BFBFBF"/>
          </a:solidFill>
          <a:ln>
            <a:noFill/>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chemeClr val="lt1"/>
              </a:solidFill>
              <a:latin typeface="Arial"/>
              <a:ea typeface="Arial"/>
              <a:cs typeface="Arial"/>
              <a:sym typeface="Arial"/>
            </a:endParaRPr>
          </a:p>
        </p:txBody>
      </p:sp>
      <p:sp>
        <p:nvSpPr>
          <p:cNvPr id="601" name="Google Shape;601;p105"/>
          <p:cNvSpPr/>
          <p:nvPr/>
        </p:nvSpPr>
        <p:spPr>
          <a:xfrm>
            <a:off x="2960136" y="2364512"/>
            <a:ext cx="3775409" cy="3058156"/>
          </a:xfrm>
          <a:prstGeom prst="rect">
            <a:avLst/>
          </a:prstGeom>
          <a:solidFill>
            <a:srgbClr val="D8D8D8"/>
          </a:solidFill>
          <a:ln>
            <a:noFill/>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chemeClr val="lt1"/>
              </a:solidFill>
              <a:latin typeface="Arial"/>
              <a:ea typeface="Arial"/>
              <a:cs typeface="Arial"/>
              <a:sym typeface="Arial"/>
            </a:endParaRPr>
          </a:p>
        </p:txBody>
      </p:sp>
      <p:sp>
        <p:nvSpPr>
          <p:cNvPr id="602" name="Google Shape;602;p105"/>
          <p:cNvSpPr/>
          <p:nvPr/>
        </p:nvSpPr>
        <p:spPr>
          <a:xfrm rot="-5400000">
            <a:off x="6447536" y="1972104"/>
            <a:ext cx="420137" cy="7375356"/>
          </a:xfrm>
          <a:prstGeom prst="downArrow">
            <a:avLst>
              <a:gd name="adj1" fmla="val 50000"/>
              <a:gd name="adj2" fmla="val 50000"/>
            </a:avLst>
          </a:prstGeom>
          <a:solidFill>
            <a:srgbClr val="D5DBE5"/>
          </a:solidFill>
          <a:ln>
            <a:noFill/>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Clr>
                <a:srgbClr val="000000"/>
              </a:buClr>
              <a:buSzPts val="1900"/>
              <a:buFont typeface="Arial"/>
              <a:buNone/>
            </a:pPr>
            <a:endParaRPr sz="1900" b="0" i="0" u="none" strike="noStrike" cap="none">
              <a:solidFill>
                <a:schemeClr val="lt1"/>
              </a:solidFill>
              <a:latin typeface="Arial"/>
              <a:ea typeface="Arial"/>
              <a:cs typeface="Arial"/>
              <a:sym typeface="Arial"/>
            </a:endParaRPr>
          </a:p>
        </p:txBody>
      </p:sp>
      <p:sp>
        <p:nvSpPr>
          <p:cNvPr id="603" name="Google Shape;603;p105"/>
          <p:cNvSpPr/>
          <p:nvPr/>
        </p:nvSpPr>
        <p:spPr>
          <a:xfrm rot="10800000">
            <a:off x="2549788" y="644373"/>
            <a:ext cx="420137" cy="4795372"/>
          </a:xfrm>
          <a:prstGeom prst="downArrow">
            <a:avLst>
              <a:gd name="adj1" fmla="val 50000"/>
              <a:gd name="adj2" fmla="val 50000"/>
            </a:avLst>
          </a:prstGeom>
          <a:solidFill>
            <a:srgbClr val="D5DBE5"/>
          </a:solidFill>
          <a:ln>
            <a:noFill/>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Clr>
                <a:srgbClr val="000000"/>
              </a:buClr>
              <a:buSzPts val="1900"/>
              <a:buFont typeface="Arial"/>
              <a:buNone/>
            </a:pPr>
            <a:endParaRPr sz="1900" b="0" i="0" u="none" strike="noStrike" cap="none">
              <a:solidFill>
                <a:schemeClr val="lt1"/>
              </a:solidFill>
              <a:latin typeface="Arial"/>
              <a:ea typeface="Arial"/>
              <a:cs typeface="Arial"/>
              <a:sym typeface="Arial"/>
            </a:endParaRPr>
          </a:p>
        </p:txBody>
      </p:sp>
      <p:sp>
        <p:nvSpPr>
          <p:cNvPr id="604" name="Google Shape;604;p105"/>
          <p:cNvSpPr txBox="1"/>
          <p:nvPr/>
        </p:nvSpPr>
        <p:spPr>
          <a:xfrm>
            <a:off x="982703" y="4727413"/>
            <a:ext cx="1629981" cy="533480"/>
          </a:xfrm>
          <a:prstGeom prst="rect">
            <a:avLst/>
          </a:prstGeom>
          <a:noFill/>
          <a:ln>
            <a:noFill/>
          </a:ln>
        </p:spPr>
        <p:txBody>
          <a:bodyPr spcFirstLastPara="1" wrap="square" lIns="121900" tIns="60925" rIns="121900" bIns="60925" anchor="t" anchorCtr="0">
            <a:spAutoFit/>
          </a:bodyPr>
          <a:lstStyle/>
          <a:p>
            <a:pPr marL="0" marR="0" lvl="0" indent="0" algn="r" rtl="0">
              <a:lnSpc>
                <a:spcPct val="100000"/>
              </a:lnSpc>
              <a:spcBef>
                <a:spcPts val="0"/>
              </a:spcBef>
              <a:spcAft>
                <a:spcPts val="0"/>
              </a:spcAft>
              <a:buClr>
                <a:srgbClr val="000000"/>
              </a:buClr>
              <a:buSzPts val="1300"/>
              <a:buFont typeface="Arial"/>
              <a:buNone/>
            </a:pPr>
            <a:r>
              <a:rPr lang="en-GB" sz="1300" b="0" i="0" u="none" strike="noStrike" cap="none">
                <a:solidFill>
                  <a:srgbClr val="000000"/>
                </a:solidFill>
                <a:latin typeface="Arial"/>
                <a:ea typeface="Arial"/>
                <a:cs typeface="Arial"/>
                <a:sym typeface="Arial"/>
              </a:rPr>
              <a:t>Digital transformation</a:t>
            </a:r>
            <a:endParaRPr sz="1900" b="0" i="0" u="none" strike="noStrike" cap="none">
              <a:solidFill>
                <a:srgbClr val="000000"/>
              </a:solidFill>
              <a:latin typeface="Arial"/>
              <a:ea typeface="Arial"/>
              <a:cs typeface="Arial"/>
              <a:sym typeface="Arial"/>
            </a:endParaRPr>
          </a:p>
        </p:txBody>
      </p:sp>
      <p:sp>
        <p:nvSpPr>
          <p:cNvPr id="605" name="Google Shape;605;p105"/>
          <p:cNvSpPr txBox="1"/>
          <p:nvPr/>
        </p:nvSpPr>
        <p:spPr>
          <a:xfrm>
            <a:off x="1338705" y="3360109"/>
            <a:ext cx="1237611" cy="533480"/>
          </a:xfrm>
          <a:prstGeom prst="rect">
            <a:avLst/>
          </a:prstGeom>
          <a:noFill/>
          <a:ln>
            <a:noFill/>
          </a:ln>
        </p:spPr>
        <p:txBody>
          <a:bodyPr spcFirstLastPara="1" wrap="square" lIns="121900" tIns="60925" rIns="121900" bIns="60925" anchor="t" anchorCtr="0">
            <a:spAutoFit/>
          </a:bodyPr>
          <a:lstStyle/>
          <a:p>
            <a:pPr marL="0" marR="0" lvl="0" indent="0" algn="r" rtl="0">
              <a:lnSpc>
                <a:spcPct val="100000"/>
              </a:lnSpc>
              <a:spcBef>
                <a:spcPts val="0"/>
              </a:spcBef>
              <a:spcAft>
                <a:spcPts val="0"/>
              </a:spcAft>
              <a:buClr>
                <a:srgbClr val="000000"/>
              </a:buClr>
              <a:buSzPts val="1300"/>
              <a:buFont typeface="Arial"/>
              <a:buNone/>
            </a:pPr>
            <a:r>
              <a:rPr lang="en-GB" sz="1300" b="0" i="0" u="none" strike="noStrike" cap="none">
                <a:solidFill>
                  <a:srgbClr val="000000"/>
                </a:solidFill>
                <a:latin typeface="Arial"/>
                <a:ea typeface="Arial"/>
                <a:cs typeface="Arial"/>
                <a:sym typeface="Arial"/>
              </a:rPr>
              <a:t>Digital innovation</a:t>
            </a:r>
            <a:endParaRPr sz="1900" b="0" i="0" u="none" strike="noStrike" cap="none">
              <a:solidFill>
                <a:srgbClr val="000000"/>
              </a:solidFill>
              <a:latin typeface="Arial"/>
              <a:ea typeface="Arial"/>
              <a:cs typeface="Arial"/>
              <a:sym typeface="Arial"/>
            </a:endParaRPr>
          </a:p>
        </p:txBody>
      </p:sp>
      <p:sp>
        <p:nvSpPr>
          <p:cNvPr id="606" name="Google Shape;606;p105"/>
          <p:cNvSpPr txBox="1"/>
          <p:nvPr/>
        </p:nvSpPr>
        <p:spPr>
          <a:xfrm>
            <a:off x="1320245" y="1763028"/>
            <a:ext cx="1237611" cy="943848"/>
          </a:xfrm>
          <a:prstGeom prst="rect">
            <a:avLst/>
          </a:prstGeom>
          <a:noFill/>
          <a:ln>
            <a:noFill/>
          </a:ln>
        </p:spPr>
        <p:txBody>
          <a:bodyPr spcFirstLastPara="1" wrap="square" lIns="121900" tIns="60925" rIns="121900" bIns="60925" anchor="t" anchorCtr="0">
            <a:spAutoFit/>
          </a:bodyPr>
          <a:lstStyle/>
          <a:p>
            <a:pPr marL="0" marR="0" lvl="0" indent="0" algn="r" rtl="0">
              <a:lnSpc>
                <a:spcPct val="100000"/>
              </a:lnSpc>
              <a:spcBef>
                <a:spcPts val="0"/>
              </a:spcBef>
              <a:spcAft>
                <a:spcPts val="0"/>
              </a:spcAft>
              <a:buClr>
                <a:srgbClr val="000000"/>
              </a:buClr>
              <a:buSzPts val="1300"/>
              <a:buFont typeface="Arial"/>
              <a:buNone/>
            </a:pPr>
            <a:r>
              <a:rPr lang="en-GB" sz="1300" b="0" i="0" u="none" strike="noStrike" cap="none">
                <a:solidFill>
                  <a:srgbClr val="000000"/>
                </a:solidFill>
                <a:latin typeface="Arial"/>
                <a:ea typeface="Arial"/>
                <a:cs typeface="Arial"/>
                <a:sym typeface="Arial"/>
              </a:rPr>
              <a:t>Digital adaptation and acceleration </a:t>
            </a:r>
            <a:endParaRPr sz="1900" b="0" i="0" u="none" strike="noStrike" cap="none">
              <a:solidFill>
                <a:srgbClr val="000000"/>
              </a:solidFill>
              <a:latin typeface="Arial"/>
              <a:ea typeface="Arial"/>
              <a:cs typeface="Arial"/>
              <a:sym typeface="Arial"/>
            </a:endParaRPr>
          </a:p>
        </p:txBody>
      </p:sp>
      <p:sp>
        <p:nvSpPr>
          <p:cNvPr id="607" name="Google Shape;607;p105"/>
          <p:cNvSpPr txBox="1"/>
          <p:nvPr/>
        </p:nvSpPr>
        <p:spPr>
          <a:xfrm>
            <a:off x="5529448" y="5846671"/>
            <a:ext cx="1885008" cy="738664"/>
          </a:xfrm>
          <a:prstGeom prst="rect">
            <a:avLst/>
          </a:prstGeom>
          <a:noFill/>
          <a:ln>
            <a:noFill/>
          </a:ln>
        </p:spPr>
        <p:txBody>
          <a:bodyPr spcFirstLastPara="1" wrap="square" lIns="121900" tIns="60925" rIns="121900" bIns="60925" anchor="t" anchorCtr="0">
            <a:spAutoFit/>
          </a:bodyPr>
          <a:lstStyle/>
          <a:p>
            <a:pPr marL="0" marR="0" lvl="0" indent="0" algn="ctr" rtl="0">
              <a:lnSpc>
                <a:spcPct val="100000"/>
              </a:lnSpc>
              <a:spcBef>
                <a:spcPts val="0"/>
              </a:spcBef>
              <a:spcAft>
                <a:spcPts val="0"/>
              </a:spcAft>
              <a:buClr>
                <a:srgbClr val="000000"/>
              </a:buClr>
              <a:buSzPts val="1300"/>
              <a:buFont typeface="Arial"/>
              <a:buNone/>
            </a:pPr>
            <a:r>
              <a:rPr lang="en-GB" sz="1300" b="0" i="0" u="none" strike="noStrike" cap="none">
                <a:solidFill>
                  <a:srgbClr val="000000"/>
                </a:solidFill>
                <a:latin typeface="Arial"/>
                <a:ea typeface="Arial"/>
                <a:cs typeface="Arial"/>
                <a:sym typeface="Arial"/>
              </a:rPr>
              <a:t>Changes to teaching and learning, and delivery processes</a:t>
            </a:r>
            <a:endParaRPr sz="1300" b="0" i="0" u="none" strike="noStrike" cap="none">
              <a:solidFill>
                <a:srgbClr val="000000"/>
              </a:solidFill>
              <a:latin typeface="Arial"/>
              <a:ea typeface="Arial"/>
              <a:cs typeface="Arial"/>
              <a:sym typeface="Arial"/>
            </a:endParaRPr>
          </a:p>
        </p:txBody>
      </p:sp>
      <p:sp>
        <p:nvSpPr>
          <p:cNvPr id="608" name="Google Shape;608;p105"/>
          <p:cNvSpPr txBox="1"/>
          <p:nvPr/>
        </p:nvSpPr>
        <p:spPr>
          <a:xfrm>
            <a:off x="2974407" y="5846671"/>
            <a:ext cx="2136028" cy="943848"/>
          </a:xfrm>
          <a:prstGeom prst="rect">
            <a:avLst/>
          </a:prstGeom>
          <a:noFill/>
          <a:ln>
            <a:noFill/>
          </a:ln>
        </p:spPr>
        <p:txBody>
          <a:bodyPr spcFirstLastPara="1" wrap="square" lIns="121900" tIns="60925" rIns="121900" bIns="60925" anchor="t" anchorCtr="0">
            <a:spAutoFit/>
          </a:bodyPr>
          <a:lstStyle/>
          <a:p>
            <a:pPr marL="0" marR="0" lvl="0" indent="0" algn="ctr" rtl="0">
              <a:lnSpc>
                <a:spcPct val="100000"/>
              </a:lnSpc>
              <a:spcBef>
                <a:spcPts val="0"/>
              </a:spcBef>
              <a:spcAft>
                <a:spcPts val="0"/>
              </a:spcAft>
              <a:buClr>
                <a:srgbClr val="000000"/>
              </a:buClr>
              <a:buSzPts val="1300"/>
              <a:buFont typeface="Arial"/>
              <a:buNone/>
            </a:pPr>
            <a:r>
              <a:rPr lang="en-GB" sz="1300" b="0" i="0" u="none" strike="noStrike" cap="none">
                <a:solidFill>
                  <a:srgbClr val="000000"/>
                </a:solidFill>
                <a:latin typeface="Arial"/>
                <a:ea typeface="Arial"/>
                <a:cs typeface="Arial"/>
                <a:sym typeface="Arial"/>
              </a:rPr>
              <a:t>Changes to the organizational management of learning within TVET providers</a:t>
            </a:r>
            <a:endParaRPr sz="1300" b="0" i="0" u="none" strike="noStrike" cap="none">
              <a:solidFill>
                <a:srgbClr val="000000"/>
              </a:solidFill>
              <a:latin typeface="Arial"/>
              <a:ea typeface="Arial"/>
              <a:cs typeface="Arial"/>
              <a:sym typeface="Arial"/>
            </a:endParaRPr>
          </a:p>
        </p:txBody>
      </p:sp>
      <p:sp>
        <p:nvSpPr>
          <p:cNvPr id="609" name="Google Shape;609;p105"/>
          <p:cNvSpPr txBox="1"/>
          <p:nvPr/>
        </p:nvSpPr>
        <p:spPr>
          <a:xfrm>
            <a:off x="7827816" y="5836293"/>
            <a:ext cx="2526377" cy="943848"/>
          </a:xfrm>
          <a:prstGeom prst="rect">
            <a:avLst/>
          </a:prstGeom>
          <a:noFill/>
          <a:ln>
            <a:noFill/>
          </a:ln>
        </p:spPr>
        <p:txBody>
          <a:bodyPr spcFirstLastPara="1" wrap="square" lIns="121900" tIns="60925" rIns="121900" bIns="60925" anchor="t" anchorCtr="0">
            <a:spAutoFit/>
          </a:bodyPr>
          <a:lstStyle/>
          <a:p>
            <a:pPr marL="0" marR="0" lvl="0" indent="0" algn="ctr" rtl="0">
              <a:lnSpc>
                <a:spcPct val="100000"/>
              </a:lnSpc>
              <a:spcBef>
                <a:spcPts val="0"/>
              </a:spcBef>
              <a:spcAft>
                <a:spcPts val="0"/>
              </a:spcAft>
              <a:buClr>
                <a:srgbClr val="000000"/>
              </a:buClr>
              <a:buSzPts val="1300"/>
              <a:buFont typeface="Arial"/>
              <a:buNone/>
            </a:pPr>
            <a:r>
              <a:rPr lang="en-GB" sz="1300" b="0" i="0" u="none" strike="noStrike" cap="none">
                <a:solidFill>
                  <a:srgbClr val="000000"/>
                </a:solidFill>
                <a:latin typeface="Arial"/>
                <a:ea typeface="Arial"/>
                <a:cs typeface="Arial"/>
                <a:sym typeface="Arial"/>
              </a:rPr>
              <a:t>Changes to the role of TVET providers within their education and labour market ecosystems and communities</a:t>
            </a:r>
            <a:endParaRPr sz="1300" b="0" i="0" u="none" strike="noStrike" cap="none">
              <a:solidFill>
                <a:srgbClr val="000000"/>
              </a:solidFill>
              <a:latin typeface="Arial"/>
              <a:ea typeface="Arial"/>
              <a:cs typeface="Arial"/>
              <a:sym typeface="Arial"/>
            </a:endParaRPr>
          </a:p>
        </p:txBody>
      </p:sp>
      <p:sp>
        <p:nvSpPr>
          <p:cNvPr id="610" name="Google Shape;610;p105"/>
          <p:cNvSpPr/>
          <p:nvPr/>
        </p:nvSpPr>
        <p:spPr>
          <a:xfrm>
            <a:off x="2960136" y="3492625"/>
            <a:ext cx="2526075" cy="1947591"/>
          </a:xfrm>
          <a:prstGeom prst="rect">
            <a:avLst/>
          </a:prstGeom>
          <a:solidFill>
            <a:srgbClr val="F2F2F2"/>
          </a:solidFill>
          <a:ln>
            <a:noFill/>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Clr>
                <a:srgbClr val="000000"/>
              </a:buClr>
              <a:buSzPts val="1500"/>
              <a:buFont typeface="Arial"/>
              <a:buNone/>
            </a:pPr>
            <a:endParaRPr sz="1500" b="0" i="0" u="none" strike="noStrike" cap="none">
              <a:solidFill>
                <a:schemeClr val="lt1"/>
              </a:solidFill>
              <a:latin typeface="Arial"/>
              <a:ea typeface="Arial"/>
              <a:cs typeface="Arial"/>
              <a:sym typeface="Arial"/>
            </a:endParaRPr>
          </a:p>
        </p:txBody>
      </p:sp>
      <p:sp>
        <p:nvSpPr>
          <p:cNvPr id="611" name="Google Shape;611;p105"/>
          <p:cNvSpPr txBox="1"/>
          <p:nvPr/>
        </p:nvSpPr>
        <p:spPr>
          <a:xfrm>
            <a:off x="3456793" y="2630144"/>
            <a:ext cx="2782092" cy="574516"/>
          </a:xfrm>
          <a:prstGeom prst="rect">
            <a:avLst/>
          </a:prstGeom>
          <a:noFill/>
          <a:ln>
            <a:noFill/>
          </a:ln>
        </p:spPr>
        <p:txBody>
          <a:bodyPr spcFirstLastPara="1" wrap="square" lIns="121900" tIns="60925" rIns="121900" bIns="60925" anchor="t" anchorCtr="0">
            <a:spAutoFit/>
          </a:bodyPr>
          <a:lstStyle/>
          <a:p>
            <a:pPr marL="0" marR="0" lvl="0" indent="0" algn="ctr" rtl="0">
              <a:lnSpc>
                <a:spcPct val="100000"/>
              </a:lnSpc>
              <a:spcBef>
                <a:spcPts val="0"/>
              </a:spcBef>
              <a:spcAft>
                <a:spcPts val="0"/>
              </a:spcAft>
              <a:buClr>
                <a:srgbClr val="000000"/>
              </a:buClr>
              <a:buSzPts val="1500"/>
              <a:buFont typeface="Arial"/>
              <a:buNone/>
            </a:pPr>
            <a:r>
              <a:rPr lang="en-GB" sz="1500" b="1" i="0" u="none" strike="noStrike" cap="none">
                <a:solidFill>
                  <a:srgbClr val="000000"/>
                </a:solidFill>
                <a:latin typeface="Arial"/>
                <a:ea typeface="Arial"/>
                <a:cs typeface="Arial"/>
                <a:sym typeface="Arial"/>
              </a:rPr>
              <a:t>DX/T for curriculum and qualifications</a:t>
            </a:r>
            <a:endParaRPr sz="1500" b="1" i="0" u="none" strike="noStrike" cap="none">
              <a:solidFill>
                <a:srgbClr val="000000"/>
              </a:solidFill>
              <a:latin typeface="Arial"/>
              <a:ea typeface="Arial"/>
              <a:cs typeface="Arial"/>
              <a:sym typeface="Arial"/>
            </a:endParaRPr>
          </a:p>
        </p:txBody>
      </p:sp>
      <p:sp>
        <p:nvSpPr>
          <p:cNvPr id="612" name="Google Shape;612;p105"/>
          <p:cNvSpPr txBox="1"/>
          <p:nvPr/>
        </p:nvSpPr>
        <p:spPr>
          <a:xfrm>
            <a:off x="4591353" y="1616443"/>
            <a:ext cx="2782092" cy="574516"/>
          </a:xfrm>
          <a:prstGeom prst="rect">
            <a:avLst/>
          </a:prstGeom>
          <a:noFill/>
          <a:ln>
            <a:noFill/>
          </a:ln>
        </p:spPr>
        <p:txBody>
          <a:bodyPr spcFirstLastPara="1" wrap="square" lIns="121900" tIns="60925" rIns="121900" bIns="60925" anchor="t" anchorCtr="0">
            <a:spAutoFit/>
          </a:bodyPr>
          <a:lstStyle/>
          <a:p>
            <a:pPr marL="0" marR="0" lvl="0" indent="0" algn="ctr" rtl="0">
              <a:lnSpc>
                <a:spcPct val="100000"/>
              </a:lnSpc>
              <a:spcBef>
                <a:spcPts val="0"/>
              </a:spcBef>
              <a:spcAft>
                <a:spcPts val="0"/>
              </a:spcAft>
              <a:buClr>
                <a:srgbClr val="000000"/>
              </a:buClr>
              <a:buSzPts val="1500"/>
              <a:buFont typeface="Arial"/>
              <a:buNone/>
            </a:pPr>
            <a:r>
              <a:rPr lang="en-GB" sz="1500" b="1" i="0" u="none" strike="noStrike" cap="none">
                <a:solidFill>
                  <a:srgbClr val="000000"/>
                </a:solidFill>
                <a:latin typeface="Arial"/>
                <a:ea typeface="Arial"/>
                <a:cs typeface="Arial"/>
                <a:sym typeface="Arial"/>
              </a:rPr>
              <a:t>DX/T for teaching and learning using technology</a:t>
            </a:r>
            <a:endParaRPr sz="1500" b="1" i="0" u="none" strike="noStrike" cap="none">
              <a:solidFill>
                <a:srgbClr val="000000"/>
              </a:solidFill>
              <a:latin typeface="Arial"/>
              <a:ea typeface="Arial"/>
              <a:cs typeface="Arial"/>
              <a:sym typeface="Arial"/>
            </a:endParaRPr>
          </a:p>
        </p:txBody>
      </p:sp>
      <p:sp>
        <p:nvSpPr>
          <p:cNvPr id="613" name="Google Shape;613;p105"/>
          <p:cNvSpPr txBox="1"/>
          <p:nvPr/>
        </p:nvSpPr>
        <p:spPr>
          <a:xfrm>
            <a:off x="5249220" y="877980"/>
            <a:ext cx="3797477" cy="348813"/>
          </a:xfrm>
          <a:prstGeom prst="rect">
            <a:avLst/>
          </a:prstGeom>
          <a:noFill/>
          <a:ln>
            <a:noFill/>
          </a:ln>
        </p:spPr>
        <p:txBody>
          <a:bodyPr spcFirstLastPara="1" wrap="square" lIns="121900" tIns="60925" rIns="121900" bIns="60925" anchor="t" anchorCtr="0">
            <a:spAutoFit/>
          </a:bodyPr>
          <a:lstStyle/>
          <a:p>
            <a:pPr marL="0" marR="0" lvl="0" indent="0" algn="ctr" rtl="0">
              <a:lnSpc>
                <a:spcPct val="100000"/>
              </a:lnSpc>
              <a:spcBef>
                <a:spcPts val="0"/>
              </a:spcBef>
              <a:spcAft>
                <a:spcPts val="0"/>
              </a:spcAft>
              <a:buClr>
                <a:srgbClr val="000000"/>
              </a:buClr>
              <a:buSzPts val="1500"/>
              <a:buFont typeface="Arial"/>
              <a:buNone/>
            </a:pPr>
            <a:r>
              <a:rPr lang="en-GB" sz="1500" b="1" i="0" u="none" strike="noStrike" cap="none">
                <a:solidFill>
                  <a:srgbClr val="000000"/>
                </a:solidFill>
                <a:latin typeface="Arial"/>
                <a:ea typeface="Arial"/>
                <a:cs typeface="Arial"/>
                <a:sym typeface="Arial"/>
              </a:rPr>
              <a:t>DX/T for sustainability and resilience</a:t>
            </a:r>
            <a:endParaRPr sz="1500" b="1" i="0" u="none" strike="noStrike" cap="none">
              <a:solidFill>
                <a:srgbClr val="000000"/>
              </a:solidFill>
              <a:latin typeface="Arial"/>
              <a:ea typeface="Arial"/>
              <a:cs typeface="Arial"/>
              <a:sym typeface="Arial"/>
            </a:endParaRPr>
          </a:p>
        </p:txBody>
      </p:sp>
      <p:sp>
        <p:nvSpPr>
          <p:cNvPr id="614" name="Google Shape;614;p105"/>
          <p:cNvSpPr txBox="1"/>
          <p:nvPr/>
        </p:nvSpPr>
        <p:spPr>
          <a:xfrm>
            <a:off x="3218256" y="4133312"/>
            <a:ext cx="1892179" cy="800219"/>
          </a:xfrm>
          <a:prstGeom prst="rect">
            <a:avLst/>
          </a:prstGeom>
          <a:noFill/>
          <a:ln>
            <a:noFill/>
          </a:ln>
        </p:spPr>
        <p:txBody>
          <a:bodyPr spcFirstLastPara="1" wrap="square" lIns="121900" tIns="60925" rIns="121900" bIns="60925" anchor="t" anchorCtr="0">
            <a:spAutoFit/>
          </a:bodyPr>
          <a:lstStyle/>
          <a:p>
            <a:pPr marL="0" marR="0" lvl="0" indent="0" algn="ctr" rtl="0">
              <a:lnSpc>
                <a:spcPct val="100000"/>
              </a:lnSpc>
              <a:spcBef>
                <a:spcPts val="0"/>
              </a:spcBef>
              <a:spcAft>
                <a:spcPts val="0"/>
              </a:spcAft>
              <a:buClr>
                <a:srgbClr val="000000"/>
              </a:buClr>
              <a:buSzPts val="1500"/>
              <a:buFont typeface="Arial"/>
              <a:buNone/>
            </a:pPr>
            <a:r>
              <a:rPr lang="en-GB" sz="1500" b="1" i="0" u="none" strike="noStrike" cap="none">
                <a:solidFill>
                  <a:schemeClr val="dk1"/>
                </a:solidFill>
                <a:latin typeface="Arial"/>
                <a:ea typeface="Arial"/>
                <a:cs typeface="Arial"/>
                <a:sym typeface="Arial"/>
              </a:rPr>
              <a:t>DX/T for technical and technological development</a:t>
            </a:r>
            <a:endParaRPr sz="1500" b="1" i="0" u="none" strike="noStrike" cap="none">
              <a:solidFill>
                <a:schemeClr val="dk1"/>
              </a:solidFill>
              <a:latin typeface="Arial"/>
              <a:ea typeface="Arial"/>
              <a:cs typeface="Arial"/>
              <a:sym typeface="Arial"/>
            </a:endParaRPr>
          </a:p>
        </p:txBody>
      </p:sp>
      <p:sp>
        <p:nvSpPr>
          <p:cNvPr id="615" name="Google Shape;615;p105"/>
          <p:cNvSpPr txBox="1"/>
          <p:nvPr/>
        </p:nvSpPr>
        <p:spPr>
          <a:xfrm rot="-5400000">
            <a:off x="1004676" y="3618783"/>
            <a:ext cx="3519056" cy="295808"/>
          </a:xfrm>
          <a:prstGeom prst="rect">
            <a:avLst/>
          </a:prstGeom>
          <a:noFill/>
          <a:ln>
            <a:noFill/>
          </a:ln>
        </p:spPr>
        <p:txBody>
          <a:bodyPr spcFirstLastPara="1" wrap="square" lIns="121900" tIns="60925" rIns="121900" bIns="60925" anchor="t" anchorCtr="0">
            <a:spAutoFit/>
          </a:bodyPr>
          <a:lstStyle/>
          <a:p>
            <a:pPr marL="0" marR="0" lvl="0" indent="0" algn="ctr" rtl="0">
              <a:lnSpc>
                <a:spcPct val="115000"/>
              </a:lnSpc>
              <a:spcBef>
                <a:spcPts val="0"/>
              </a:spcBef>
              <a:spcAft>
                <a:spcPts val="0"/>
              </a:spcAft>
              <a:buClr>
                <a:srgbClr val="000000"/>
              </a:buClr>
              <a:buSzPts val="1100"/>
              <a:buFont typeface="Arial"/>
              <a:buNone/>
            </a:pPr>
            <a:r>
              <a:rPr lang="en-GB" sz="1100" b="0" i="0" u="none" strike="noStrike" cap="none">
                <a:solidFill>
                  <a:srgbClr val="000000"/>
                </a:solidFill>
                <a:latin typeface="Arial"/>
                <a:ea typeface="Arial"/>
                <a:cs typeface="Arial"/>
                <a:sym typeface="Arial"/>
              </a:rPr>
              <a:t>Digitization of TVET and Skills Systems (ILO,2021e)</a:t>
            </a:r>
            <a:endParaRPr sz="1900" b="0" i="0" u="none" strike="noStrike" cap="none">
              <a:solidFill>
                <a:srgbClr val="000000"/>
              </a:solidFill>
              <a:latin typeface="Arial"/>
              <a:ea typeface="Arial"/>
              <a:cs typeface="Arial"/>
              <a:sym typeface="Arial"/>
            </a:endParaRPr>
          </a:p>
        </p:txBody>
      </p:sp>
      <p:graphicFrame>
        <p:nvGraphicFramePr>
          <p:cNvPr id="616" name="Google Shape;616;p105"/>
          <p:cNvGraphicFramePr/>
          <p:nvPr/>
        </p:nvGraphicFramePr>
        <p:xfrm>
          <a:off x="2921896" y="5578872"/>
          <a:ext cx="5329350" cy="241800"/>
        </p:xfrm>
        <a:graphic>
          <a:graphicData uri="http://schemas.openxmlformats.org/drawingml/2006/table">
            <a:tbl>
              <a:tblPr firstRow="1" firstCol="1" bandRow="1">
                <a:noFill/>
                <a:tableStyleId>{A7726428-A71D-4620-8D33-0F55C85FE90A}</a:tableStyleId>
              </a:tblPr>
              <a:tblGrid>
                <a:gridCol w="5329350">
                  <a:extLst>
                    <a:ext uri="{9D8B030D-6E8A-4147-A177-3AD203B41FA5}">
                      <a16:colId xmlns:a16="http://schemas.microsoft.com/office/drawing/2014/main" val="20000"/>
                    </a:ext>
                  </a:extLst>
                </a:gridCol>
              </a:tblGrid>
              <a:tr h="241800">
                <a:tc>
                  <a:txBody>
                    <a:bodyPr/>
                    <a:lstStyle/>
                    <a:p>
                      <a:pPr marL="0" marR="0" lvl="0" indent="0" algn="l" rtl="0">
                        <a:lnSpc>
                          <a:spcPct val="115000"/>
                        </a:lnSpc>
                        <a:spcBef>
                          <a:spcPts val="0"/>
                        </a:spcBef>
                        <a:spcAft>
                          <a:spcPts val="0"/>
                        </a:spcAft>
                        <a:buClr>
                          <a:srgbClr val="000000"/>
                        </a:buClr>
                        <a:buSzPts val="1100"/>
                        <a:buFont typeface="Arial"/>
                        <a:buNone/>
                      </a:pPr>
                      <a:r>
                        <a:rPr lang="en-GB" sz="1100" u="none" strike="noStrike" cap="none"/>
                        <a:t>Supporting TVET providers for a digital world (UNEVOC, 2021)</a:t>
                      </a:r>
                      <a:endParaRPr sz="1300" u="none" strike="noStrike" cap="none">
                        <a:latin typeface="Calibri"/>
                        <a:ea typeface="Calibri"/>
                        <a:cs typeface="Calibri"/>
                        <a:sym typeface="Calibri"/>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0"/>
                  </a:ext>
                </a:extLst>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620"/>
        <p:cNvGrpSpPr/>
        <p:nvPr/>
      </p:nvGrpSpPr>
      <p:grpSpPr>
        <a:xfrm>
          <a:off x="0" y="0"/>
          <a:ext cx="0" cy="0"/>
          <a:chOff x="0" y="0"/>
          <a:chExt cx="0" cy="0"/>
        </a:xfrm>
      </p:grpSpPr>
      <p:grpSp>
        <p:nvGrpSpPr>
          <p:cNvPr id="621" name="Google Shape;621;p106"/>
          <p:cNvGrpSpPr/>
          <p:nvPr/>
        </p:nvGrpSpPr>
        <p:grpSpPr>
          <a:xfrm>
            <a:off x="2817051" y="3504464"/>
            <a:ext cx="6180658" cy="1954408"/>
            <a:chOff x="2054427" y="1031741"/>
            <a:chExt cx="6091190" cy="1908440"/>
          </a:xfrm>
        </p:grpSpPr>
        <p:sp>
          <p:nvSpPr>
            <p:cNvPr id="622" name="Google Shape;622;p106"/>
            <p:cNvSpPr/>
            <p:nvPr/>
          </p:nvSpPr>
          <p:spPr>
            <a:xfrm rot="2700000">
              <a:off x="6516662" y="1311226"/>
              <a:ext cx="1349471" cy="1349471"/>
            </a:xfrm>
            <a:prstGeom prst="teardrop">
              <a:avLst>
                <a:gd name="adj" fmla="val 100000"/>
              </a:avLst>
            </a:prstGeom>
            <a:solidFill>
              <a:schemeClr val="accent5"/>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23" name="Google Shape;623;p106"/>
            <p:cNvSpPr/>
            <p:nvPr/>
          </p:nvSpPr>
          <p:spPr>
            <a:xfrm>
              <a:off x="6562013" y="1356365"/>
              <a:ext cx="1259626" cy="1259428"/>
            </a:xfrm>
            <a:custGeom>
              <a:avLst/>
              <a:gdLst/>
              <a:ahLst/>
              <a:cxnLst/>
              <a:rect l="l" t="t" r="r" b="b"/>
              <a:pathLst>
                <a:path w="1259626" h="1259428" extrusionOk="0">
                  <a:moveTo>
                    <a:pt x="0" y="629714"/>
                  </a:moveTo>
                  <a:cubicBezTo>
                    <a:pt x="0" y="281933"/>
                    <a:pt x="281977" y="0"/>
                    <a:pt x="629813" y="0"/>
                  </a:cubicBezTo>
                  <a:cubicBezTo>
                    <a:pt x="977649" y="0"/>
                    <a:pt x="1259626" y="281933"/>
                    <a:pt x="1259626" y="629714"/>
                  </a:cubicBezTo>
                  <a:cubicBezTo>
                    <a:pt x="1259626" y="977495"/>
                    <a:pt x="977649" y="1259428"/>
                    <a:pt x="629813" y="1259428"/>
                  </a:cubicBezTo>
                  <a:cubicBezTo>
                    <a:pt x="281977" y="1259428"/>
                    <a:pt x="0" y="977495"/>
                    <a:pt x="0" y="629714"/>
                  </a:cubicBezTo>
                  <a:close/>
                </a:path>
              </a:pathLst>
            </a:custGeom>
            <a:solidFill>
              <a:schemeClr val="lt2">
                <a:alpha val="89411"/>
              </a:schemeClr>
            </a:solidFill>
            <a:ln w="28575" cap="flat" cmpd="sng">
              <a:solidFill>
                <a:schemeClr val="lt2"/>
              </a:solidFill>
              <a:prstDash val="solid"/>
              <a:miter lim="800000"/>
              <a:headEnd type="none" w="sm" len="sm"/>
              <a:tailEnd type="none" w="sm" len="sm"/>
            </a:ln>
          </p:spPr>
          <p:txBody>
            <a:bodyPr spcFirstLastPara="1" wrap="square" lIns="195300" tIns="195175" rIns="195300" bIns="195175" anchor="ctr" anchorCtr="0">
              <a:noAutofit/>
            </a:bodyPr>
            <a:lstStyle/>
            <a:p>
              <a:pPr marL="0" marR="0" lvl="0" indent="0" algn="ctr" rtl="0">
                <a:lnSpc>
                  <a:spcPct val="90000"/>
                </a:lnSpc>
                <a:spcBef>
                  <a:spcPts val="0"/>
                </a:spcBef>
                <a:spcAft>
                  <a:spcPts val="0"/>
                </a:spcAft>
                <a:buClr>
                  <a:schemeClr val="dk1"/>
                </a:buClr>
                <a:buSzPts val="1100"/>
                <a:buFont typeface="Open Sans"/>
                <a:buNone/>
              </a:pPr>
              <a:endParaRPr sz="1100" b="0" i="0" u="none" strike="noStrike" cap="none">
                <a:solidFill>
                  <a:schemeClr val="dk1"/>
                </a:solidFill>
                <a:latin typeface="Open Sans"/>
                <a:ea typeface="Open Sans"/>
                <a:cs typeface="Open Sans"/>
                <a:sym typeface="Open Sans"/>
              </a:endParaRPr>
            </a:p>
          </p:txBody>
        </p:sp>
        <p:sp>
          <p:nvSpPr>
            <p:cNvPr id="624" name="Google Shape;624;p106"/>
            <p:cNvSpPr/>
            <p:nvPr/>
          </p:nvSpPr>
          <p:spPr>
            <a:xfrm rot="2700000">
              <a:off x="5122412" y="1311226"/>
              <a:ext cx="1349471" cy="1349471"/>
            </a:xfrm>
            <a:prstGeom prst="teardrop">
              <a:avLst>
                <a:gd name="adj" fmla="val 100000"/>
              </a:avLst>
            </a:prstGeom>
            <a:solidFill>
              <a:schemeClr val="accent5"/>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25" name="Google Shape;625;p106"/>
            <p:cNvSpPr/>
            <p:nvPr/>
          </p:nvSpPr>
          <p:spPr>
            <a:xfrm>
              <a:off x="5167763" y="1356365"/>
              <a:ext cx="1259626" cy="1259428"/>
            </a:xfrm>
            <a:custGeom>
              <a:avLst/>
              <a:gdLst/>
              <a:ahLst/>
              <a:cxnLst/>
              <a:rect l="l" t="t" r="r" b="b"/>
              <a:pathLst>
                <a:path w="1259626" h="1259428" extrusionOk="0">
                  <a:moveTo>
                    <a:pt x="0" y="629714"/>
                  </a:moveTo>
                  <a:cubicBezTo>
                    <a:pt x="0" y="281933"/>
                    <a:pt x="281977" y="0"/>
                    <a:pt x="629813" y="0"/>
                  </a:cubicBezTo>
                  <a:cubicBezTo>
                    <a:pt x="977649" y="0"/>
                    <a:pt x="1259626" y="281933"/>
                    <a:pt x="1259626" y="629714"/>
                  </a:cubicBezTo>
                  <a:cubicBezTo>
                    <a:pt x="1259626" y="977495"/>
                    <a:pt x="977649" y="1259428"/>
                    <a:pt x="629813" y="1259428"/>
                  </a:cubicBezTo>
                  <a:cubicBezTo>
                    <a:pt x="281977" y="1259428"/>
                    <a:pt x="0" y="977495"/>
                    <a:pt x="0" y="629714"/>
                  </a:cubicBezTo>
                  <a:close/>
                </a:path>
              </a:pathLst>
            </a:custGeom>
            <a:solidFill>
              <a:schemeClr val="lt2">
                <a:alpha val="89411"/>
              </a:schemeClr>
            </a:solidFill>
            <a:ln w="28575" cap="flat" cmpd="sng">
              <a:solidFill>
                <a:schemeClr val="lt2"/>
              </a:solidFill>
              <a:prstDash val="solid"/>
              <a:miter lim="800000"/>
              <a:headEnd type="none" w="sm" len="sm"/>
              <a:tailEnd type="none" w="sm" len="sm"/>
            </a:ln>
          </p:spPr>
          <p:txBody>
            <a:bodyPr spcFirstLastPara="1" wrap="square" lIns="194450" tIns="195175" rIns="196150" bIns="195175" anchor="ctr" anchorCtr="0">
              <a:noAutofit/>
            </a:bodyPr>
            <a:lstStyle/>
            <a:p>
              <a:pPr marL="0" marR="0" lvl="0" indent="0" algn="ctr" rtl="0">
                <a:lnSpc>
                  <a:spcPct val="90000"/>
                </a:lnSpc>
                <a:spcBef>
                  <a:spcPts val="0"/>
                </a:spcBef>
                <a:spcAft>
                  <a:spcPts val="0"/>
                </a:spcAft>
                <a:buClr>
                  <a:schemeClr val="dk1"/>
                </a:buClr>
                <a:buSzPts val="1100"/>
                <a:buFont typeface="Open Sans"/>
                <a:buNone/>
              </a:pPr>
              <a:endParaRPr sz="1100" b="0" i="0" u="none" strike="noStrike" cap="none">
                <a:solidFill>
                  <a:schemeClr val="dk1"/>
                </a:solidFill>
                <a:latin typeface="Open Sans"/>
                <a:ea typeface="Open Sans"/>
                <a:cs typeface="Open Sans"/>
                <a:sym typeface="Open Sans"/>
              </a:endParaRPr>
            </a:p>
          </p:txBody>
        </p:sp>
        <p:sp>
          <p:nvSpPr>
            <p:cNvPr id="626" name="Google Shape;626;p106"/>
            <p:cNvSpPr/>
            <p:nvPr/>
          </p:nvSpPr>
          <p:spPr>
            <a:xfrm rot="2700000">
              <a:off x="3728162" y="1311226"/>
              <a:ext cx="1349471" cy="1349471"/>
            </a:xfrm>
            <a:prstGeom prst="teardrop">
              <a:avLst>
                <a:gd name="adj" fmla="val 100000"/>
              </a:avLst>
            </a:prstGeom>
            <a:solidFill>
              <a:schemeClr val="accent5"/>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27" name="Google Shape;627;p106"/>
            <p:cNvSpPr/>
            <p:nvPr/>
          </p:nvSpPr>
          <p:spPr>
            <a:xfrm>
              <a:off x="3773513" y="1356365"/>
              <a:ext cx="1259626" cy="1259428"/>
            </a:xfrm>
            <a:custGeom>
              <a:avLst/>
              <a:gdLst/>
              <a:ahLst/>
              <a:cxnLst/>
              <a:rect l="l" t="t" r="r" b="b"/>
              <a:pathLst>
                <a:path w="1259626" h="1259428" extrusionOk="0">
                  <a:moveTo>
                    <a:pt x="0" y="629714"/>
                  </a:moveTo>
                  <a:cubicBezTo>
                    <a:pt x="0" y="281933"/>
                    <a:pt x="281977" y="0"/>
                    <a:pt x="629813" y="0"/>
                  </a:cubicBezTo>
                  <a:cubicBezTo>
                    <a:pt x="977649" y="0"/>
                    <a:pt x="1259626" y="281933"/>
                    <a:pt x="1259626" y="629714"/>
                  </a:cubicBezTo>
                  <a:cubicBezTo>
                    <a:pt x="1259626" y="977495"/>
                    <a:pt x="977649" y="1259428"/>
                    <a:pt x="629813" y="1259428"/>
                  </a:cubicBezTo>
                  <a:cubicBezTo>
                    <a:pt x="281977" y="1259428"/>
                    <a:pt x="0" y="977495"/>
                    <a:pt x="0" y="629714"/>
                  </a:cubicBezTo>
                  <a:close/>
                </a:path>
              </a:pathLst>
            </a:custGeom>
            <a:solidFill>
              <a:schemeClr val="lt2">
                <a:alpha val="89411"/>
              </a:schemeClr>
            </a:solidFill>
            <a:ln w="28575" cap="flat" cmpd="sng">
              <a:solidFill>
                <a:schemeClr val="lt2"/>
              </a:solidFill>
              <a:prstDash val="solid"/>
              <a:miter lim="800000"/>
              <a:headEnd type="none" w="sm" len="sm"/>
              <a:tailEnd type="none" w="sm" len="sm"/>
            </a:ln>
          </p:spPr>
          <p:txBody>
            <a:bodyPr spcFirstLastPara="1" wrap="square" lIns="194450" tIns="195175" rIns="196150" bIns="195175" anchor="ctr" anchorCtr="0">
              <a:noAutofit/>
            </a:bodyPr>
            <a:lstStyle/>
            <a:p>
              <a:pPr marL="0" marR="0" lvl="0" indent="0" algn="ctr" rtl="0">
                <a:lnSpc>
                  <a:spcPct val="90000"/>
                </a:lnSpc>
                <a:spcBef>
                  <a:spcPts val="0"/>
                </a:spcBef>
                <a:spcAft>
                  <a:spcPts val="0"/>
                </a:spcAft>
                <a:buClr>
                  <a:schemeClr val="dk1"/>
                </a:buClr>
                <a:buSzPts val="1100"/>
                <a:buFont typeface="Open Sans"/>
                <a:buNone/>
              </a:pPr>
              <a:endParaRPr sz="1100" b="0" i="0" u="none" strike="noStrike" cap="none">
                <a:solidFill>
                  <a:schemeClr val="dk1"/>
                </a:solidFill>
                <a:latin typeface="Open Sans"/>
                <a:ea typeface="Open Sans"/>
                <a:cs typeface="Open Sans"/>
                <a:sym typeface="Open Sans"/>
              </a:endParaRPr>
            </a:p>
          </p:txBody>
        </p:sp>
        <p:sp>
          <p:nvSpPr>
            <p:cNvPr id="628" name="Google Shape;628;p106"/>
            <p:cNvSpPr/>
            <p:nvPr/>
          </p:nvSpPr>
          <p:spPr>
            <a:xfrm rot="2700000">
              <a:off x="2333912" y="1311226"/>
              <a:ext cx="1349471" cy="1349471"/>
            </a:xfrm>
            <a:prstGeom prst="teardrop">
              <a:avLst>
                <a:gd name="adj" fmla="val 100000"/>
              </a:avLst>
            </a:prstGeom>
            <a:solidFill>
              <a:schemeClr val="accent5"/>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29" name="Google Shape;629;p106"/>
            <p:cNvSpPr/>
            <p:nvPr/>
          </p:nvSpPr>
          <p:spPr>
            <a:xfrm>
              <a:off x="2378406" y="1356365"/>
              <a:ext cx="1259626" cy="1259428"/>
            </a:xfrm>
            <a:custGeom>
              <a:avLst/>
              <a:gdLst/>
              <a:ahLst/>
              <a:cxnLst/>
              <a:rect l="l" t="t" r="r" b="b"/>
              <a:pathLst>
                <a:path w="1259626" h="1259428" extrusionOk="0">
                  <a:moveTo>
                    <a:pt x="0" y="629714"/>
                  </a:moveTo>
                  <a:cubicBezTo>
                    <a:pt x="0" y="281933"/>
                    <a:pt x="281977" y="0"/>
                    <a:pt x="629813" y="0"/>
                  </a:cubicBezTo>
                  <a:cubicBezTo>
                    <a:pt x="977649" y="0"/>
                    <a:pt x="1259626" y="281933"/>
                    <a:pt x="1259626" y="629714"/>
                  </a:cubicBezTo>
                  <a:cubicBezTo>
                    <a:pt x="1259626" y="977495"/>
                    <a:pt x="977649" y="1259428"/>
                    <a:pt x="629813" y="1259428"/>
                  </a:cubicBezTo>
                  <a:cubicBezTo>
                    <a:pt x="281977" y="1259428"/>
                    <a:pt x="0" y="977495"/>
                    <a:pt x="0" y="629714"/>
                  </a:cubicBezTo>
                  <a:close/>
                </a:path>
              </a:pathLst>
            </a:custGeom>
            <a:solidFill>
              <a:schemeClr val="lt2">
                <a:alpha val="89411"/>
              </a:schemeClr>
            </a:solidFill>
            <a:ln w="28575" cap="flat" cmpd="sng">
              <a:solidFill>
                <a:schemeClr val="lt2"/>
              </a:solidFill>
              <a:prstDash val="solid"/>
              <a:miter lim="800000"/>
              <a:headEnd type="none" w="sm" len="sm"/>
              <a:tailEnd type="none" w="sm" len="sm"/>
            </a:ln>
          </p:spPr>
          <p:txBody>
            <a:bodyPr spcFirstLastPara="1" wrap="square" lIns="195300" tIns="195175" rIns="195300" bIns="195175" anchor="ctr" anchorCtr="0">
              <a:noAutofit/>
            </a:bodyPr>
            <a:lstStyle/>
            <a:p>
              <a:pPr marL="0" marR="0" lvl="0" indent="0" algn="ctr" rtl="0">
                <a:lnSpc>
                  <a:spcPct val="90000"/>
                </a:lnSpc>
                <a:spcBef>
                  <a:spcPts val="0"/>
                </a:spcBef>
                <a:spcAft>
                  <a:spcPts val="0"/>
                </a:spcAft>
                <a:buClr>
                  <a:schemeClr val="dk1"/>
                </a:buClr>
                <a:buSzPts val="1100"/>
                <a:buFont typeface="Open Sans"/>
                <a:buNone/>
              </a:pPr>
              <a:endParaRPr sz="1100" b="0" i="0" u="none" strike="noStrike" cap="none">
                <a:solidFill>
                  <a:schemeClr val="dk1"/>
                </a:solidFill>
                <a:latin typeface="Open Sans"/>
                <a:ea typeface="Open Sans"/>
                <a:cs typeface="Open Sans"/>
                <a:sym typeface="Open Sans"/>
              </a:endParaRPr>
            </a:p>
          </p:txBody>
        </p:sp>
        <p:sp>
          <p:nvSpPr>
            <p:cNvPr id="630" name="Google Shape;630;p106"/>
            <p:cNvSpPr/>
            <p:nvPr/>
          </p:nvSpPr>
          <p:spPr>
            <a:xfrm>
              <a:off x="6562013" y="1353073"/>
              <a:ext cx="1259626" cy="1259428"/>
            </a:xfrm>
            <a:custGeom>
              <a:avLst/>
              <a:gdLst/>
              <a:ahLst/>
              <a:cxnLst/>
              <a:rect l="l" t="t" r="r" b="b"/>
              <a:pathLst>
                <a:path w="1259626" h="1259428" extrusionOk="0">
                  <a:moveTo>
                    <a:pt x="0" y="629714"/>
                  </a:moveTo>
                  <a:cubicBezTo>
                    <a:pt x="0" y="281933"/>
                    <a:pt x="281977" y="0"/>
                    <a:pt x="629813" y="0"/>
                  </a:cubicBezTo>
                  <a:cubicBezTo>
                    <a:pt x="977649" y="0"/>
                    <a:pt x="1259626" y="281933"/>
                    <a:pt x="1259626" y="629714"/>
                  </a:cubicBezTo>
                  <a:cubicBezTo>
                    <a:pt x="1259626" y="977495"/>
                    <a:pt x="977649" y="1259428"/>
                    <a:pt x="629813" y="1259428"/>
                  </a:cubicBezTo>
                  <a:cubicBezTo>
                    <a:pt x="281977" y="1259428"/>
                    <a:pt x="0" y="977495"/>
                    <a:pt x="0" y="629714"/>
                  </a:cubicBezTo>
                  <a:close/>
                </a:path>
              </a:pathLst>
            </a:custGeom>
            <a:solidFill>
              <a:schemeClr val="lt2">
                <a:alpha val="89411"/>
              </a:schemeClr>
            </a:solidFill>
            <a:ln w="28575" cap="flat" cmpd="sng">
              <a:solidFill>
                <a:schemeClr val="lt2"/>
              </a:solidFill>
              <a:prstDash val="solid"/>
              <a:miter lim="800000"/>
              <a:headEnd type="none" w="sm" len="sm"/>
              <a:tailEnd type="none" w="sm" len="sm"/>
            </a:ln>
          </p:spPr>
          <p:txBody>
            <a:bodyPr spcFirstLastPara="1" wrap="square" lIns="195300" tIns="195175" rIns="195300" bIns="195175" anchor="b" anchorCtr="0">
              <a:noAutofit/>
            </a:bodyPr>
            <a:lstStyle/>
            <a:p>
              <a:pPr marL="0" marR="0" lvl="0" indent="0" algn="ctr" rtl="0">
                <a:lnSpc>
                  <a:spcPct val="100000"/>
                </a:lnSpc>
                <a:spcBef>
                  <a:spcPts val="0"/>
                </a:spcBef>
                <a:spcAft>
                  <a:spcPts val="0"/>
                </a:spcAft>
                <a:buClr>
                  <a:schemeClr val="dk1"/>
                </a:buClr>
                <a:buSzPts val="1200"/>
                <a:buFont typeface="Open Sans"/>
                <a:buNone/>
              </a:pPr>
              <a:r>
                <a:rPr lang="en-GB" sz="1200" b="1" i="0" u="none" strike="noStrike" cap="none">
                  <a:solidFill>
                    <a:schemeClr val="dk1"/>
                  </a:solidFill>
                  <a:latin typeface="Open Sans"/>
                  <a:ea typeface="Open Sans"/>
                  <a:cs typeface="Open Sans"/>
                  <a:sym typeface="Open Sans"/>
                </a:rPr>
                <a:t>Recommen-dations</a:t>
              </a:r>
              <a:endParaRPr sz="1400" b="0" i="0" u="none" strike="noStrike" cap="none">
                <a:solidFill>
                  <a:srgbClr val="000000"/>
                </a:solidFill>
                <a:latin typeface="Arial"/>
                <a:ea typeface="Arial"/>
                <a:cs typeface="Arial"/>
                <a:sym typeface="Arial"/>
              </a:endParaRPr>
            </a:p>
          </p:txBody>
        </p:sp>
        <p:sp>
          <p:nvSpPr>
            <p:cNvPr id="631" name="Google Shape;631;p106"/>
            <p:cNvSpPr/>
            <p:nvPr/>
          </p:nvSpPr>
          <p:spPr>
            <a:xfrm>
              <a:off x="5167763" y="1353073"/>
              <a:ext cx="1259626" cy="1259428"/>
            </a:xfrm>
            <a:custGeom>
              <a:avLst/>
              <a:gdLst/>
              <a:ahLst/>
              <a:cxnLst/>
              <a:rect l="l" t="t" r="r" b="b"/>
              <a:pathLst>
                <a:path w="1259626" h="1259428" extrusionOk="0">
                  <a:moveTo>
                    <a:pt x="0" y="629714"/>
                  </a:moveTo>
                  <a:cubicBezTo>
                    <a:pt x="0" y="281933"/>
                    <a:pt x="281977" y="0"/>
                    <a:pt x="629813" y="0"/>
                  </a:cubicBezTo>
                  <a:cubicBezTo>
                    <a:pt x="977649" y="0"/>
                    <a:pt x="1259626" y="281933"/>
                    <a:pt x="1259626" y="629714"/>
                  </a:cubicBezTo>
                  <a:cubicBezTo>
                    <a:pt x="1259626" y="977495"/>
                    <a:pt x="977649" y="1259428"/>
                    <a:pt x="629813" y="1259428"/>
                  </a:cubicBezTo>
                  <a:cubicBezTo>
                    <a:pt x="281977" y="1259428"/>
                    <a:pt x="0" y="977495"/>
                    <a:pt x="0" y="629714"/>
                  </a:cubicBezTo>
                  <a:close/>
                </a:path>
              </a:pathLst>
            </a:custGeom>
            <a:solidFill>
              <a:schemeClr val="lt2">
                <a:alpha val="89411"/>
              </a:schemeClr>
            </a:solidFill>
            <a:ln w="28575" cap="flat" cmpd="sng">
              <a:solidFill>
                <a:schemeClr val="lt2"/>
              </a:solidFill>
              <a:prstDash val="solid"/>
              <a:miter lim="800000"/>
              <a:headEnd type="none" w="sm" len="sm"/>
              <a:tailEnd type="none" w="sm" len="sm"/>
            </a:ln>
          </p:spPr>
          <p:txBody>
            <a:bodyPr spcFirstLastPara="1" wrap="square" lIns="194450" tIns="195175" rIns="196150" bIns="195175" anchor="b" anchorCtr="0">
              <a:noAutofit/>
            </a:bodyPr>
            <a:lstStyle/>
            <a:p>
              <a:pPr marL="0" marR="0" lvl="0" indent="0" algn="ctr" rtl="0">
                <a:lnSpc>
                  <a:spcPct val="100000"/>
                </a:lnSpc>
                <a:spcBef>
                  <a:spcPts val="0"/>
                </a:spcBef>
                <a:spcAft>
                  <a:spcPts val="0"/>
                </a:spcAft>
                <a:buClr>
                  <a:schemeClr val="dk1"/>
                </a:buClr>
                <a:buSzPts val="1200"/>
                <a:buFont typeface="Open Sans"/>
                <a:buNone/>
              </a:pPr>
              <a:r>
                <a:rPr lang="en-GB" sz="1200" b="1" i="0" u="none" strike="noStrike" cap="none">
                  <a:solidFill>
                    <a:schemeClr val="dk1"/>
                  </a:solidFill>
                  <a:latin typeface="Open Sans"/>
                  <a:ea typeface="Open Sans"/>
                  <a:cs typeface="Open Sans"/>
                  <a:sym typeface="Open Sans"/>
                </a:rPr>
                <a:t>Findings</a:t>
              </a:r>
              <a:endParaRPr sz="1400" b="0" i="0" u="none" strike="noStrike" cap="none">
                <a:solidFill>
                  <a:srgbClr val="000000"/>
                </a:solidFill>
                <a:latin typeface="Arial"/>
                <a:ea typeface="Arial"/>
                <a:cs typeface="Arial"/>
                <a:sym typeface="Arial"/>
              </a:endParaRPr>
            </a:p>
          </p:txBody>
        </p:sp>
        <p:sp>
          <p:nvSpPr>
            <p:cNvPr id="632" name="Google Shape;632;p106"/>
            <p:cNvSpPr/>
            <p:nvPr/>
          </p:nvSpPr>
          <p:spPr>
            <a:xfrm>
              <a:off x="3773513" y="1353073"/>
              <a:ext cx="1259626" cy="1259428"/>
            </a:xfrm>
            <a:custGeom>
              <a:avLst/>
              <a:gdLst/>
              <a:ahLst/>
              <a:cxnLst/>
              <a:rect l="l" t="t" r="r" b="b"/>
              <a:pathLst>
                <a:path w="1259626" h="1259428" extrusionOk="0">
                  <a:moveTo>
                    <a:pt x="0" y="629714"/>
                  </a:moveTo>
                  <a:cubicBezTo>
                    <a:pt x="0" y="281933"/>
                    <a:pt x="281977" y="0"/>
                    <a:pt x="629813" y="0"/>
                  </a:cubicBezTo>
                  <a:cubicBezTo>
                    <a:pt x="977649" y="0"/>
                    <a:pt x="1259626" y="281933"/>
                    <a:pt x="1259626" y="629714"/>
                  </a:cubicBezTo>
                  <a:cubicBezTo>
                    <a:pt x="1259626" y="977495"/>
                    <a:pt x="977649" y="1259428"/>
                    <a:pt x="629813" y="1259428"/>
                  </a:cubicBezTo>
                  <a:cubicBezTo>
                    <a:pt x="281977" y="1259428"/>
                    <a:pt x="0" y="977495"/>
                    <a:pt x="0" y="629714"/>
                  </a:cubicBezTo>
                  <a:close/>
                </a:path>
              </a:pathLst>
            </a:custGeom>
            <a:solidFill>
              <a:srgbClr val="2EA39E">
                <a:alpha val="89411"/>
              </a:srgbClr>
            </a:solidFill>
            <a:ln w="28575" cap="flat" cmpd="sng">
              <a:solidFill>
                <a:schemeClr val="lt2"/>
              </a:solidFill>
              <a:prstDash val="solid"/>
              <a:miter lim="800000"/>
              <a:headEnd type="none" w="sm" len="sm"/>
              <a:tailEnd type="none" w="sm" len="sm"/>
            </a:ln>
          </p:spPr>
          <p:txBody>
            <a:bodyPr spcFirstLastPara="1" wrap="square" lIns="194450" tIns="195175" rIns="196150" bIns="195175" anchor="b" anchorCtr="0">
              <a:noAutofit/>
            </a:bodyPr>
            <a:lstStyle/>
            <a:p>
              <a:pPr marL="0" marR="0" lvl="0" indent="0" algn="ctr" rtl="0">
                <a:lnSpc>
                  <a:spcPct val="100000"/>
                </a:lnSpc>
                <a:spcBef>
                  <a:spcPts val="0"/>
                </a:spcBef>
                <a:spcAft>
                  <a:spcPts val="0"/>
                </a:spcAft>
                <a:buClr>
                  <a:schemeClr val="dk1"/>
                </a:buClr>
                <a:buSzPts val="1200"/>
                <a:buFont typeface="Open Sans"/>
                <a:buNone/>
              </a:pPr>
              <a:r>
                <a:rPr lang="en-GB" sz="1200" b="1" i="0" u="none" strike="noStrike" cap="none">
                  <a:solidFill>
                    <a:schemeClr val="lt1"/>
                  </a:solidFill>
                  <a:latin typeface="Open Sans"/>
                  <a:ea typeface="Open Sans"/>
                  <a:cs typeface="Open Sans"/>
                  <a:sym typeface="Open Sans"/>
                </a:rPr>
                <a:t>Case studies</a:t>
              </a:r>
              <a:endParaRPr sz="1400" b="0" i="0" u="none" strike="noStrike" cap="none">
                <a:solidFill>
                  <a:schemeClr val="lt1"/>
                </a:solidFill>
                <a:latin typeface="Arial"/>
                <a:ea typeface="Arial"/>
                <a:cs typeface="Arial"/>
                <a:sym typeface="Arial"/>
              </a:endParaRPr>
            </a:p>
          </p:txBody>
        </p:sp>
        <p:sp>
          <p:nvSpPr>
            <p:cNvPr id="633" name="Google Shape;633;p106"/>
            <p:cNvSpPr/>
            <p:nvPr/>
          </p:nvSpPr>
          <p:spPr>
            <a:xfrm>
              <a:off x="2378406" y="1353073"/>
              <a:ext cx="1259626" cy="1259428"/>
            </a:xfrm>
            <a:custGeom>
              <a:avLst/>
              <a:gdLst/>
              <a:ahLst/>
              <a:cxnLst/>
              <a:rect l="l" t="t" r="r" b="b"/>
              <a:pathLst>
                <a:path w="1259626" h="1259428" extrusionOk="0">
                  <a:moveTo>
                    <a:pt x="0" y="629714"/>
                  </a:moveTo>
                  <a:cubicBezTo>
                    <a:pt x="0" y="281933"/>
                    <a:pt x="281977" y="0"/>
                    <a:pt x="629813" y="0"/>
                  </a:cubicBezTo>
                  <a:cubicBezTo>
                    <a:pt x="977649" y="0"/>
                    <a:pt x="1259626" y="281933"/>
                    <a:pt x="1259626" y="629714"/>
                  </a:cubicBezTo>
                  <a:cubicBezTo>
                    <a:pt x="1259626" y="977495"/>
                    <a:pt x="977649" y="1259428"/>
                    <a:pt x="629813" y="1259428"/>
                  </a:cubicBezTo>
                  <a:cubicBezTo>
                    <a:pt x="281977" y="1259428"/>
                    <a:pt x="0" y="977495"/>
                    <a:pt x="0" y="629714"/>
                  </a:cubicBezTo>
                  <a:close/>
                </a:path>
              </a:pathLst>
            </a:custGeom>
            <a:solidFill>
              <a:srgbClr val="E7E6E4"/>
            </a:solidFill>
            <a:ln w="28575" cap="flat" cmpd="sng">
              <a:solidFill>
                <a:schemeClr val="lt2"/>
              </a:solidFill>
              <a:prstDash val="solid"/>
              <a:miter lim="800000"/>
              <a:headEnd type="none" w="sm" len="sm"/>
              <a:tailEnd type="none" w="sm" len="sm"/>
            </a:ln>
          </p:spPr>
          <p:txBody>
            <a:bodyPr spcFirstLastPara="1" wrap="square" lIns="195300" tIns="195175" rIns="195300" bIns="195175" anchor="b" anchorCtr="0">
              <a:noAutofit/>
            </a:bodyPr>
            <a:lstStyle/>
            <a:p>
              <a:pPr marL="0" marR="0" lvl="0" indent="0" algn="ctr" rtl="0">
                <a:lnSpc>
                  <a:spcPct val="100000"/>
                </a:lnSpc>
                <a:spcBef>
                  <a:spcPts val="0"/>
                </a:spcBef>
                <a:spcAft>
                  <a:spcPts val="0"/>
                </a:spcAft>
                <a:buClr>
                  <a:schemeClr val="lt1"/>
                </a:buClr>
                <a:buSzPts val="1200"/>
                <a:buFont typeface="Open Sans"/>
                <a:buNone/>
              </a:pPr>
              <a:r>
                <a:rPr lang="en-GB" sz="1200" b="1" i="0" u="none" strike="noStrike" cap="none">
                  <a:solidFill>
                    <a:schemeClr val="dk1"/>
                  </a:solidFill>
                  <a:latin typeface="Open Sans"/>
                  <a:ea typeface="Open Sans"/>
                  <a:cs typeface="Open Sans"/>
                  <a:sym typeface="Open Sans"/>
                </a:rPr>
                <a:t>Overview</a:t>
              </a:r>
              <a:endParaRPr sz="1400" b="0" i="0" u="none" strike="noStrike" cap="none">
                <a:solidFill>
                  <a:schemeClr val="dk1"/>
                </a:solidFill>
                <a:latin typeface="Arial"/>
                <a:ea typeface="Arial"/>
                <a:cs typeface="Arial"/>
                <a:sym typeface="Arial"/>
              </a:endParaRPr>
            </a:p>
          </p:txBody>
        </p:sp>
      </p:grpSp>
      <p:pic>
        <p:nvPicPr>
          <p:cNvPr id="634" name="Google Shape;634;p106"/>
          <p:cNvPicPr preferRelativeResize="0"/>
          <p:nvPr/>
        </p:nvPicPr>
        <p:blipFill rotWithShape="1">
          <a:blip r:embed="rId3">
            <a:alphaModFix/>
          </a:blip>
          <a:srcRect/>
          <a:stretch/>
        </p:blipFill>
        <p:spPr>
          <a:xfrm>
            <a:off x="4967445" y="3927375"/>
            <a:ext cx="465142" cy="465142"/>
          </a:xfrm>
          <a:prstGeom prst="rect">
            <a:avLst/>
          </a:prstGeom>
          <a:noFill/>
          <a:ln>
            <a:noFill/>
          </a:ln>
        </p:spPr>
      </p:pic>
      <p:pic>
        <p:nvPicPr>
          <p:cNvPr id="635" name="Google Shape;635;p106"/>
          <p:cNvPicPr preferRelativeResize="0"/>
          <p:nvPr/>
        </p:nvPicPr>
        <p:blipFill rotWithShape="1">
          <a:blip r:embed="rId4">
            <a:alphaModFix/>
          </a:blip>
          <a:srcRect/>
          <a:stretch/>
        </p:blipFill>
        <p:spPr>
          <a:xfrm>
            <a:off x="7799039" y="3945092"/>
            <a:ext cx="515606" cy="515606"/>
          </a:xfrm>
          <a:prstGeom prst="rect">
            <a:avLst/>
          </a:prstGeom>
          <a:noFill/>
          <a:ln>
            <a:noFill/>
          </a:ln>
        </p:spPr>
      </p:pic>
      <p:pic>
        <p:nvPicPr>
          <p:cNvPr id="636" name="Google Shape;636;p106"/>
          <p:cNvPicPr preferRelativeResize="0"/>
          <p:nvPr/>
        </p:nvPicPr>
        <p:blipFill rotWithShape="1">
          <a:blip r:embed="rId5">
            <a:alphaModFix/>
          </a:blip>
          <a:srcRect/>
          <a:stretch/>
        </p:blipFill>
        <p:spPr>
          <a:xfrm>
            <a:off x="6434580" y="3927375"/>
            <a:ext cx="472971" cy="472971"/>
          </a:xfrm>
          <a:prstGeom prst="rect">
            <a:avLst/>
          </a:prstGeom>
          <a:noFill/>
          <a:ln>
            <a:noFill/>
          </a:ln>
        </p:spPr>
      </p:pic>
      <p:pic>
        <p:nvPicPr>
          <p:cNvPr id="637" name="Google Shape;637;p106"/>
          <p:cNvPicPr preferRelativeResize="0"/>
          <p:nvPr/>
        </p:nvPicPr>
        <p:blipFill rotWithShape="1">
          <a:blip r:embed="rId6">
            <a:alphaModFix/>
          </a:blip>
          <a:srcRect/>
          <a:stretch/>
        </p:blipFill>
        <p:spPr>
          <a:xfrm>
            <a:off x="3479879" y="3927375"/>
            <a:ext cx="551041" cy="551041"/>
          </a:xfrm>
          <a:prstGeom prst="rect">
            <a:avLst/>
          </a:prstGeom>
          <a:noFill/>
          <a:ln>
            <a:noFill/>
          </a:ln>
        </p:spPr>
      </p:pic>
      <p:pic>
        <p:nvPicPr>
          <p:cNvPr id="638" name="Google Shape;638;p106"/>
          <p:cNvPicPr preferRelativeResize="0"/>
          <p:nvPr/>
        </p:nvPicPr>
        <p:blipFill rotWithShape="1">
          <a:blip r:embed="rId7">
            <a:alphaModFix/>
          </a:blip>
          <a:srcRect/>
          <a:stretch/>
        </p:blipFill>
        <p:spPr>
          <a:xfrm>
            <a:off x="-99098" y="659440"/>
            <a:ext cx="551041" cy="551041"/>
          </a:xfrm>
          <a:prstGeom prst="rect">
            <a:avLst/>
          </a:prstGeom>
          <a:noFill/>
          <a:ln>
            <a:noFill/>
          </a:ln>
        </p:spPr>
      </p:pic>
      <p:pic>
        <p:nvPicPr>
          <p:cNvPr id="639" name="Google Shape;639;p106"/>
          <p:cNvPicPr preferRelativeResize="0"/>
          <p:nvPr/>
        </p:nvPicPr>
        <p:blipFill rotWithShape="1">
          <a:blip r:embed="rId8">
            <a:alphaModFix/>
          </a:blip>
          <a:srcRect t="11022" b="46482"/>
          <a:stretch/>
        </p:blipFill>
        <p:spPr>
          <a:xfrm>
            <a:off x="0" y="9914"/>
            <a:ext cx="12192000" cy="3451896"/>
          </a:xfrm>
          <a:prstGeom prst="rect">
            <a:avLst/>
          </a:prstGeom>
          <a:noFill/>
          <a:ln>
            <a:noFill/>
          </a:ln>
        </p:spPr>
      </p:pic>
      <p:sp>
        <p:nvSpPr>
          <p:cNvPr id="640" name="Google Shape;640;p106"/>
          <p:cNvSpPr/>
          <p:nvPr/>
        </p:nvSpPr>
        <p:spPr>
          <a:xfrm>
            <a:off x="-18124" y="5472861"/>
            <a:ext cx="12192000" cy="1451397"/>
          </a:xfrm>
          <a:prstGeom prst="rect">
            <a:avLst/>
          </a:prstGeom>
          <a:solidFill>
            <a:srgbClr val="2EA39E">
              <a:alpha val="85490"/>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Open Sans"/>
              <a:ea typeface="Open Sans"/>
              <a:cs typeface="Open Sans"/>
              <a:sym typeface="Open Sans"/>
            </a:endParaRPr>
          </a:p>
        </p:txBody>
      </p:sp>
      <p:sp>
        <p:nvSpPr>
          <p:cNvPr id="641" name="Google Shape;641;p106"/>
          <p:cNvSpPr txBox="1"/>
          <p:nvPr/>
        </p:nvSpPr>
        <p:spPr>
          <a:xfrm>
            <a:off x="506250" y="5842309"/>
            <a:ext cx="11179500" cy="735546"/>
          </a:xfrm>
          <a:prstGeom prst="rect">
            <a:avLst/>
          </a:prstGeom>
          <a:noFill/>
          <a:ln>
            <a:noFill/>
          </a:ln>
        </p:spPr>
        <p:txBody>
          <a:bodyPr spcFirstLastPara="1" wrap="square" lIns="0" tIns="45700" rIns="0" bIns="45700" anchor="t" anchorCtr="0">
            <a:spAutoFit/>
          </a:bodyPr>
          <a:lstStyle/>
          <a:p>
            <a:pPr marL="0" marR="0" lvl="0" indent="0" algn="ctr" rtl="0">
              <a:lnSpc>
                <a:spcPct val="110000"/>
              </a:lnSpc>
              <a:spcBef>
                <a:spcPts val="0"/>
              </a:spcBef>
              <a:spcAft>
                <a:spcPts val="0"/>
              </a:spcAft>
              <a:buClr>
                <a:srgbClr val="000000"/>
              </a:buClr>
              <a:buSzPts val="2400"/>
              <a:buFont typeface="Arial"/>
              <a:buNone/>
            </a:pPr>
            <a:r>
              <a:rPr lang="en-GB" sz="2300" b="1" i="0" u="none" strike="noStrike" cap="none" dirty="0">
                <a:solidFill>
                  <a:schemeClr val="lt1"/>
                </a:solidFill>
                <a:latin typeface="Montserrat"/>
                <a:ea typeface="Montserrat"/>
                <a:cs typeface="Montserrat"/>
                <a:sym typeface="Montserrat"/>
              </a:rPr>
              <a:t>Enhancing digital transformation through TVET in developing countries</a:t>
            </a:r>
            <a:endParaRPr sz="2300" b="1" i="0" u="none" strike="noStrike" cap="none" dirty="0">
              <a:solidFill>
                <a:schemeClr val="lt1"/>
              </a:solidFill>
              <a:latin typeface="Montserrat"/>
              <a:ea typeface="Montserrat"/>
              <a:cs typeface="Montserrat"/>
              <a:sym typeface="Montserrat"/>
            </a:endParaRPr>
          </a:p>
          <a:p>
            <a:pPr marL="0" marR="0" lvl="0" indent="0" algn="ctr" rtl="0">
              <a:lnSpc>
                <a:spcPct val="110000"/>
              </a:lnSpc>
              <a:spcBef>
                <a:spcPts val="0"/>
              </a:spcBef>
              <a:spcAft>
                <a:spcPts val="0"/>
              </a:spcAft>
              <a:buClr>
                <a:srgbClr val="000000"/>
              </a:buClr>
              <a:buSzPts val="1500"/>
              <a:buFont typeface="Arial"/>
              <a:buNone/>
            </a:pPr>
            <a:r>
              <a:rPr lang="en-GB" sz="1500" b="1" i="0" u="none" strike="noStrike" cap="none" dirty="0">
                <a:solidFill>
                  <a:schemeClr val="lt1"/>
                </a:solidFill>
                <a:latin typeface="Montserrat"/>
                <a:ea typeface="Montserrat"/>
                <a:cs typeface="Montserrat"/>
                <a:sym typeface="Montserrat"/>
              </a:rPr>
              <a:t>15 June 2023</a:t>
            </a:r>
            <a:endParaRPr sz="1500" b="1" i="0" u="none" strike="noStrike" cap="none" dirty="0">
              <a:solidFill>
                <a:schemeClr val="lt1"/>
              </a:solidFill>
              <a:latin typeface="Montserrat"/>
              <a:ea typeface="Montserrat"/>
              <a:cs typeface="Montserrat"/>
              <a:sym typeface="Montserrat"/>
            </a:endParaRPr>
          </a:p>
        </p:txBody>
      </p:sp>
      <p:grpSp>
        <p:nvGrpSpPr>
          <p:cNvPr id="642" name="Google Shape;642;p106"/>
          <p:cNvGrpSpPr/>
          <p:nvPr/>
        </p:nvGrpSpPr>
        <p:grpSpPr>
          <a:xfrm>
            <a:off x="3233738" y="5919788"/>
            <a:ext cx="6045200" cy="693737"/>
            <a:chOff x="1820807" y="5890408"/>
            <a:chExt cx="7527998" cy="863395"/>
          </a:xfrm>
        </p:grpSpPr>
        <p:grpSp>
          <p:nvGrpSpPr>
            <p:cNvPr id="643" name="Google Shape;643;p106"/>
            <p:cNvGrpSpPr/>
            <p:nvPr/>
          </p:nvGrpSpPr>
          <p:grpSpPr>
            <a:xfrm>
              <a:off x="1820807" y="5933735"/>
              <a:ext cx="6377321" cy="805658"/>
              <a:chOff x="500580" y="146839"/>
              <a:chExt cx="6377321" cy="805658"/>
            </a:xfrm>
          </p:grpSpPr>
          <p:sp>
            <p:nvSpPr>
              <p:cNvPr id="644" name="Google Shape;644;p106"/>
              <p:cNvSpPr/>
              <p:nvPr/>
            </p:nvSpPr>
            <p:spPr>
              <a:xfrm>
                <a:off x="5419950" y="301699"/>
                <a:ext cx="1457951" cy="533568"/>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Open Sans"/>
                  <a:ea typeface="Open Sans"/>
                  <a:cs typeface="Open Sans"/>
                  <a:sym typeface="Open Sans"/>
                </a:endParaRPr>
              </a:p>
            </p:txBody>
          </p:sp>
          <p:sp>
            <p:nvSpPr>
              <p:cNvPr id="645" name="Google Shape;645;p106"/>
              <p:cNvSpPr/>
              <p:nvPr/>
            </p:nvSpPr>
            <p:spPr>
              <a:xfrm>
                <a:off x="2201574" y="297640"/>
                <a:ext cx="1628455" cy="47514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Open Sans"/>
                  <a:ea typeface="Open Sans"/>
                  <a:cs typeface="Open Sans"/>
                  <a:sym typeface="Open Sans"/>
                </a:endParaRPr>
              </a:p>
            </p:txBody>
          </p:sp>
          <p:sp>
            <p:nvSpPr>
              <p:cNvPr id="646" name="Google Shape;646;p106"/>
              <p:cNvSpPr/>
              <p:nvPr/>
            </p:nvSpPr>
            <p:spPr>
              <a:xfrm>
                <a:off x="500580" y="334711"/>
                <a:ext cx="1540236" cy="555486"/>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Open Sans"/>
                  <a:ea typeface="Open Sans"/>
                  <a:cs typeface="Open Sans"/>
                  <a:sym typeface="Open Sans"/>
                </a:endParaRPr>
              </a:p>
            </p:txBody>
          </p:sp>
          <p:sp>
            <p:nvSpPr>
              <p:cNvPr id="647" name="Google Shape;647;p106"/>
              <p:cNvSpPr/>
              <p:nvPr/>
            </p:nvSpPr>
            <p:spPr>
              <a:xfrm>
                <a:off x="3958513" y="146839"/>
                <a:ext cx="1309422" cy="805658"/>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Open Sans"/>
                  <a:ea typeface="Open Sans"/>
                  <a:cs typeface="Open Sans"/>
                  <a:sym typeface="Open Sans"/>
                </a:endParaRPr>
              </a:p>
            </p:txBody>
          </p:sp>
        </p:grpSp>
        <p:sp>
          <p:nvSpPr>
            <p:cNvPr id="648" name="Google Shape;648;p106"/>
            <p:cNvSpPr/>
            <p:nvPr/>
          </p:nvSpPr>
          <p:spPr>
            <a:xfrm>
              <a:off x="8350143" y="5890408"/>
              <a:ext cx="998662" cy="863395"/>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Open Sans"/>
                <a:ea typeface="Open Sans"/>
                <a:cs typeface="Open Sans"/>
                <a:sym typeface="Open Sans"/>
              </a:endParaRPr>
            </a:p>
          </p:txBody>
        </p:sp>
      </p:grpSp>
      <p:sp>
        <p:nvSpPr>
          <p:cNvPr id="649" name="Google Shape;649;p106"/>
          <p:cNvSpPr txBox="1"/>
          <p:nvPr/>
        </p:nvSpPr>
        <p:spPr>
          <a:xfrm>
            <a:off x="9278938" y="74278"/>
            <a:ext cx="2826415" cy="18466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GB" sz="600" b="0" i="0" u="none" strike="noStrike" cap="none">
                <a:solidFill>
                  <a:schemeClr val="lt1"/>
                </a:solidFill>
                <a:latin typeface="Arial"/>
                <a:ea typeface="Arial"/>
                <a:cs typeface="Arial"/>
                <a:sym typeface="Arial"/>
              </a:rPr>
              <a:t>Image source: </a:t>
            </a:r>
            <a:r>
              <a:rPr lang="en-GB" sz="600" b="0" i="0" u="sng" strike="noStrike" cap="none">
                <a:solidFill>
                  <a:schemeClr val="lt1"/>
                </a:solidFill>
                <a:latin typeface="Arial"/>
                <a:ea typeface="Arial"/>
                <a:cs typeface="Arial"/>
                <a:sym typeface="Arial"/>
                <a:hlinkClick r:id="rId9">
                  <a:extLst>
                    <a:ext uri="{A12FA001-AC4F-418D-AE19-62706E023703}">
                      <ahyp:hlinkClr xmlns:ahyp="http://schemas.microsoft.com/office/drawing/2018/hyperlinkcolor" val="tx"/>
                    </a:ext>
                  </a:extLst>
                </a:hlinkClick>
              </a:rPr>
              <a:t>https://magazine.lucubrates.com/digital-transformation-in-tvet/</a:t>
            </a:r>
            <a:r>
              <a:rPr lang="en-GB" sz="600" b="0" i="0" u="none" strike="noStrike" cap="none">
                <a:solidFill>
                  <a:schemeClr val="lt1"/>
                </a:solidFill>
                <a:latin typeface="Arial"/>
                <a:ea typeface="Arial"/>
                <a:cs typeface="Arial"/>
                <a:sym typeface="Arial"/>
              </a:rPr>
              <a:t>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653"/>
        <p:cNvGrpSpPr/>
        <p:nvPr/>
      </p:nvGrpSpPr>
      <p:grpSpPr>
        <a:xfrm>
          <a:off x="0" y="0"/>
          <a:ext cx="0" cy="0"/>
          <a:chOff x="0" y="0"/>
          <a:chExt cx="0" cy="0"/>
        </a:xfrm>
      </p:grpSpPr>
      <p:sp>
        <p:nvSpPr>
          <p:cNvPr id="654" name="Google Shape;654;p107"/>
          <p:cNvSpPr/>
          <p:nvPr/>
        </p:nvSpPr>
        <p:spPr>
          <a:xfrm>
            <a:off x="6769025" y="4622925"/>
            <a:ext cx="4317300" cy="1836000"/>
          </a:xfrm>
          <a:prstGeom prst="rect">
            <a:avLst/>
          </a:prstGeom>
          <a:solidFill>
            <a:srgbClr val="D9EA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5" name="Google Shape;655;p107"/>
          <p:cNvSpPr/>
          <p:nvPr/>
        </p:nvSpPr>
        <p:spPr>
          <a:xfrm>
            <a:off x="2025538" y="4622925"/>
            <a:ext cx="4317300" cy="1836000"/>
          </a:xfrm>
          <a:prstGeom prst="rect">
            <a:avLst/>
          </a:prstGeom>
          <a:solidFill>
            <a:srgbClr val="D9EA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6" name="Google Shape;656;p107"/>
          <p:cNvSpPr/>
          <p:nvPr/>
        </p:nvSpPr>
        <p:spPr>
          <a:xfrm>
            <a:off x="6769025" y="2411900"/>
            <a:ext cx="4317300" cy="1836000"/>
          </a:xfrm>
          <a:prstGeom prst="rect">
            <a:avLst/>
          </a:prstGeom>
          <a:solidFill>
            <a:srgbClr val="D9EA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7" name="Google Shape;657;p107"/>
          <p:cNvSpPr/>
          <p:nvPr/>
        </p:nvSpPr>
        <p:spPr>
          <a:xfrm>
            <a:off x="2025550" y="2393900"/>
            <a:ext cx="4317300" cy="1836000"/>
          </a:xfrm>
          <a:prstGeom prst="rect">
            <a:avLst/>
          </a:prstGeom>
          <a:solidFill>
            <a:srgbClr val="D9EA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8" name="Google Shape;658;p107"/>
          <p:cNvSpPr/>
          <p:nvPr/>
        </p:nvSpPr>
        <p:spPr>
          <a:xfrm>
            <a:off x="1192710" y="1570383"/>
            <a:ext cx="10795340" cy="636693"/>
          </a:xfrm>
          <a:prstGeom prst="rect">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Open Sans"/>
              <a:ea typeface="Open Sans"/>
              <a:cs typeface="Open Sans"/>
              <a:sym typeface="Open Sans"/>
            </a:endParaRPr>
          </a:p>
        </p:txBody>
      </p:sp>
      <p:sp>
        <p:nvSpPr>
          <p:cNvPr id="659" name="Google Shape;659;p107"/>
          <p:cNvSpPr txBox="1">
            <a:spLocks noGrp="1"/>
          </p:cNvSpPr>
          <p:nvPr>
            <p:ph type="title" idx="4294967295"/>
          </p:nvPr>
        </p:nvSpPr>
        <p:spPr>
          <a:xfrm>
            <a:off x="1192700" y="186924"/>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0B0F0"/>
              </a:buClr>
              <a:buSzPts val="4400"/>
              <a:buFont typeface="Calibri"/>
              <a:buNone/>
            </a:pPr>
            <a:r>
              <a:rPr lang="en-GB" sz="2800">
                <a:solidFill>
                  <a:schemeClr val="accent5"/>
                </a:solidFill>
              </a:rPr>
              <a:t>Case Study: </a:t>
            </a:r>
            <a:r>
              <a:rPr lang="en-GB" sz="2800" b="1">
                <a:solidFill>
                  <a:schemeClr val="accent5"/>
                </a:solidFill>
              </a:rPr>
              <a:t>Brazil</a:t>
            </a:r>
            <a:endParaRPr sz="2800" b="1">
              <a:solidFill>
                <a:schemeClr val="accent5"/>
              </a:solidFill>
            </a:endParaRPr>
          </a:p>
        </p:txBody>
      </p:sp>
      <p:sp>
        <p:nvSpPr>
          <p:cNvPr id="660" name="Google Shape;660;p107"/>
          <p:cNvSpPr txBox="1">
            <a:spLocks noGrp="1"/>
          </p:cNvSpPr>
          <p:nvPr>
            <p:ph type="body" idx="4294967295"/>
          </p:nvPr>
        </p:nvSpPr>
        <p:spPr>
          <a:xfrm>
            <a:off x="1275848" y="1708762"/>
            <a:ext cx="10753766" cy="401297"/>
          </a:xfrm>
          <a:prstGeom prst="rect">
            <a:avLst/>
          </a:prstGeom>
          <a:noFill/>
          <a:ln>
            <a:noFill/>
          </a:ln>
        </p:spPr>
        <p:txBody>
          <a:bodyPr spcFirstLastPara="1" wrap="square" lIns="91425" tIns="45700" rIns="91425" bIns="45700" anchor="t" anchorCtr="0">
            <a:normAutofit/>
          </a:bodyPr>
          <a:lstStyle/>
          <a:p>
            <a:pPr marL="0" lvl="0" indent="0" algn="ctr" rtl="0">
              <a:lnSpc>
                <a:spcPct val="100000"/>
              </a:lnSpc>
              <a:spcBef>
                <a:spcPts val="0"/>
              </a:spcBef>
              <a:spcAft>
                <a:spcPts val="0"/>
              </a:spcAft>
              <a:buClr>
                <a:schemeClr val="dk1"/>
              </a:buClr>
              <a:buSzPts val="2800"/>
              <a:buNone/>
            </a:pPr>
            <a:r>
              <a:rPr lang="en-GB" sz="1800" b="1" i="1">
                <a:solidFill>
                  <a:schemeClr val="accent5"/>
                </a:solidFill>
              </a:rPr>
              <a:t>Focus: The digitalization experience of SENAI in creating and providing hybrid TVET courses</a:t>
            </a:r>
            <a:endParaRPr sz="1800" b="1" i="1">
              <a:solidFill>
                <a:schemeClr val="accent5"/>
              </a:solidFill>
            </a:endParaRPr>
          </a:p>
          <a:p>
            <a:pPr marL="0" lvl="0" indent="0" algn="ctr" rtl="0">
              <a:lnSpc>
                <a:spcPct val="100000"/>
              </a:lnSpc>
              <a:spcBef>
                <a:spcPts val="1000"/>
              </a:spcBef>
              <a:spcAft>
                <a:spcPts val="0"/>
              </a:spcAft>
              <a:buClr>
                <a:schemeClr val="dk1"/>
              </a:buClr>
              <a:buSzPts val="2800"/>
              <a:buNone/>
            </a:pPr>
            <a:endParaRPr sz="1800" b="1" i="1">
              <a:solidFill>
                <a:schemeClr val="accent5"/>
              </a:solidFill>
            </a:endParaRPr>
          </a:p>
        </p:txBody>
      </p:sp>
      <p:sp>
        <p:nvSpPr>
          <p:cNvPr id="661" name="Google Shape;661;p107"/>
          <p:cNvSpPr txBox="1">
            <a:spLocks noGrp="1"/>
          </p:cNvSpPr>
          <p:nvPr>
            <p:ph type="sldNum" idx="12"/>
          </p:nvPr>
        </p:nvSpPr>
        <p:spPr>
          <a:xfrm>
            <a:off x="236538" y="6418263"/>
            <a:ext cx="512762" cy="227012"/>
          </a:xfrm>
          <a:prstGeom prst="rect">
            <a:avLst/>
          </a:prstGeom>
          <a:noFill/>
          <a:ln>
            <a:noFill/>
          </a:ln>
        </p:spPr>
        <p:txBody>
          <a:bodyPr spcFirstLastPara="1" wrap="square" lIns="0" tIns="0" rIns="0" bIns="0" anchor="ctr" anchorCtr="0">
            <a:noAutofit/>
          </a:bodyPr>
          <a:lstStyle/>
          <a:p>
            <a:pPr marL="0" lvl="0" indent="0" algn="ctr" rtl="0">
              <a:lnSpc>
                <a:spcPct val="100000"/>
              </a:lnSpc>
              <a:spcBef>
                <a:spcPts val="0"/>
              </a:spcBef>
              <a:spcAft>
                <a:spcPts val="0"/>
              </a:spcAft>
              <a:buSzPts val="1000"/>
              <a:buNone/>
            </a:pPr>
            <a:fld id="{00000000-1234-1234-1234-123412341234}" type="slidenum">
              <a:rPr lang="en-GB"/>
              <a:t>8</a:t>
            </a:fld>
            <a:endParaRPr/>
          </a:p>
        </p:txBody>
      </p:sp>
      <p:sp>
        <p:nvSpPr>
          <p:cNvPr id="662" name="Google Shape;662;p107"/>
          <p:cNvSpPr txBox="1"/>
          <p:nvPr/>
        </p:nvSpPr>
        <p:spPr>
          <a:xfrm>
            <a:off x="2442668" y="2663723"/>
            <a:ext cx="3684000" cy="9543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GB" sz="1400" b="1" i="0" u="none" strike="noStrike" cap="none">
                <a:solidFill>
                  <a:srgbClr val="000000"/>
                </a:solidFill>
                <a:latin typeface="Arial"/>
                <a:ea typeface="Arial"/>
                <a:cs typeface="Arial"/>
                <a:sym typeface="Arial"/>
              </a:rPr>
              <a:t>DX/T for technical and technological development </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r>
              <a:rPr lang="en-GB" sz="1400" b="0" i="0" u="none" strike="noStrike" cap="none">
                <a:solidFill>
                  <a:srgbClr val="000000"/>
                </a:solidFill>
                <a:latin typeface="Arial"/>
                <a:ea typeface="Arial"/>
                <a:cs typeface="Arial"/>
                <a:sym typeface="Arial"/>
              </a:rPr>
              <a:t>Strong focus on an incremental approach, building on what exists</a:t>
            </a:r>
            <a:endParaRPr sz="1400" b="0" i="0" u="none" strike="noStrike" cap="none">
              <a:solidFill>
                <a:srgbClr val="000000"/>
              </a:solidFill>
              <a:latin typeface="Arial"/>
              <a:ea typeface="Arial"/>
              <a:cs typeface="Arial"/>
              <a:sym typeface="Arial"/>
            </a:endParaRPr>
          </a:p>
        </p:txBody>
      </p:sp>
      <p:cxnSp>
        <p:nvCxnSpPr>
          <p:cNvPr id="663" name="Google Shape;663;p107"/>
          <p:cNvCxnSpPr/>
          <p:nvPr/>
        </p:nvCxnSpPr>
        <p:spPr>
          <a:xfrm>
            <a:off x="6590380" y="2487168"/>
            <a:ext cx="0" cy="3931095"/>
          </a:xfrm>
          <a:prstGeom prst="straightConnector1">
            <a:avLst/>
          </a:prstGeom>
          <a:noFill/>
          <a:ln w="28575" cap="flat" cmpd="sng">
            <a:solidFill>
              <a:srgbClr val="1C1E1C"/>
            </a:solidFill>
            <a:prstDash val="solid"/>
            <a:round/>
            <a:headEnd type="none" w="sm" len="sm"/>
            <a:tailEnd type="none" w="sm" len="sm"/>
          </a:ln>
        </p:spPr>
      </p:cxnSp>
      <p:cxnSp>
        <p:nvCxnSpPr>
          <p:cNvPr id="664" name="Google Shape;664;p107"/>
          <p:cNvCxnSpPr/>
          <p:nvPr/>
        </p:nvCxnSpPr>
        <p:spPr>
          <a:xfrm rot="10800000">
            <a:off x="1920240" y="4452715"/>
            <a:ext cx="8906256" cy="0"/>
          </a:xfrm>
          <a:prstGeom prst="straightConnector1">
            <a:avLst/>
          </a:prstGeom>
          <a:noFill/>
          <a:ln w="28575" cap="flat" cmpd="sng">
            <a:solidFill>
              <a:srgbClr val="1C1E1C"/>
            </a:solidFill>
            <a:prstDash val="solid"/>
            <a:round/>
            <a:headEnd type="none" w="sm" len="sm"/>
            <a:tailEnd type="none" w="sm" len="sm"/>
          </a:ln>
        </p:spPr>
      </p:cxnSp>
      <p:sp>
        <p:nvSpPr>
          <p:cNvPr id="665" name="Google Shape;665;p107"/>
          <p:cNvSpPr txBox="1"/>
          <p:nvPr/>
        </p:nvSpPr>
        <p:spPr>
          <a:xfrm>
            <a:off x="7162801" y="2690611"/>
            <a:ext cx="3438144" cy="116955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GB" sz="1400" b="1" i="0" u="none" strike="noStrike" cap="none">
                <a:solidFill>
                  <a:srgbClr val="000000"/>
                </a:solidFill>
                <a:latin typeface="Arial"/>
                <a:ea typeface="Arial"/>
                <a:cs typeface="Arial"/>
                <a:sym typeface="Arial"/>
              </a:rPr>
              <a:t>DX/T for curriculum and qualifications</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r>
              <a:rPr lang="en-GB" sz="1400" b="0" i="0" u="none" strike="noStrike" cap="none">
                <a:solidFill>
                  <a:srgbClr val="000000"/>
                </a:solidFill>
                <a:latin typeface="Arial"/>
                <a:ea typeface="Arial"/>
                <a:cs typeface="Arial"/>
                <a:sym typeface="Arial"/>
              </a:rPr>
              <a:t>Used existing programs to create online and hybrid courses using standardized processes - areas were prioritized based on industry and learner’s needs</a:t>
            </a:r>
            <a:endParaRPr sz="1400" b="0" i="0" u="none" strike="noStrike" cap="none">
              <a:solidFill>
                <a:srgbClr val="000000"/>
              </a:solidFill>
              <a:latin typeface="Arial"/>
              <a:ea typeface="Arial"/>
              <a:cs typeface="Arial"/>
              <a:sym typeface="Arial"/>
            </a:endParaRPr>
          </a:p>
        </p:txBody>
      </p:sp>
      <p:sp>
        <p:nvSpPr>
          <p:cNvPr id="666" name="Google Shape;666;p107"/>
          <p:cNvSpPr txBox="1"/>
          <p:nvPr/>
        </p:nvSpPr>
        <p:spPr>
          <a:xfrm>
            <a:off x="2501943" y="4692638"/>
            <a:ext cx="3438000" cy="11697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GB" sz="1400" b="1" i="0" u="none" strike="noStrike" cap="none">
                <a:solidFill>
                  <a:srgbClr val="000000"/>
                </a:solidFill>
                <a:latin typeface="Arial"/>
                <a:ea typeface="Arial"/>
                <a:cs typeface="Arial"/>
                <a:sym typeface="Arial"/>
              </a:rPr>
              <a:t>DX/T for teaching and learning using technology</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r>
              <a:rPr lang="en-GB" sz="1400" b="0" i="0" u="none" strike="noStrike" cap="none">
                <a:solidFill>
                  <a:srgbClr val="000000"/>
                </a:solidFill>
                <a:latin typeface="Arial"/>
                <a:ea typeface="Arial"/>
                <a:cs typeface="Arial"/>
                <a:sym typeface="Arial"/>
              </a:rPr>
              <a:t>The primary mode of delivery is “semi face-to-face,” with 80% distance learning and 20% face-to-face</a:t>
            </a:r>
            <a:endParaRPr sz="1400" b="0" i="0" u="none" strike="noStrike" cap="none">
              <a:solidFill>
                <a:srgbClr val="000000"/>
              </a:solidFill>
              <a:latin typeface="Arial"/>
              <a:ea typeface="Arial"/>
              <a:cs typeface="Arial"/>
              <a:sym typeface="Arial"/>
            </a:endParaRPr>
          </a:p>
        </p:txBody>
      </p:sp>
      <p:sp>
        <p:nvSpPr>
          <p:cNvPr id="667" name="Google Shape;667;p107"/>
          <p:cNvSpPr txBox="1"/>
          <p:nvPr/>
        </p:nvSpPr>
        <p:spPr>
          <a:xfrm>
            <a:off x="7271607" y="4710044"/>
            <a:ext cx="3438144" cy="138499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GB" sz="1400" b="1" i="0" u="none" strike="noStrike" cap="none">
                <a:solidFill>
                  <a:srgbClr val="000000"/>
                </a:solidFill>
                <a:latin typeface="Arial"/>
                <a:ea typeface="Arial"/>
                <a:cs typeface="Arial"/>
                <a:sym typeface="Arial"/>
              </a:rPr>
              <a:t>DX/T for sustainability and resilience</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r>
              <a:rPr lang="en-GB" sz="1400" b="0" i="0" u="none" strike="noStrike" cap="none">
                <a:solidFill>
                  <a:srgbClr val="000000"/>
                </a:solidFill>
                <a:latin typeface="Arial"/>
                <a:ea typeface="Arial"/>
                <a:cs typeface="Arial"/>
                <a:sym typeface="Arial"/>
              </a:rPr>
              <a:t>Implemented as a ‘culture movement’ and ‘changing people’s mindset’; followed by a deeper understanding of DX/T that involved changing the teaching and learning process itself</a:t>
            </a:r>
            <a:endParaRPr sz="1400" b="0" i="0" u="none" strike="noStrike" cap="none">
              <a:solidFill>
                <a:srgbClr val="000000"/>
              </a:solidFill>
              <a:latin typeface="Arial"/>
              <a:ea typeface="Arial"/>
              <a:cs typeface="Arial"/>
              <a:sym typeface="Arial"/>
            </a:endParaRPr>
          </a:p>
        </p:txBody>
      </p:sp>
      <p:pic>
        <p:nvPicPr>
          <p:cNvPr id="668" name="Google Shape;668;p107" descr="Flag of Brazil - Wikipedia"/>
          <p:cNvPicPr preferRelativeResize="0"/>
          <p:nvPr/>
        </p:nvPicPr>
        <p:blipFill rotWithShape="1">
          <a:blip r:embed="rId3">
            <a:alphaModFix/>
          </a:blip>
          <a:srcRect/>
          <a:stretch/>
        </p:blipFill>
        <p:spPr>
          <a:xfrm>
            <a:off x="10296578" y="188994"/>
            <a:ext cx="1627198" cy="1141467"/>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672"/>
        <p:cNvGrpSpPr/>
        <p:nvPr/>
      </p:nvGrpSpPr>
      <p:grpSpPr>
        <a:xfrm>
          <a:off x="0" y="0"/>
          <a:ext cx="0" cy="0"/>
          <a:chOff x="0" y="0"/>
          <a:chExt cx="0" cy="0"/>
        </a:xfrm>
      </p:grpSpPr>
      <p:sp>
        <p:nvSpPr>
          <p:cNvPr id="673" name="Google Shape;673;p108"/>
          <p:cNvSpPr/>
          <p:nvPr/>
        </p:nvSpPr>
        <p:spPr>
          <a:xfrm>
            <a:off x="6801088" y="4577400"/>
            <a:ext cx="4317300" cy="1836000"/>
          </a:xfrm>
          <a:prstGeom prst="rect">
            <a:avLst/>
          </a:prstGeom>
          <a:solidFill>
            <a:srgbClr val="FCE5C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4" name="Google Shape;674;p108"/>
          <p:cNvSpPr/>
          <p:nvPr/>
        </p:nvSpPr>
        <p:spPr>
          <a:xfrm>
            <a:off x="2062350" y="4641300"/>
            <a:ext cx="4317300" cy="1836000"/>
          </a:xfrm>
          <a:prstGeom prst="rect">
            <a:avLst/>
          </a:prstGeom>
          <a:solidFill>
            <a:srgbClr val="FCE5C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5" name="Google Shape;675;p108"/>
          <p:cNvSpPr/>
          <p:nvPr/>
        </p:nvSpPr>
        <p:spPr>
          <a:xfrm>
            <a:off x="6723213" y="2492038"/>
            <a:ext cx="4317300" cy="1836000"/>
          </a:xfrm>
          <a:prstGeom prst="rect">
            <a:avLst/>
          </a:prstGeom>
          <a:solidFill>
            <a:srgbClr val="FCE5C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6" name="Google Shape;676;p108"/>
          <p:cNvSpPr/>
          <p:nvPr/>
        </p:nvSpPr>
        <p:spPr>
          <a:xfrm>
            <a:off x="2062363" y="2483350"/>
            <a:ext cx="4317300" cy="1836000"/>
          </a:xfrm>
          <a:prstGeom prst="rect">
            <a:avLst/>
          </a:prstGeom>
          <a:solidFill>
            <a:srgbClr val="FCE5C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7" name="Google Shape;677;p108"/>
          <p:cNvSpPr/>
          <p:nvPr/>
        </p:nvSpPr>
        <p:spPr>
          <a:xfrm>
            <a:off x="1192710" y="1570383"/>
            <a:ext cx="10795340" cy="636693"/>
          </a:xfrm>
          <a:prstGeom prst="rect">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Open Sans"/>
              <a:ea typeface="Open Sans"/>
              <a:cs typeface="Open Sans"/>
              <a:sym typeface="Open Sans"/>
            </a:endParaRPr>
          </a:p>
        </p:txBody>
      </p:sp>
      <p:sp>
        <p:nvSpPr>
          <p:cNvPr id="678" name="Google Shape;678;p108"/>
          <p:cNvSpPr txBox="1">
            <a:spLocks noGrp="1"/>
          </p:cNvSpPr>
          <p:nvPr>
            <p:ph type="title" idx="4294967295"/>
          </p:nvPr>
        </p:nvSpPr>
        <p:spPr>
          <a:xfrm>
            <a:off x="1192700" y="186924"/>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0B0F0"/>
              </a:buClr>
              <a:buSzPts val="4400"/>
              <a:buFont typeface="Calibri"/>
              <a:buNone/>
            </a:pPr>
            <a:r>
              <a:rPr lang="en-GB" sz="2800">
                <a:solidFill>
                  <a:schemeClr val="accent5"/>
                </a:solidFill>
              </a:rPr>
              <a:t>Case Study: </a:t>
            </a:r>
            <a:r>
              <a:rPr lang="en-GB" sz="2800" b="1">
                <a:solidFill>
                  <a:schemeClr val="accent5"/>
                </a:solidFill>
              </a:rPr>
              <a:t>India</a:t>
            </a:r>
            <a:endParaRPr sz="2800" b="1">
              <a:solidFill>
                <a:schemeClr val="accent5"/>
              </a:solidFill>
            </a:endParaRPr>
          </a:p>
        </p:txBody>
      </p:sp>
      <p:sp>
        <p:nvSpPr>
          <p:cNvPr id="679" name="Google Shape;679;p108"/>
          <p:cNvSpPr txBox="1">
            <a:spLocks noGrp="1"/>
          </p:cNvSpPr>
          <p:nvPr>
            <p:ph type="body" idx="4294967295"/>
          </p:nvPr>
        </p:nvSpPr>
        <p:spPr>
          <a:xfrm>
            <a:off x="1275848" y="1708762"/>
            <a:ext cx="10753766" cy="401297"/>
          </a:xfrm>
          <a:prstGeom prst="rect">
            <a:avLst/>
          </a:prstGeom>
          <a:noFill/>
          <a:ln>
            <a:noFill/>
          </a:ln>
        </p:spPr>
        <p:txBody>
          <a:bodyPr spcFirstLastPara="1" wrap="square" lIns="91425" tIns="45700" rIns="91425" bIns="45700" anchor="t" anchorCtr="0">
            <a:normAutofit fontScale="85000" lnSpcReduction="10000"/>
          </a:bodyPr>
          <a:lstStyle/>
          <a:p>
            <a:pPr marL="0" lvl="0" indent="0" algn="ctr" rtl="0">
              <a:lnSpc>
                <a:spcPct val="100000"/>
              </a:lnSpc>
              <a:spcBef>
                <a:spcPts val="0"/>
              </a:spcBef>
              <a:spcAft>
                <a:spcPts val="0"/>
              </a:spcAft>
              <a:buClr>
                <a:schemeClr val="dk1"/>
              </a:buClr>
              <a:buSzPct val="183005"/>
              <a:buNone/>
            </a:pPr>
            <a:r>
              <a:rPr lang="en-GB" sz="1800" b="1" i="1">
                <a:solidFill>
                  <a:schemeClr val="accent5"/>
                </a:solidFill>
              </a:rPr>
              <a:t>Focus: The scale and use of technology-enabled solutions in India, especially in the textile and welding sectors</a:t>
            </a:r>
            <a:endParaRPr sz="1800" b="1" i="1">
              <a:solidFill>
                <a:schemeClr val="accent5"/>
              </a:solidFill>
            </a:endParaRPr>
          </a:p>
          <a:p>
            <a:pPr marL="0" lvl="0" indent="0" algn="ctr" rtl="0">
              <a:lnSpc>
                <a:spcPct val="100000"/>
              </a:lnSpc>
              <a:spcBef>
                <a:spcPts val="1000"/>
              </a:spcBef>
              <a:spcAft>
                <a:spcPts val="0"/>
              </a:spcAft>
              <a:buClr>
                <a:schemeClr val="dk1"/>
              </a:buClr>
              <a:buSzPct val="183005"/>
              <a:buNone/>
            </a:pPr>
            <a:endParaRPr sz="1800" b="1" i="1">
              <a:solidFill>
                <a:schemeClr val="accent5"/>
              </a:solidFill>
            </a:endParaRPr>
          </a:p>
        </p:txBody>
      </p:sp>
      <p:pic>
        <p:nvPicPr>
          <p:cNvPr id="680" name="Google Shape;680;p108"/>
          <p:cNvPicPr preferRelativeResize="0"/>
          <p:nvPr/>
        </p:nvPicPr>
        <p:blipFill rotWithShape="1">
          <a:blip r:embed="rId3">
            <a:alphaModFix/>
          </a:blip>
          <a:srcRect/>
          <a:stretch/>
        </p:blipFill>
        <p:spPr>
          <a:xfrm>
            <a:off x="10490295" y="186924"/>
            <a:ext cx="1518645" cy="1010589"/>
          </a:xfrm>
          <a:prstGeom prst="rect">
            <a:avLst/>
          </a:prstGeom>
          <a:noFill/>
          <a:ln>
            <a:noFill/>
          </a:ln>
        </p:spPr>
      </p:pic>
      <p:sp>
        <p:nvSpPr>
          <p:cNvPr id="681" name="Google Shape;681;p108"/>
          <p:cNvSpPr txBox="1">
            <a:spLocks noGrp="1"/>
          </p:cNvSpPr>
          <p:nvPr>
            <p:ph type="sldNum" idx="12"/>
          </p:nvPr>
        </p:nvSpPr>
        <p:spPr>
          <a:xfrm>
            <a:off x="236538" y="6418263"/>
            <a:ext cx="512762" cy="227012"/>
          </a:xfrm>
          <a:prstGeom prst="rect">
            <a:avLst/>
          </a:prstGeom>
          <a:noFill/>
          <a:ln>
            <a:noFill/>
          </a:ln>
        </p:spPr>
        <p:txBody>
          <a:bodyPr spcFirstLastPara="1" wrap="square" lIns="0" tIns="0" rIns="0" bIns="0" anchor="ctr" anchorCtr="0">
            <a:noAutofit/>
          </a:bodyPr>
          <a:lstStyle/>
          <a:p>
            <a:pPr marL="0" lvl="0" indent="0" algn="ctr" rtl="0">
              <a:lnSpc>
                <a:spcPct val="100000"/>
              </a:lnSpc>
              <a:spcBef>
                <a:spcPts val="0"/>
              </a:spcBef>
              <a:spcAft>
                <a:spcPts val="0"/>
              </a:spcAft>
              <a:buSzPts val="1000"/>
              <a:buNone/>
            </a:pPr>
            <a:fld id="{00000000-1234-1234-1234-123412341234}" type="slidenum">
              <a:rPr lang="en-GB"/>
              <a:t>9</a:t>
            </a:fld>
            <a:endParaRPr/>
          </a:p>
        </p:txBody>
      </p:sp>
      <p:sp>
        <p:nvSpPr>
          <p:cNvPr id="682" name="Google Shape;682;p108"/>
          <p:cNvSpPr txBox="1"/>
          <p:nvPr/>
        </p:nvSpPr>
        <p:spPr>
          <a:xfrm>
            <a:off x="2442668" y="2663723"/>
            <a:ext cx="3684114" cy="1600438"/>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GB" sz="1400" b="1" i="0" u="none" strike="noStrike" cap="none">
                <a:solidFill>
                  <a:srgbClr val="000000"/>
                </a:solidFill>
                <a:latin typeface="Arial"/>
                <a:ea typeface="Arial"/>
                <a:cs typeface="Arial"/>
                <a:sym typeface="Arial"/>
              </a:rPr>
              <a:t>DX/T for technical and technological development </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r>
              <a:rPr lang="en-GB" sz="1400" b="0" i="0" u="none" strike="noStrike" cap="none">
                <a:solidFill>
                  <a:srgbClr val="000000"/>
                </a:solidFill>
                <a:latin typeface="Arial"/>
                <a:ea typeface="Arial"/>
                <a:cs typeface="Arial"/>
                <a:sym typeface="Arial"/>
              </a:rPr>
              <a:t>An aggressive partnership approach with employers and the industry; finding the right technology that is easily accessible and user-friendly</a:t>
            </a:r>
            <a:endParaRPr sz="1400" b="0" i="0" u="none" strike="noStrike" cap="none">
              <a:solidFill>
                <a:srgbClr val="000000"/>
              </a:solidFill>
              <a:latin typeface="Arial"/>
              <a:ea typeface="Arial"/>
              <a:cs typeface="Arial"/>
              <a:sym typeface="Arial"/>
            </a:endParaRPr>
          </a:p>
        </p:txBody>
      </p:sp>
      <p:cxnSp>
        <p:nvCxnSpPr>
          <p:cNvPr id="683" name="Google Shape;683;p108"/>
          <p:cNvCxnSpPr/>
          <p:nvPr/>
        </p:nvCxnSpPr>
        <p:spPr>
          <a:xfrm>
            <a:off x="6590380" y="2487168"/>
            <a:ext cx="0" cy="3931095"/>
          </a:xfrm>
          <a:prstGeom prst="straightConnector1">
            <a:avLst/>
          </a:prstGeom>
          <a:noFill/>
          <a:ln w="28575" cap="flat" cmpd="sng">
            <a:solidFill>
              <a:srgbClr val="1C1E1C"/>
            </a:solidFill>
            <a:prstDash val="solid"/>
            <a:round/>
            <a:headEnd type="none" w="sm" len="sm"/>
            <a:tailEnd type="none" w="sm" len="sm"/>
          </a:ln>
        </p:spPr>
      </p:cxnSp>
      <p:cxnSp>
        <p:nvCxnSpPr>
          <p:cNvPr id="684" name="Google Shape;684;p108"/>
          <p:cNvCxnSpPr/>
          <p:nvPr/>
        </p:nvCxnSpPr>
        <p:spPr>
          <a:xfrm rot="10800000">
            <a:off x="1920240" y="4452715"/>
            <a:ext cx="8906256" cy="0"/>
          </a:xfrm>
          <a:prstGeom prst="straightConnector1">
            <a:avLst/>
          </a:prstGeom>
          <a:noFill/>
          <a:ln w="28575" cap="flat" cmpd="sng">
            <a:solidFill>
              <a:srgbClr val="1C1E1C"/>
            </a:solidFill>
            <a:prstDash val="solid"/>
            <a:round/>
            <a:headEnd type="none" w="sm" len="sm"/>
            <a:tailEnd type="none" w="sm" len="sm"/>
          </a:ln>
        </p:spPr>
      </p:cxnSp>
      <p:sp>
        <p:nvSpPr>
          <p:cNvPr id="685" name="Google Shape;685;p108"/>
          <p:cNvSpPr txBox="1"/>
          <p:nvPr/>
        </p:nvSpPr>
        <p:spPr>
          <a:xfrm>
            <a:off x="7162801" y="2690611"/>
            <a:ext cx="3438144" cy="138499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GB" sz="1400" b="1" i="0" u="none" strike="noStrike" cap="none">
                <a:solidFill>
                  <a:srgbClr val="000000"/>
                </a:solidFill>
                <a:latin typeface="Arial"/>
                <a:ea typeface="Arial"/>
                <a:cs typeface="Arial"/>
                <a:sym typeface="Arial"/>
              </a:rPr>
              <a:t>DX/T for curriculum and qualifications</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r>
              <a:rPr lang="en-GB" sz="1400" b="0" i="0" u="none" strike="noStrike" cap="none">
                <a:solidFill>
                  <a:srgbClr val="000000"/>
                </a:solidFill>
                <a:latin typeface="Arial"/>
                <a:ea typeface="Arial"/>
                <a:cs typeface="Arial"/>
                <a:sym typeface="Arial"/>
              </a:rPr>
              <a:t>Compulsory digital literacy modules of 20 - 30 hours are being inserted in the qualification packs of the curriculum, irrespective of trades across the spectrum</a:t>
            </a:r>
            <a:endParaRPr sz="1400" b="0" i="0" u="none" strike="noStrike" cap="none">
              <a:solidFill>
                <a:srgbClr val="000000"/>
              </a:solidFill>
              <a:latin typeface="Arial"/>
              <a:ea typeface="Arial"/>
              <a:cs typeface="Arial"/>
              <a:sym typeface="Arial"/>
            </a:endParaRPr>
          </a:p>
        </p:txBody>
      </p:sp>
      <p:sp>
        <p:nvSpPr>
          <p:cNvPr id="686" name="Google Shape;686;p108"/>
          <p:cNvSpPr txBox="1"/>
          <p:nvPr/>
        </p:nvSpPr>
        <p:spPr>
          <a:xfrm>
            <a:off x="2501943" y="4692638"/>
            <a:ext cx="3438144" cy="1600438"/>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GB" sz="1400" b="1" i="0" u="none" strike="noStrike" cap="none">
                <a:solidFill>
                  <a:srgbClr val="000000"/>
                </a:solidFill>
                <a:latin typeface="Arial"/>
                <a:ea typeface="Arial"/>
                <a:cs typeface="Arial"/>
                <a:sym typeface="Arial"/>
              </a:rPr>
              <a:t>DX/T for teaching and learning using technology</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r>
              <a:rPr lang="en-GB" sz="1400" b="0" i="0" u="none" strike="noStrike" cap="none">
                <a:solidFill>
                  <a:srgbClr val="000000"/>
                </a:solidFill>
                <a:latin typeface="Arial"/>
                <a:ea typeface="Arial"/>
                <a:cs typeface="Arial"/>
                <a:sym typeface="Arial"/>
              </a:rPr>
              <a:t>The use of multimedia technology for interactive learning, or online learning portals are most used TVETs and building skills for service providers in India</a:t>
            </a:r>
            <a:endParaRPr sz="1400" b="0" i="0" u="none" strike="noStrike" cap="none">
              <a:solidFill>
                <a:srgbClr val="000000"/>
              </a:solidFill>
              <a:latin typeface="Arial"/>
              <a:ea typeface="Arial"/>
              <a:cs typeface="Arial"/>
              <a:sym typeface="Arial"/>
            </a:endParaRPr>
          </a:p>
        </p:txBody>
      </p:sp>
      <p:sp>
        <p:nvSpPr>
          <p:cNvPr id="687" name="Google Shape;687;p108"/>
          <p:cNvSpPr txBox="1"/>
          <p:nvPr/>
        </p:nvSpPr>
        <p:spPr>
          <a:xfrm>
            <a:off x="7271607" y="4710044"/>
            <a:ext cx="3438144" cy="138499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GB" sz="1400" b="1" i="0" u="none" strike="noStrike" cap="none">
                <a:solidFill>
                  <a:srgbClr val="000000"/>
                </a:solidFill>
                <a:latin typeface="Arial"/>
                <a:ea typeface="Arial"/>
                <a:cs typeface="Arial"/>
                <a:sym typeface="Arial"/>
              </a:rPr>
              <a:t>DX/T for sustainability and resilience</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r>
              <a:rPr lang="en-GB" sz="1400" b="0" i="0" u="none" strike="noStrike" cap="none">
                <a:solidFill>
                  <a:srgbClr val="000000"/>
                </a:solidFill>
                <a:latin typeface="Arial"/>
                <a:ea typeface="Arial"/>
                <a:cs typeface="Arial"/>
                <a:sym typeface="Arial"/>
              </a:rPr>
              <a:t>Innovative solutions and policies being driven by the GoI; there is still much to do to prepare for the skills of tomorrow where a large proportion of the population are below the poverty line</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691"/>
        <p:cNvGrpSpPr/>
        <p:nvPr/>
      </p:nvGrpSpPr>
      <p:grpSpPr>
        <a:xfrm>
          <a:off x="0" y="0"/>
          <a:ext cx="0" cy="0"/>
          <a:chOff x="0" y="0"/>
          <a:chExt cx="0" cy="0"/>
        </a:xfrm>
      </p:grpSpPr>
      <p:sp>
        <p:nvSpPr>
          <p:cNvPr id="692" name="Google Shape;692;p109"/>
          <p:cNvSpPr/>
          <p:nvPr/>
        </p:nvSpPr>
        <p:spPr>
          <a:xfrm>
            <a:off x="6723138" y="4577400"/>
            <a:ext cx="4317300" cy="1836000"/>
          </a:xfrm>
          <a:prstGeom prst="rect">
            <a:avLst/>
          </a:prstGeom>
          <a:solidFill>
            <a:srgbClr val="FFF2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3" name="Google Shape;693;p109"/>
          <p:cNvSpPr/>
          <p:nvPr/>
        </p:nvSpPr>
        <p:spPr>
          <a:xfrm>
            <a:off x="2062363" y="4595625"/>
            <a:ext cx="4317300" cy="1836000"/>
          </a:xfrm>
          <a:prstGeom prst="rect">
            <a:avLst/>
          </a:prstGeom>
          <a:solidFill>
            <a:srgbClr val="FFF2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4" name="Google Shape;694;p109"/>
          <p:cNvSpPr/>
          <p:nvPr/>
        </p:nvSpPr>
        <p:spPr>
          <a:xfrm>
            <a:off x="6723138" y="2492050"/>
            <a:ext cx="4317300" cy="1836000"/>
          </a:xfrm>
          <a:prstGeom prst="rect">
            <a:avLst/>
          </a:prstGeom>
          <a:solidFill>
            <a:srgbClr val="FFF2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5" name="Google Shape;695;p109"/>
          <p:cNvSpPr/>
          <p:nvPr/>
        </p:nvSpPr>
        <p:spPr>
          <a:xfrm>
            <a:off x="2062363" y="2483350"/>
            <a:ext cx="4317300" cy="1836000"/>
          </a:xfrm>
          <a:prstGeom prst="rect">
            <a:avLst/>
          </a:prstGeom>
          <a:solidFill>
            <a:srgbClr val="FFF2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6" name="Google Shape;696;p109"/>
          <p:cNvSpPr/>
          <p:nvPr/>
        </p:nvSpPr>
        <p:spPr>
          <a:xfrm>
            <a:off x="1192710" y="1570383"/>
            <a:ext cx="10795340" cy="636693"/>
          </a:xfrm>
          <a:prstGeom prst="rect">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Open Sans"/>
              <a:ea typeface="Open Sans"/>
              <a:cs typeface="Open Sans"/>
              <a:sym typeface="Open Sans"/>
            </a:endParaRPr>
          </a:p>
        </p:txBody>
      </p:sp>
      <p:sp>
        <p:nvSpPr>
          <p:cNvPr id="697" name="Google Shape;697;p109"/>
          <p:cNvSpPr txBox="1">
            <a:spLocks noGrp="1"/>
          </p:cNvSpPr>
          <p:nvPr>
            <p:ph type="title" idx="4294967295"/>
          </p:nvPr>
        </p:nvSpPr>
        <p:spPr>
          <a:xfrm>
            <a:off x="1192700" y="186924"/>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0B0F0"/>
              </a:buClr>
              <a:buSzPts val="4400"/>
              <a:buFont typeface="Calibri"/>
              <a:buNone/>
            </a:pPr>
            <a:r>
              <a:rPr lang="en-GB" sz="2800">
                <a:solidFill>
                  <a:schemeClr val="accent5"/>
                </a:solidFill>
              </a:rPr>
              <a:t>Case Study: </a:t>
            </a:r>
            <a:r>
              <a:rPr lang="en-GB" sz="2800" b="1">
                <a:solidFill>
                  <a:schemeClr val="accent5"/>
                </a:solidFill>
              </a:rPr>
              <a:t>Jamaica</a:t>
            </a:r>
            <a:endParaRPr sz="2800" b="1">
              <a:solidFill>
                <a:schemeClr val="accent5"/>
              </a:solidFill>
            </a:endParaRPr>
          </a:p>
        </p:txBody>
      </p:sp>
      <p:sp>
        <p:nvSpPr>
          <p:cNvPr id="698" name="Google Shape;698;p109"/>
          <p:cNvSpPr txBox="1">
            <a:spLocks noGrp="1"/>
          </p:cNvSpPr>
          <p:nvPr>
            <p:ph type="body" idx="4294967295"/>
          </p:nvPr>
        </p:nvSpPr>
        <p:spPr>
          <a:xfrm>
            <a:off x="1275848" y="1708762"/>
            <a:ext cx="10753766" cy="401297"/>
          </a:xfrm>
          <a:prstGeom prst="rect">
            <a:avLst/>
          </a:prstGeom>
          <a:noFill/>
          <a:ln>
            <a:noFill/>
          </a:ln>
        </p:spPr>
        <p:txBody>
          <a:bodyPr spcFirstLastPara="1" wrap="square" lIns="91425" tIns="45700" rIns="91425" bIns="45700" anchor="t" anchorCtr="0">
            <a:normAutofit/>
          </a:bodyPr>
          <a:lstStyle/>
          <a:p>
            <a:pPr marL="0" lvl="0" indent="0" algn="ctr" rtl="0">
              <a:lnSpc>
                <a:spcPct val="100000"/>
              </a:lnSpc>
              <a:spcBef>
                <a:spcPts val="0"/>
              </a:spcBef>
              <a:spcAft>
                <a:spcPts val="0"/>
              </a:spcAft>
              <a:buClr>
                <a:schemeClr val="dk1"/>
              </a:buClr>
              <a:buSzPts val="2800"/>
              <a:buNone/>
            </a:pPr>
            <a:r>
              <a:rPr lang="en-GB" sz="1800" b="1" i="1">
                <a:solidFill>
                  <a:schemeClr val="accent5"/>
                </a:solidFill>
              </a:rPr>
              <a:t>Focus: Digital integration of Jamaica’s TVET education system</a:t>
            </a:r>
            <a:endParaRPr sz="1800" b="1" i="1">
              <a:solidFill>
                <a:schemeClr val="accent5"/>
              </a:solidFill>
            </a:endParaRPr>
          </a:p>
          <a:p>
            <a:pPr marL="0" lvl="0" indent="0" algn="ctr" rtl="0">
              <a:lnSpc>
                <a:spcPct val="100000"/>
              </a:lnSpc>
              <a:spcBef>
                <a:spcPts val="1000"/>
              </a:spcBef>
              <a:spcAft>
                <a:spcPts val="0"/>
              </a:spcAft>
              <a:buClr>
                <a:schemeClr val="dk1"/>
              </a:buClr>
              <a:buSzPts val="2800"/>
              <a:buNone/>
            </a:pPr>
            <a:endParaRPr sz="1800" b="1" i="1">
              <a:solidFill>
                <a:schemeClr val="accent5"/>
              </a:solidFill>
            </a:endParaRPr>
          </a:p>
        </p:txBody>
      </p:sp>
      <p:sp>
        <p:nvSpPr>
          <p:cNvPr id="699" name="Google Shape;699;p109"/>
          <p:cNvSpPr txBox="1">
            <a:spLocks noGrp="1"/>
          </p:cNvSpPr>
          <p:nvPr>
            <p:ph type="sldNum" idx="12"/>
          </p:nvPr>
        </p:nvSpPr>
        <p:spPr>
          <a:xfrm>
            <a:off x="236538" y="6418263"/>
            <a:ext cx="512762" cy="227012"/>
          </a:xfrm>
          <a:prstGeom prst="rect">
            <a:avLst/>
          </a:prstGeom>
          <a:noFill/>
          <a:ln>
            <a:noFill/>
          </a:ln>
        </p:spPr>
        <p:txBody>
          <a:bodyPr spcFirstLastPara="1" wrap="square" lIns="0" tIns="0" rIns="0" bIns="0" anchor="ctr" anchorCtr="0">
            <a:noAutofit/>
          </a:bodyPr>
          <a:lstStyle/>
          <a:p>
            <a:pPr marL="0" lvl="0" indent="0" algn="ctr" rtl="0">
              <a:lnSpc>
                <a:spcPct val="100000"/>
              </a:lnSpc>
              <a:spcBef>
                <a:spcPts val="0"/>
              </a:spcBef>
              <a:spcAft>
                <a:spcPts val="0"/>
              </a:spcAft>
              <a:buSzPts val="1000"/>
              <a:buNone/>
            </a:pPr>
            <a:fld id="{00000000-1234-1234-1234-123412341234}" type="slidenum">
              <a:rPr lang="en-GB"/>
              <a:t>10</a:t>
            </a:fld>
            <a:endParaRPr/>
          </a:p>
        </p:txBody>
      </p:sp>
      <p:sp>
        <p:nvSpPr>
          <p:cNvPr id="700" name="Google Shape;700;p109"/>
          <p:cNvSpPr txBox="1"/>
          <p:nvPr/>
        </p:nvSpPr>
        <p:spPr>
          <a:xfrm>
            <a:off x="2442668" y="2663723"/>
            <a:ext cx="3684000" cy="9543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GB" sz="1400" b="1" i="0" u="none" strike="noStrike" cap="none">
                <a:solidFill>
                  <a:srgbClr val="000000"/>
                </a:solidFill>
                <a:latin typeface="Arial"/>
                <a:ea typeface="Arial"/>
                <a:cs typeface="Arial"/>
                <a:sym typeface="Arial"/>
              </a:rPr>
              <a:t>DX/T for technical and technological development </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r>
              <a:rPr lang="en-GB" sz="1400" b="0" i="0" u="none" strike="noStrike" cap="none">
                <a:solidFill>
                  <a:srgbClr val="000000"/>
                </a:solidFill>
                <a:latin typeface="Arial"/>
                <a:ea typeface="Arial"/>
                <a:cs typeface="Arial"/>
                <a:sym typeface="Arial"/>
              </a:rPr>
              <a:t>Despite efforts, state access to equipment and connectivity within TVET is lacking</a:t>
            </a:r>
            <a:endParaRPr sz="1400" b="0" i="0" u="none" strike="noStrike" cap="none">
              <a:solidFill>
                <a:srgbClr val="000000"/>
              </a:solidFill>
              <a:latin typeface="Arial"/>
              <a:ea typeface="Arial"/>
              <a:cs typeface="Arial"/>
              <a:sym typeface="Arial"/>
            </a:endParaRPr>
          </a:p>
        </p:txBody>
      </p:sp>
      <p:cxnSp>
        <p:nvCxnSpPr>
          <p:cNvPr id="701" name="Google Shape;701;p109"/>
          <p:cNvCxnSpPr/>
          <p:nvPr/>
        </p:nvCxnSpPr>
        <p:spPr>
          <a:xfrm>
            <a:off x="6590380" y="2487168"/>
            <a:ext cx="0" cy="3931095"/>
          </a:xfrm>
          <a:prstGeom prst="straightConnector1">
            <a:avLst/>
          </a:prstGeom>
          <a:noFill/>
          <a:ln w="28575" cap="flat" cmpd="sng">
            <a:solidFill>
              <a:srgbClr val="1C1E1C"/>
            </a:solidFill>
            <a:prstDash val="solid"/>
            <a:round/>
            <a:headEnd type="none" w="sm" len="sm"/>
            <a:tailEnd type="none" w="sm" len="sm"/>
          </a:ln>
        </p:spPr>
      </p:cxnSp>
      <p:cxnSp>
        <p:nvCxnSpPr>
          <p:cNvPr id="702" name="Google Shape;702;p109"/>
          <p:cNvCxnSpPr/>
          <p:nvPr/>
        </p:nvCxnSpPr>
        <p:spPr>
          <a:xfrm rot="10800000">
            <a:off x="1920240" y="4452715"/>
            <a:ext cx="8906256" cy="0"/>
          </a:xfrm>
          <a:prstGeom prst="straightConnector1">
            <a:avLst/>
          </a:prstGeom>
          <a:noFill/>
          <a:ln w="28575" cap="flat" cmpd="sng">
            <a:solidFill>
              <a:srgbClr val="1C1E1C"/>
            </a:solidFill>
            <a:prstDash val="solid"/>
            <a:round/>
            <a:headEnd type="none" w="sm" len="sm"/>
            <a:tailEnd type="none" w="sm" len="sm"/>
          </a:ln>
        </p:spPr>
      </p:cxnSp>
      <p:sp>
        <p:nvSpPr>
          <p:cNvPr id="703" name="Google Shape;703;p109"/>
          <p:cNvSpPr txBox="1"/>
          <p:nvPr/>
        </p:nvSpPr>
        <p:spPr>
          <a:xfrm>
            <a:off x="7162801" y="2690611"/>
            <a:ext cx="3438000" cy="11697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GB" sz="1400" b="1" i="0" u="none" strike="noStrike" cap="none">
                <a:solidFill>
                  <a:srgbClr val="000000"/>
                </a:solidFill>
                <a:latin typeface="Arial"/>
                <a:ea typeface="Arial"/>
                <a:cs typeface="Arial"/>
                <a:sym typeface="Arial"/>
              </a:rPr>
              <a:t>DX/T for curriculum and qualifications</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r>
              <a:rPr lang="en-GB" sz="1400" b="0" i="0" u="none" strike="noStrike" cap="none">
                <a:solidFill>
                  <a:srgbClr val="000000"/>
                </a:solidFill>
                <a:latin typeface="Arial"/>
                <a:ea typeface="Arial"/>
                <a:cs typeface="Arial"/>
                <a:sym typeface="Arial"/>
              </a:rPr>
              <a:t>Policy frameworks are in place with regards to the delivery of content for TVET educators; including making ICT a core subject in schools</a:t>
            </a:r>
            <a:endParaRPr sz="1400" b="0" i="0" u="none" strike="noStrike" cap="none">
              <a:solidFill>
                <a:srgbClr val="000000"/>
              </a:solidFill>
              <a:latin typeface="Arial"/>
              <a:ea typeface="Arial"/>
              <a:cs typeface="Arial"/>
              <a:sym typeface="Arial"/>
            </a:endParaRPr>
          </a:p>
        </p:txBody>
      </p:sp>
      <p:sp>
        <p:nvSpPr>
          <p:cNvPr id="704" name="Google Shape;704;p109"/>
          <p:cNvSpPr txBox="1"/>
          <p:nvPr/>
        </p:nvSpPr>
        <p:spPr>
          <a:xfrm>
            <a:off x="2501943" y="4692638"/>
            <a:ext cx="3438000" cy="16008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GB" sz="1400" b="1" i="0" u="none" strike="noStrike" cap="none">
                <a:solidFill>
                  <a:srgbClr val="000000"/>
                </a:solidFill>
                <a:latin typeface="Arial"/>
                <a:ea typeface="Arial"/>
                <a:cs typeface="Arial"/>
                <a:sym typeface="Arial"/>
              </a:rPr>
              <a:t>DX/T for teaching and learning using technology</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r>
              <a:rPr lang="en-GB" sz="1400" b="0" i="0" u="none" strike="noStrike" cap="none">
                <a:solidFill>
                  <a:srgbClr val="000000"/>
                </a:solidFill>
                <a:latin typeface="Arial"/>
                <a:ea typeface="Arial"/>
                <a:cs typeface="Arial"/>
                <a:sym typeface="Arial"/>
              </a:rPr>
              <a:t>HEART was a catalyst for speeding up the DX/T of TVET, with its impact felt in the increased prevalence of the LMS; technology-centred TVET institutions that are able to be 'ahead of the curve'</a:t>
            </a:r>
            <a:endParaRPr sz="1400" b="0" i="0" u="none" strike="noStrike" cap="none">
              <a:solidFill>
                <a:srgbClr val="000000"/>
              </a:solidFill>
              <a:latin typeface="Arial"/>
              <a:ea typeface="Arial"/>
              <a:cs typeface="Arial"/>
              <a:sym typeface="Arial"/>
            </a:endParaRPr>
          </a:p>
        </p:txBody>
      </p:sp>
      <p:sp>
        <p:nvSpPr>
          <p:cNvPr id="705" name="Google Shape;705;p109"/>
          <p:cNvSpPr txBox="1"/>
          <p:nvPr/>
        </p:nvSpPr>
        <p:spPr>
          <a:xfrm>
            <a:off x="7271607" y="4710044"/>
            <a:ext cx="3438144" cy="95410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GB" sz="1400" b="1" i="0" u="none" strike="noStrike" cap="none">
                <a:solidFill>
                  <a:srgbClr val="000000"/>
                </a:solidFill>
                <a:latin typeface="Arial"/>
                <a:ea typeface="Arial"/>
                <a:cs typeface="Arial"/>
                <a:sym typeface="Arial"/>
              </a:rPr>
              <a:t>DX/T for sustainability and resilience</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r>
              <a:rPr lang="en-GB" sz="1400" b="0" i="0" u="none" strike="noStrike" cap="none">
                <a:solidFill>
                  <a:srgbClr val="000000"/>
                </a:solidFill>
                <a:latin typeface="Arial"/>
                <a:ea typeface="Arial"/>
                <a:cs typeface="Arial"/>
                <a:sym typeface="Arial"/>
              </a:rPr>
              <a:t>Variety of partnerships that aid in the delivery of digital training to the general population</a:t>
            </a:r>
            <a:endParaRPr sz="1400" b="0" i="0" u="none" strike="noStrike" cap="none">
              <a:solidFill>
                <a:srgbClr val="000000"/>
              </a:solidFill>
              <a:latin typeface="Arial"/>
              <a:ea typeface="Arial"/>
              <a:cs typeface="Arial"/>
              <a:sym typeface="Arial"/>
            </a:endParaRPr>
          </a:p>
        </p:txBody>
      </p:sp>
      <p:pic>
        <p:nvPicPr>
          <p:cNvPr id="706" name="Google Shape;706;p109" descr="Jamaica Flag | American Flags Express"/>
          <p:cNvPicPr preferRelativeResize="0"/>
          <p:nvPr/>
        </p:nvPicPr>
        <p:blipFill rotWithShape="1">
          <a:blip r:embed="rId3">
            <a:alphaModFix/>
          </a:blip>
          <a:srcRect/>
          <a:stretch/>
        </p:blipFill>
        <p:spPr>
          <a:xfrm>
            <a:off x="10497991" y="75408"/>
            <a:ext cx="1425786" cy="1425786"/>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710"/>
        <p:cNvGrpSpPr/>
        <p:nvPr/>
      </p:nvGrpSpPr>
      <p:grpSpPr>
        <a:xfrm>
          <a:off x="0" y="0"/>
          <a:ext cx="0" cy="0"/>
          <a:chOff x="0" y="0"/>
          <a:chExt cx="0" cy="0"/>
        </a:xfrm>
      </p:grpSpPr>
      <p:sp>
        <p:nvSpPr>
          <p:cNvPr id="711" name="Google Shape;711;p110"/>
          <p:cNvSpPr/>
          <p:nvPr/>
        </p:nvSpPr>
        <p:spPr>
          <a:xfrm>
            <a:off x="6723213" y="4577400"/>
            <a:ext cx="4317300" cy="18360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2" name="Google Shape;712;p110"/>
          <p:cNvSpPr/>
          <p:nvPr/>
        </p:nvSpPr>
        <p:spPr>
          <a:xfrm>
            <a:off x="2062350" y="4586100"/>
            <a:ext cx="4317300" cy="18360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3" name="Google Shape;713;p110"/>
          <p:cNvSpPr/>
          <p:nvPr/>
        </p:nvSpPr>
        <p:spPr>
          <a:xfrm>
            <a:off x="6723213" y="2492050"/>
            <a:ext cx="4317300" cy="18360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4" name="Google Shape;714;p110"/>
          <p:cNvSpPr/>
          <p:nvPr/>
        </p:nvSpPr>
        <p:spPr>
          <a:xfrm>
            <a:off x="2062363" y="2483350"/>
            <a:ext cx="4317300" cy="1836000"/>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5" name="Google Shape;715;p110"/>
          <p:cNvSpPr/>
          <p:nvPr/>
        </p:nvSpPr>
        <p:spPr>
          <a:xfrm>
            <a:off x="1192710" y="1570383"/>
            <a:ext cx="10795340" cy="636693"/>
          </a:xfrm>
          <a:prstGeom prst="rect">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Open Sans"/>
              <a:ea typeface="Open Sans"/>
              <a:cs typeface="Open Sans"/>
              <a:sym typeface="Open Sans"/>
            </a:endParaRPr>
          </a:p>
        </p:txBody>
      </p:sp>
      <p:sp>
        <p:nvSpPr>
          <p:cNvPr id="716" name="Google Shape;716;p110"/>
          <p:cNvSpPr txBox="1">
            <a:spLocks noGrp="1"/>
          </p:cNvSpPr>
          <p:nvPr>
            <p:ph type="title" idx="4294967295"/>
          </p:nvPr>
        </p:nvSpPr>
        <p:spPr>
          <a:xfrm>
            <a:off x="1192700" y="186924"/>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0B0F0"/>
              </a:buClr>
              <a:buSzPts val="4400"/>
              <a:buFont typeface="Calibri"/>
              <a:buNone/>
            </a:pPr>
            <a:r>
              <a:rPr lang="en-GB" sz="2800">
                <a:solidFill>
                  <a:schemeClr val="accent5"/>
                </a:solidFill>
              </a:rPr>
              <a:t>Case Study: Kenya</a:t>
            </a:r>
            <a:endParaRPr sz="2800" b="1">
              <a:solidFill>
                <a:schemeClr val="accent5"/>
              </a:solidFill>
            </a:endParaRPr>
          </a:p>
        </p:txBody>
      </p:sp>
      <p:sp>
        <p:nvSpPr>
          <p:cNvPr id="717" name="Google Shape;717;p110"/>
          <p:cNvSpPr txBox="1">
            <a:spLocks noGrp="1"/>
          </p:cNvSpPr>
          <p:nvPr>
            <p:ph type="body" idx="4294967295"/>
          </p:nvPr>
        </p:nvSpPr>
        <p:spPr>
          <a:xfrm>
            <a:off x="1275848" y="1708762"/>
            <a:ext cx="10753766" cy="401297"/>
          </a:xfrm>
          <a:prstGeom prst="rect">
            <a:avLst/>
          </a:prstGeom>
          <a:noFill/>
          <a:ln>
            <a:noFill/>
          </a:ln>
        </p:spPr>
        <p:txBody>
          <a:bodyPr spcFirstLastPara="1" wrap="square" lIns="91425" tIns="45700" rIns="91425" bIns="45700" anchor="t" anchorCtr="0">
            <a:normAutofit/>
          </a:bodyPr>
          <a:lstStyle/>
          <a:p>
            <a:pPr marL="0" lvl="0" indent="0" algn="ctr" rtl="0">
              <a:lnSpc>
                <a:spcPct val="100000"/>
              </a:lnSpc>
              <a:spcBef>
                <a:spcPts val="0"/>
              </a:spcBef>
              <a:spcAft>
                <a:spcPts val="0"/>
              </a:spcAft>
              <a:buClr>
                <a:schemeClr val="dk1"/>
              </a:buClr>
              <a:buSzPts val="2800"/>
              <a:buNone/>
            </a:pPr>
            <a:r>
              <a:rPr lang="en-GB" sz="1800" b="1" i="1">
                <a:solidFill>
                  <a:schemeClr val="accent5"/>
                </a:solidFill>
              </a:rPr>
              <a:t>Focus: Kenya National Learner Record Database (KNLRD)</a:t>
            </a:r>
            <a:endParaRPr sz="1800" b="1" i="1">
              <a:solidFill>
                <a:schemeClr val="accent5"/>
              </a:solidFill>
            </a:endParaRPr>
          </a:p>
          <a:p>
            <a:pPr marL="0" lvl="0" indent="0" algn="ctr" rtl="0">
              <a:lnSpc>
                <a:spcPct val="100000"/>
              </a:lnSpc>
              <a:spcBef>
                <a:spcPts val="1000"/>
              </a:spcBef>
              <a:spcAft>
                <a:spcPts val="0"/>
              </a:spcAft>
              <a:buClr>
                <a:schemeClr val="dk1"/>
              </a:buClr>
              <a:buSzPts val="2800"/>
              <a:buNone/>
            </a:pPr>
            <a:endParaRPr sz="1800" b="1" i="1">
              <a:solidFill>
                <a:schemeClr val="accent5"/>
              </a:solidFill>
            </a:endParaRPr>
          </a:p>
        </p:txBody>
      </p:sp>
      <p:sp>
        <p:nvSpPr>
          <p:cNvPr id="718" name="Google Shape;718;p110"/>
          <p:cNvSpPr txBox="1">
            <a:spLocks noGrp="1"/>
          </p:cNvSpPr>
          <p:nvPr>
            <p:ph type="sldNum" idx="12"/>
          </p:nvPr>
        </p:nvSpPr>
        <p:spPr>
          <a:xfrm>
            <a:off x="236538" y="6418263"/>
            <a:ext cx="512762" cy="227012"/>
          </a:xfrm>
          <a:prstGeom prst="rect">
            <a:avLst/>
          </a:prstGeom>
          <a:noFill/>
          <a:ln>
            <a:noFill/>
          </a:ln>
        </p:spPr>
        <p:txBody>
          <a:bodyPr spcFirstLastPara="1" wrap="square" lIns="0" tIns="0" rIns="0" bIns="0" anchor="ctr" anchorCtr="0">
            <a:noAutofit/>
          </a:bodyPr>
          <a:lstStyle/>
          <a:p>
            <a:pPr marL="0" lvl="0" indent="0" algn="ctr" rtl="0">
              <a:lnSpc>
                <a:spcPct val="100000"/>
              </a:lnSpc>
              <a:spcBef>
                <a:spcPts val="0"/>
              </a:spcBef>
              <a:spcAft>
                <a:spcPts val="0"/>
              </a:spcAft>
              <a:buSzPts val="1000"/>
              <a:buNone/>
            </a:pPr>
            <a:fld id="{00000000-1234-1234-1234-123412341234}" type="slidenum">
              <a:rPr lang="en-GB"/>
              <a:t>11</a:t>
            </a:fld>
            <a:endParaRPr/>
          </a:p>
        </p:txBody>
      </p:sp>
      <p:sp>
        <p:nvSpPr>
          <p:cNvPr id="719" name="Google Shape;719;p110"/>
          <p:cNvSpPr txBox="1"/>
          <p:nvPr/>
        </p:nvSpPr>
        <p:spPr>
          <a:xfrm>
            <a:off x="2442668" y="2663723"/>
            <a:ext cx="3684114" cy="116955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GB" sz="1400" b="1" i="0" u="none" strike="noStrike" cap="none">
                <a:solidFill>
                  <a:srgbClr val="000000"/>
                </a:solidFill>
                <a:latin typeface="Arial"/>
                <a:ea typeface="Arial"/>
                <a:cs typeface="Arial"/>
                <a:sym typeface="Arial"/>
              </a:rPr>
              <a:t>DX/T for technical and technological development </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r>
              <a:rPr lang="en-GB" sz="1400" b="0" i="0" u="none" strike="noStrike" cap="none">
                <a:solidFill>
                  <a:srgbClr val="000000"/>
                </a:solidFill>
                <a:latin typeface="Arial"/>
                <a:ea typeface="Arial"/>
                <a:cs typeface="Arial"/>
                <a:sym typeface="Arial"/>
              </a:rPr>
              <a:t>The KNQA has accelerated some of the digitalisation processes that were already taking place</a:t>
            </a:r>
            <a:endParaRPr sz="1400" b="0" i="0" u="none" strike="noStrike" cap="none">
              <a:solidFill>
                <a:srgbClr val="000000"/>
              </a:solidFill>
              <a:latin typeface="Arial"/>
              <a:ea typeface="Arial"/>
              <a:cs typeface="Arial"/>
              <a:sym typeface="Arial"/>
            </a:endParaRPr>
          </a:p>
        </p:txBody>
      </p:sp>
      <p:cxnSp>
        <p:nvCxnSpPr>
          <p:cNvPr id="720" name="Google Shape;720;p110"/>
          <p:cNvCxnSpPr/>
          <p:nvPr/>
        </p:nvCxnSpPr>
        <p:spPr>
          <a:xfrm>
            <a:off x="6590380" y="2487168"/>
            <a:ext cx="0" cy="3931095"/>
          </a:xfrm>
          <a:prstGeom prst="straightConnector1">
            <a:avLst/>
          </a:prstGeom>
          <a:noFill/>
          <a:ln w="28575" cap="flat" cmpd="sng">
            <a:solidFill>
              <a:srgbClr val="1C1E1C"/>
            </a:solidFill>
            <a:prstDash val="solid"/>
            <a:round/>
            <a:headEnd type="none" w="sm" len="sm"/>
            <a:tailEnd type="none" w="sm" len="sm"/>
          </a:ln>
        </p:spPr>
      </p:cxnSp>
      <p:cxnSp>
        <p:nvCxnSpPr>
          <p:cNvPr id="721" name="Google Shape;721;p110"/>
          <p:cNvCxnSpPr/>
          <p:nvPr/>
        </p:nvCxnSpPr>
        <p:spPr>
          <a:xfrm rot="10800000">
            <a:off x="1920240" y="4452715"/>
            <a:ext cx="8906256" cy="0"/>
          </a:xfrm>
          <a:prstGeom prst="straightConnector1">
            <a:avLst/>
          </a:prstGeom>
          <a:noFill/>
          <a:ln w="28575" cap="flat" cmpd="sng">
            <a:solidFill>
              <a:srgbClr val="1C1E1C"/>
            </a:solidFill>
            <a:prstDash val="solid"/>
            <a:round/>
            <a:headEnd type="none" w="sm" len="sm"/>
            <a:tailEnd type="none" w="sm" len="sm"/>
          </a:ln>
        </p:spPr>
      </p:cxnSp>
      <p:sp>
        <p:nvSpPr>
          <p:cNvPr id="722" name="Google Shape;722;p110"/>
          <p:cNvSpPr txBox="1"/>
          <p:nvPr/>
        </p:nvSpPr>
        <p:spPr>
          <a:xfrm>
            <a:off x="7162801" y="2690611"/>
            <a:ext cx="3438144" cy="95410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GB" sz="1400" b="1" i="0" u="none" strike="noStrike" cap="none">
                <a:solidFill>
                  <a:srgbClr val="000000"/>
                </a:solidFill>
                <a:latin typeface="Arial"/>
                <a:ea typeface="Arial"/>
                <a:cs typeface="Arial"/>
                <a:sym typeface="Arial"/>
              </a:rPr>
              <a:t>DX/T for curriculum and qualifications</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r>
              <a:rPr lang="en-GB" sz="1400" b="0" i="0" u="none" strike="noStrike" cap="none">
                <a:solidFill>
                  <a:srgbClr val="000000"/>
                </a:solidFill>
                <a:latin typeface="Arial"/>
                <a:ea typeface="Arial"/>
                <a:cs typeface="Arial"/>
                <a:sym typeface="Arial"/>
              </a:rPr>
              <a:t>TVETs have tried to digitize the curriculum with the challenge of online assessments</a:t>
            </a:r>
            <a:endParaRPr sz="1400" b="0" i="0" u="none" strike="noStrike" cap="none">
              <a:solidFill>
                <a:srgbClr val="000000"/>
              </a:solidFill>
              <a:latin typeface="Arial"/>
              <a:ea typeface="Arial"/>
              <a:cs typeface="Arial"/>
              <a:sym typeface="Arial"/>
            </a:endParaRPr>
          </a:p>
        </p:txBody>
      </p:sp>
      <p:sp>
        <p:nvSpPr>
          <p:cNvPr id="723" name="Google Shape;723;p110"/>
          <p:cNvSpPr txBox="1"/>
          <p:nvPr/>
        </p:nvSpPr>
        <p:spPr>
          <a:xfrm>
            <a:off x="2501943" y="4692638"/>
            <a:ext cx="3438144" cy="95410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GB" sz="1400" b="1" i="0" u="none" strike="noStrike" cap="none">
                <a:solidFill>
                  <a:srgbClr val="000000"/>
                </a:solidFill>
                <a:latin typeface="Arial"/>
                <a:ea typeface="Arial"/>
                <a:cs typeface="Arial"/>
                <a:sym typeface="Arial"/>
              </a:rPr>
              <a:t>DX/T for teaching and learning using technology</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r>
              <a:rPr lang="en-GB" sz="1400" b="0" i="0" u="none" strike="noStrike" cap="none">
                <a:solidFill>
                  <a:srgbClr val="000000"/>
                </a:solidFill>
                <a:latin typeface="Arial"/>
                <a:ea typeface="Arial"/>
                <a:cs typeface="Arial"/>
                <a:sym typeface="Arial"/>
              </a:rPr>
              <a:t>Reluctance from TVET teachers used to face-to-face interactions</a:t>
            </a:r>
            <a:endParaRPr sz="1400" b="0" i="0" u="none" strike="noStrike" cap="none">
              <a:solidFill>
                <a:srgbClr val="000000"/>
              </a:solidFill>
              <a:latin typeface="Arial"/>
              <a:ea typeface="Arial"/>
              <a:cs typeface="Arial"/>
              <a:sym typeface="Arial"/>
            </a:endParaRPr>
          </a:p>
        </p:txBody>
      </p:sp>
      <p:sp>
        <p:nvSpPr>
          <p:cNvPr id="724" name="Google Shape;724;p110"/>
          <p:cNvSpPr txBox="1"/>
          <p:nvPr/>
        </p:nvSpPr>
        <p:spPr>
          <a:xfrm>
            <a:off x="7271607" y="4710044"/>
            <a:ext cx="3438144" cy="95410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GB" sz="1400" b="1" i="0" u="none" strike="noStrike" cap="none">
                <a:solidFill>
                  <a:srgbClr val="000000"/>
                </a:solidFill>
                <a:latin typeface="Arial"/>
                <a:ea typeface="Arial"/>
                <a:cs typeface="Arial"/>
                <a:sym typeface="Arial"/>
              </a:rPr>
              <a:t>DX/T for sustainability and resilience</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r>
              <a:rPr lang="en-GB" sz="1400" b="0" i="0" u="none" strike="noStrike" cap="none">
                <a:solidFill>
                  <a:srgbClr val="000000"/>
                </a:solidFill>
                <a:latin typeface="Arial"/>
                <a:ea typeface="Arial"/>
                <a:cs typeface="Arial"/>
                <a:sym typeface="Arial"/>
              </a:rPr>
              <a:t>Kenyan students can access information, services and learning materials regardless of their location</a:t>
            </a:r>
            <a:endParaRPr sz="1400" b="0" i="0" u="none" strike="noStrike" cap="none">
              <a:solidFill>
                <a:srgbClr val="000000"/>
              </a:solidFill>
              <a:latin typeface="Arial"/>
              <a:ea typeface="Arial"/>
              <a:cs typeface="Arial"/>
              <a:sym typeface="Arial"/>
            </a:endParaRPr>
          </a:p>
        </p:txBody>
      </p:sp>
      <p:pic>
        <p:nvPicPr>
          <p:cNvPr id="725" name="Google Shape;725;p110" descr="Flag of Kenya | Britannica"/>
          <p:cNvPicPr preferRelativeResize="0"/>
          <p:nvPr/>
        </p:nvPicPr>
        <p:blipFill rotWithShape="1">
          <a:blip r:embed="rId3">
            <a:alphaModFix/>
          </a:blip>
          <a:srcRect/>
          <a:stretch/>
        </p:blipFill>
        <p:spPr>
          <a:xfrm>
            <a:off x="10339561" y="349460"/>
            <a:ext cx="1640983" cy="1101974"/>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729"/>
        <p:cNvGrpSpPr/>
        <p:nvPr/>
      </p:nvGrpSpPr>
      <p:grpSpPr>
        <a:xfrm>
          <a:off x="0" y="0"/>
          <a:ext cx="0" cy="0"/>
          <a:chOff x="0" y="0"/>
          <a:chExt cx="0" cy="0"/>
        </a:xfrm>
      </p:grpSpPr>
      <p:sp>
        <p:nvSpPr>
          <p:cNvPr id="730" name="Google Shape;730;p111"/>
          <p:cNvSpPr/>
          <p:nvPr/>
        </p:nvSpPr>
        <p:spPr>
          <a:xfrm>
            <a:off x="6723213" y="4577400"/>
            <a:ext cx="4317300" cy="1836000"/>
          </a:xfrm>
          <a:prstGeom prst="rect">
            <a:avLst/>
          </a:prstGeom>
          <a:solidFill>
            <a:srgbClr val="D9D2E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1" name="Google Shape;731;p111"/>
          <p:cNvSpPr/>
          <p:nvPr/>
        </p:nvSpPr>
        <p:spPr>
          <a:xfrm>
            <a:off x="2062363" y="4641300"/>
            <a:ext cx="4317300" cy="1836000"/>
          </a:xfrm>
          <a:prstGeom prst="rect">
            <a:avLst/>
          </a:prstGeom>
          <a:solidFill>
            <a:srgbClr val="D9D2E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2" name="Google Shape;732;p111"/>
          <p:cNvSpPr/>
          <p:nvPr/>
        </p:nvSpPr>
        <p:spPr>
          <a:xfrm>
            <a:off x="6723213" y="2492050"/>
            <a:ext cx="4317300" cy="1836000"/>
          </a:xfrm>
          <a:prstGeom prst="rect">
            <a:avLst/>
          </a:prstGeom>
          <a:solidFill>
            <a:srgbClr val="D9D2E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3" name="Google Shape;733;p111"/>
          <p:cNvSpPr/>
          <p:nvPr/>
        </p:nvSpPr>
        <p:spPr>
          <a:xfrm>
            <a:off x="2062363" y="2483350"/>
            <a:ext cx="4317300" cy="1836000"/>
          </a:xfrm>
          <a:prstGeom prst="rect">
            <a:avLst/>
          </a:prstGeom>
          <a:solidFill>
            <a:srgbClr val="D9D2E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4" name="Google Shape;734;p111"/>
          <p:cNvSpPr/>
          <p:nvPr/>
        </p:nvSpPr>
        <p:spPr>
          <a:xfrm>
            <a:off x="1192710" y="1570383"/>
            <a:ext cx="10795340" cy="636693"/>
          </a:xfrm>
          <a:prstGeom prst="rect">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Open Sans"/>
              <a:ea typeface="Open Sans"/>
              <a:cs typeface="Open Sans"/>
              <a:sym typeface="Open Sans"/>
            </a:endParaRPr>
          </a:p>
        </p:txBody>
      </p:sp>
      <p:sp>
        <p:nvSpPr>
          <p:cNvPr id="735" name="Google Shape;735;p111"/>
          <p:cNvSpPr txBox="1">
            <a:spLocks noGrp="1"/>
          </p:cNvSpPr>
          <p:nvPr>
            <p:ph type="title" idx="4294967295"/>
          </p:nvPr>
        </p:nvSpPr>
        <p:spPr>
          <a:xfrm>
            <a:off x="1192700" y="186924"/>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0B0F0"/>
              </a:buClr>
              <a:buSzPts val="4400"/>
              <a:buFont typeface="Calibri"/>
              <a:buNone/>
            </a:pPr>
            <a:r>
              <a:rPr lang="en-GB" sz="2800">
                <a:solidFill>
                  <a:schemeClr val="accent5"/>
                </a:solidFill>
              </a:rPr>
              <a:t>Case Study: Tunisia</a:t>
            </a:r>
            <a:endParaRPr sz="2800" b="1">
              <a:solidFill>
                <a:schemeClr val="accent5"/>
              </a:solidFill>
            </a:endParaRPr>
          </a:p>
        </p:txBody>
      </p:sp>
      <p:sp>
        <p:nvSpPr>
          <p:cNvPr id="736" name="Google Shape;736;p111"/>
          <p:cNvSpPr txBox="1">
            <a:spLocks noGrp="1"/>
          </p:cNvSpPr>
          <p:nvPr>
            <p:ph type="body" idx="4294967295"/>
          </p:nvPr>
        </p:nvSpPr>
        <p:spPr>
          <a:xfrm>
            <a:off x="1275848" y="1708762"/>
            <a:ext cx="10753766" cy="401297"/>
          </a:xfrm>
          <a:prstGeom prst="rect">
            <a:avLst/>
          </a:prstGeom>
          <a:noFill/>
          <a:ln>
            <a:noFill/>
          </a:ln>
        </p:spPr>
        <p:txBody>
          <a:bodyPr spcFirstLastPara="1" wrap="square" lIns="91425" tIns="45700" rIns="91425" bIns="45700" anchor="t" anchorCtr="0">
            <a:normAutofit/>
          </a:bodyPr>
          <a:lstStyle/>
          <a:p>
            <a:pPr marL="0" lvl="0" indent="0" algn="ctr" rtl="0">
              <a:lnSpc>
                <a:spcPct val="100000"/>
              </a:lnSpc>
              <a:spcBef>
                <a:spcPts val="0"/>
              </a:spcBef>
              <a:spcAft>
                <a:spcPts val="0"/>
              </a:spcAft>
              <a:buClr>
                <a:schemeClr val="dk1"/>
              </a:buClr>
              <a:buSzPts val="2800"/>
              <a:buNone/>
            </a:pPr>
            <a:r>
              <a:rPr lang="en-GB" sz="1800" b="1" i="1">
                <a:solidFill>
                  <a:schemeClr val="accent5"/>
                </a:solidFill>
              </a:rPr>
              <a:t>Focus: Systemic level as put forward from four Ministry structures in Tunisia</a:t>
            </a:r>
            <a:endParaRPr sz="1800" b="1" i="1">
              <a:solidFill>
                <a:schemeClr val="accent5"/>
              </a:solidFill>
            </a:endParaRPr>
          </a:p>
        </p:txBody>
      </p:sp>
      <p:sp>
        <p:nvSpPr>
          <p:cNvPr id="737" name="Google Shape;737;p111"/>
          <p:cNvSpPr txBox="1">
            <a:spLocks noGrp="1"/>
          </p:cNvSpPr>
          <p:nvPr>
            <p:ph type="sldNum" idx="12"/>
          </p:nvPr>
        </p:nvSpPr>
        <p:spPr>
          <a:xfrm>
            <a:off x="236538" y="6418263"/>
            <a:ext cx="512762" cy="227012"/>
          </a:xfrm>
          <a:prstGeom prst="rect">
            <a:avLst/>
          </a:prstGeom>
          <a:noFill/>
          <a:ln>
            <a:noFill/>
          </a:ln>
        </p:spPr>
        <p:txBody>
          <a:bodyPr spcFirstLastPara="1" wrap="square" lIns="0" tIns="0" rIns="0" bIns="0" anchor="ctr" anchorCtr="0">
            <a:noAutofit/>
          </a:bodyPr>
          <a:lstStyle/>
          <a:p>
            <a:pPr marL="0" lvl="0" indent="0" algn="ctr" rtl="0">
              <a:lnSpc>
                <a:spcPct val="100000"/>
              </a:lnSpc>
              <a:spcBef>
                <a:spcPts val="0"/>
              </a:spcBef>
              <a:spcAft>
                <a:spcPts val="0"/>
              </a:spcAft>
              <a:buSzPts val="1000"/>
              <a:buNone/>
            </a:pPr>
            <a:fld id="{00000000-1234-1234-1234-123412341234}" type="slidenum">
              <a:rPr lang="en-GB"/>
              <a:t>12</a:t>
            </a:fld>
            <a:endParaRPr/>
          </a:p>
        </p:txBody>
      </p:sp>
      <p:sp>
        <p:nvSpPr>
          <p:cNvPr id="738" name="Google Shape;738;p111"/>
          <p:cNvSpPr txBox="1"/>
          <p:nvPr/>
        </p:nvSpPr>
        <p:spPr>
          <a:xfrm>
            <a:off x="2442668" y="2663723"/>
            <a:ext cx="3684114" cy="1600438"/>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GB" sz="1400" b="1" i="0" u="none" strike="noStrike" cap="none">
                <a:solidFill>
                  <a:srgbClr val="000000"/>
                </a:solidFill>
                <a:latin typeface="Arial"/>
                <a:ea typeface="Arial"/>
                <a:cs typeface="Arial"/>
                <a:sym typeface="Arial"/>
              </a:rPr>
              <a:t>DX/T for technical and technological development </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r>
              <a:rPr lang="en-GB" sz="1400" b="0" i="0" u="none" strike="noStrike" cap="none">
                <a:solidFill>
                  <a:srgbClr val="000000"/>
                </a:solidFill>
                <a:latin typeface="Arial"/>
                <a:ea typeface="Arial"/>
                <a:cs typeface="Arial"/>
                <a:sym typeface="Arial"/>
              </a:rPr>
              <a:t>A need to improve digital infrastructure for international integration of the economy, and to invest more in digital infrastructure and improve digital access in the remote inland regions</a:t>
            </a:r>
            <a:endParaRPr sz="1400" b="0" i="0" u="none" strike="noStrike" cap="none">
              <a:solidFill>
                <a:srgbClr val="000000"/>
              </a:solidFill>
              <a:latin typeface="Arial"/>
              <a:ea typeface="Arial"/>
              <a:cs typeface="Arial"/>
              <a:sym typeface="Arial"/>
            </a:endParaRPr>
          </a:p>
        </p:txBody>
      </p:sp>
      <p:cxnSp>
        <p:nvCxnSpPr>
          <p:cNvPr id="739" name="Google Shape;739;p111"/>
          <p:cNvCxnSpPr/>
          <p:nvPr/>
        </p:nvCxnSpPr>
        <p:spPr>
          <a:xfrm>
            <a:off x="6590380" y="2487168"/>
            <a:ext cx="0" cy="3931095"/>
          </a:xfrm>
          <a:prstGeom prst="straightConnector1">
            <a:avLst/>
          </a:prstGeom>
          <a:noFill/>
          <a:ln w="28575" cap="flat" cmpd="sng">
            <a:solidFill>
              <a:srgbClr val="1C1E1C"/>
            </a:solidFill>
            <a:prstDash val="solid"/>
            <a:round/>
            <a:headEnd type="none" w="sm" len="sm"/>
            <a:tailEnd type="none" w="sm" len="sm"/>
          </a:ln>
        </p:spPr>
      </p:cxnSp>
      <p:cxnSp>
        <p:nvCxnSpPr>
          <p:cNvPr id="740" name="Google Shape;740;p111"/>
          <p:cNvCxnSpPr/>
          <p:nvPr/>
        </p:nvCxnSpPr>
        <p:spPr>
          <a:xfrm rot="10800000">
            <a:off x="1920240" y="4452715"/>
            <a:ext cx="8906256" cy="0"/>
          </a:xfrm>
          <a:prstGeom prst="straightConnector1">
            <a:avLst/>
          </a:prstGeom>
          <a:noFill/>
          <a:ln w="28575" cap="flat" cmpd="sng">
            <a:solidFill>
              <a:srgbClr val="1C1E1C"/>
            </a:solidFill>
            <a:prstDash val="solid"/>
            <a:round/>
            <a:headEnd type="none" w="sm" len="sm"/>
            <a:tailEnd type="none" w="sm" len="sm"/>
          </a:ln>
        </p:spPr>
      </p:cxnSp>
      <p:sp>
        <p:nvSpPr>
          <p:cNvPr id="741" name="Google Shape;741;p111"/>
          <p:cNvSpPr txBox="1"/>
          <p:nvPr/>
        </p:nvSpPr>
        <p:spPr>
          <a:xfrm>
            <a:off x="7162801" y="2690611"/>
            <a:ext cx="3438144" cy="138499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GB" sz="1400" b="1" i="0" u="none" strike="noStrike" cap="none">
                <a:solidFill>
                  <a:srgbClr val="000000"/>
                </a:solidFill>
                <a:latin typeface="Arial"/>
                <a:ea typeface="Arial"/>
                <a:cs typeface="Arial"/>
                <a:sym typeface="Arial"/>
              </a:rPr>
              <a:t>DX/T for curriculum and qualifications</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r>
              <a:rPr lang="en-GB" sz="1400" b="0" i="0" u="none" strike="noStrike" cap="none">
                <a:solidFill>
                  <a:srgbClr val="000000"/>
                </a:solidFill>
                <a:latin typeface="Arial"/>
                <a:ea typeface="Arial"/>
                <a:cs typeface="Arial"/>
                <a:sym typeface="Arial"/>
              </a:rPr>
              <a:t>Developing curriculum and renewing knowledge and skills in a range of subject and occupational areas in order to adapt to the new digital transformation changes is complex and time consuming</a:t>
            </a:r>
            <a:endParaRPr sz="1400" b="0" i="0" u="none" strike="noStrike" cap="none">
              <a:solidFill>
                <a:srgbClr val="000000"/>
              </a:solidFill>
              <a:latin typeface="Arial"/>
              <a:ea typeface="Arial"/>
              <a:cs typeface="Arial"/>
              <a:sym typeface="Arial"/>
            </a:endParaRPr>
          </a:p>
        </p:txBody>
      </p:sp>
      <p:sp>
        <p:nvSpPr>
          <p:cNvPr id="742" name="Google Shape;742;p111"/>
          <p:cNvSpPr txBox="1"/>
          <p:nvPr/>
        </p:nvSpPr>
        <p:spPr>
          <a:xfrm>
            <a:off x="2501943" y="4692638"/>
            <a:ext cx="3438144" cy="1600438"/>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GB" sz="1400" b="1" i="0" u="none" strike="noStrike" cap="none">
                <a:solidFill>
                  <a:srgbClr val="000000"/>
                </a:solidFill>
                <a:latin typeface="Arial"/>
                <a:ea typeface="Arial"/>
                <a:cs typeface="Arial"/>
                <a:sym typeface="Arial"/>
              </a:rPr>
              <a:t>DX/T for teaching and learning using technology</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r>
              <a:rPr lang="en-GB" sz="1400" b="0" i="0" u="none" strike="noStrike" cap="none">
                <a:solidFill>
                  <a:srgbClr val="000000"/>
                </a:solidFill>
                <a:latin typeface="Arial"/>
                <a:ea typeface="Arial"/>
                <a:cs typeface="Arial"/>
                <a:sym typeface="Arial"/>
              </a:rPr>
              <a:t>The cohort of lecturers or instructors currently working in the Tunisia VET system is aging and there has been limited hiring of lecturers by the government over the past decade</a:t>
            </a:r>
            <a:endParaRPr sz="1400" b="0" i="0" u="none" strike="noStrike" cap="none">
              <a:solidFill>
                <a:srgbClr val="000000"/>
              </a:solidFill>
              <a:latin typeface="Arial"/>
              <a:ea typeface="Arial"/>
              <a:cs typeface="Arial"/>
              <a:sym typeface="Arial"/>
            </a:endParaRPr>
          </a:p>
        </p:txBody>
      </p:sp>
      <p:sp>
        <p:nvSpPr>
          <p:cNvPr id="743" name="Google Shape;743;p111"/>
          <p:cNvSpPr txBox="1"/>
          <p:nvPr/>
        </p:nvSpPr>
        <p:spPr>
          <a:xfrm>
            <a:off x="7271607" y="4710044"/>
            <a:ext cx="3438144" cy="1600438"/>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GB" sz="1400" b="1" i="0" u="none" strike="noStrike" cap="none">
                <a:solidFill>
                  <a:srgbClr val="000000"/>
                </a:solidFill>
                <a:latin typeface="Arial"/>
                <a:ea typeface="Arial"/>
                <a:cs typeface="Arial"/>
                <a:sym typeface="Arial"/>
              </a:rPr>
              <a:t>DX/T for sustainability and resilience</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r>
              <a:rPr lang="en-GB" sz="1400" b="0" i="0" u="none" strike="noStrike" cap="none">
                <a:solidFill>
                  <a:srgbClr val="000000"/>
                </a:solidFill>
                <a:latin typeface="Arial"/>
                <a:ea typeface="Arial"/>
                <a:cs typeface="Arial"/>
                <a:sym typeface="Arial"/>
              </a:rPr>
              <a:t>High levels of unemployment among youth exacerbated by inequalities of access to work between young women and men and between youth who live in the cities and those who live in rural areas and small towns</a:t>
            </a:r>
            <a:endParaRPr sz="1400" b="0" i="0" u="none" strike="noStrike" cap="none">
              <a:solidFill>
                <a:srgbClr val="000000"/>
              </a:solidFill>
              <a:latin typeface="Arial"/>
              <a:ea typeface="Arial"/>
              <a:cs typeface="Arial"/>
              <a:sym typeface="Arial"/>
            </a:endParaRPr>
          </a:p>
        </p:txBody>
      </p:sp>
      <p:pic>
        <p:nvPicPr>
          <p:cNvPr id="744" name="Google Shape;744;p111" descr="Flag of Tunisia | Britannica"/>
          <p:cNvPicPr preferRelativeResize="0"/>
          <p:nvPr/>
        </p:nvPicPr>
        <p:blipFill rotWithShape="1">
          <a:blip r:embed="rId3">
            <a:alphaModFix/>
          </a:blip>
          <a:srcRect/>
          <a:stretch/>
        </p:blipFill>
        <p:spPr>
          <a:xfrm>
            <a:off x="10333938" y="340983"/>
            <a:ext cx="1654112" cy="1100736"/>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748"/>
        <p:cNvGrpSpPr/>
        <p:nvPr/>
      </p:nvGrpSpPr>
      <p:grpSpPr>
        <a:xfrm>
          <a:off x="0" y="0"/>
          <a:ext cx="0" cy="0"/>
          <a:chOff x="0" y="0"/>
          <a:chExt cx="0" cy="0"/>
        </a:xfrm>
      </p:grpSpPr>
      <p:grpSp>
        <p:nvGrpSpPr>
          <p:cNvPr id="749" name="Google Shape;749;p112"/>
          <p:cNvGrpSpPr/>
          <p:nvPr/>
        </p:nvGrpSpPr>
        <p:grpSpPr>
          <a:xfrm>
            <a:off x="2817051" y="3504464"/>
            <a:ext cx="6180658" cy="1954408"/>
            <a:chOff x="2054427" y="1031741"/>
            <a:chExt cx="6091190" cy="1908440"/>
          </a:xfrm>
        </p:grpSpPr>
        <p:sp>
          <p:nvSpPr>
            <p:cNvPr id="750" name="Google Shape;750;p112"/>
            <p:cNvSpPr/>
            <p:nvPr/>
          </p:nvSpPr>
          <p:spPr>
            <a:xfrm rot="2700000">
              <a:off x="6516662" y="1311226"/>
              <a:ext cx="1349471" cy="1349471"/>
            </a:xfrm>
            <a:prstGeom prst="teardrop">
              <a:avLst>
                <a:gd name="adj" fmla="val 100000"/>
              </a:avLst>
            </a:prstGeom>
            <a:solidFill>
              <a:schemeClr val="accent5"/>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51" name="Google Shape;751;p112"/>
            <p:cNvSpPr/>
            <p:nvPr/>
          </p:nvSpPr>
          <p:spPr>
            <a:xfrm>
              <a:off x="6562013" y="1356365"/>
              <a:ext cx="1259626" cy="1259428"/>
            </a:xfrm>
            <a:custGeom>
              <a:avLst/>
              <a:gdLst/>
              <a:ahLst/>
              <a:cxnLst/>
              <a:rect l="l" t="t" r="r" b="b"/>
              <a:pathLst>
                <a:path w="1259626" h="1259428" extrusionOk="0">
                  <a:moveTo>
                    <a:pt x="0" y="629714"/>
                  </a:moveTo>
                  <a:cubicBezTo>
                    <a:pt x="0" y="281933"/>
                    <a:pt x="281977" y="0"/>
                    <a:pt x="629813" y="0"/>
                  </a:cubicBezTo>
                  <a:cubicBezTo>
                    <a:pt x="977649" y="0"/>
                    <a:pt x="1259626" y="281933"/>
                    <a:pt x="1259626" y="629714"/>
                  </a:cubicBezTo>
                  <a:cubicBezTo>
                    <a:pt x="1259626" y="977495"/>
                    <a:pt x="977649" y="1259428"/>
                    <a:pt x="629813" y="1259428"/>
                  </a:cubicBezTo>
                  <a:cubicBezTo>
                    <a:pt x="281977" y="1259428"/>
                    <a:pt x="0" y="977495"/>
                    <a:pt x="0" y="629714"/>
                  </a:cubicBezTo>
                  <a:close/>
                </a:path>
              </a:pathLst>
            </a:custGeom>
            <a:solidFill>
              <a:schemeClr val="lt2">
                <a:alpha val="89411"/>
              </a:schemeClr>
            </a:solidFill>
            <a:ln w="28575" cap="flat" cmpd="sng">
              <a:solidFill>
                <a:schemeClr val="lt2"/>
              </a:solidFill>
              <a:prstDash val="solid"/>
              <a:miter lim="800000"/>
              <a:headEnd type="none" w="sm" len="sm"/>
              <a:tailEnd type="none" w="sm" len="sm"/>
            </a:ln>
          </p:spPr>
          <p:txBody>
            <a:bodyPr spcFirstLastPara="1" wrap="square" lIns="195300" tIns="195175" rIns="195300" bIns="195175" anchor="ctr" anchorCtr="0">
              <a:noAutofit/>
            </a:bodyPr>
            <a:lstStyle/>
            <a:p>
              <a:pPr marL="0" marR="0" lvl="0" indent="0" algn="ctr" rtl="0">
                <a:lnSpc>
                  <a:spcPct val="90000"/>
                </a:lnSpc>
                <a:spcBef>
                  <a:spcPts val="0"/>
                </a:spcBef>
                <a:spcAft>
                  <a:spcPts val="0"/>
                </a:spcAft>
                <a:buClr>
                  <a:schemeClr val="dk1"/>
                </a:buClr>
                <a:buSzPts val="1100"/>
                <a:buFont typeface="Open Sans"/>
                <a:buNone/>
              </a:pPr>
              <a:endParaRPr sz="1100" b="0" i="0" u="none" strike="noStrike" cap="none">
                <a:solidFill>
                  <a:schemeClr val="dk1"/>
                </a:solidFill>
                <a:latin typeface="Open Sans"/>
                <a:ea typeface="Open Sans"/>
                <a:cs typeface="Open Sans"/>
                <a:sym typeface="Open Sans"/>
              </a:endParaRPr>
            </a:p>
          </p:txBody>
        </p:sp>
        <p:sp>
          <p:nvSpPr>
            <p:cNvPr id="752" name="Google Shape;752;p112"/>
            <p:cNvSpPr/>
            <p:nvPr/>
          </p:nvSpPr>
          <p:spPr>
            <a:xfrm rot="2700000">
              <a:off x="5122412" y="1311226"/>
              <a:ext cx="1349471" cy="1349471"/>
            </a:xfrm>
            <a:prstGeom prst="teardrop">
              <a:avLst>
                <a:gd name="adj" fmla="val 100000"/>
              </a:avLst>
            </a:prstGeom>
            <a:solidFill>
              <a:schemeClr val="accent5"/>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53" name="Google Shape;753;p112"/>
            <p:cNvSpPr/>
            <p:nvPr/>
          </p:nvSpPr>
          <p:spPr>
            <a:xfrm>
              <a:off x="5167763" y="1356365"/>
              <a:ext cx="1259626" cy="1259428"/>
            </a:xfrm>
            <a:custGeom>
              <a:avLst/>
              <a:gdLst/>
              <a:ahLst/>
              <a:cxnLst/>
              <a:rect l="l" t="t" r="r" b="b"/>
              <a:pathLst>
                <a:path w="1259626" h="1259428" extrusionOk="0">
                  <a:moveTo>
                    <a:pt x="0" y="629714"/>
                  </a:moveTo>
                  <a:cubicBezTo>
                    <a:pt x="0" y="281933"/>
                    <a:pt x="281977" y="0"/>
                    <a:pt x="629813" y="0"/>
                  </a:cubicBezTo>
                  <a:cubicBezTo>
                    <a:pt x="977649" y="0"/>
                    <a:pt x="1259626" y="281933"/>
                    <a:pt x="1259626" y="629714"/>
                  </a:cubicBezTo>
                  <a:cubicBezTo>
                    <a:pt x="1259626" y="977495"/>
                    <a:pt x="977649" y="1259428"/>
                    <a:pt x="629813" y="1259428"/>
                  </a:cubicBezTo>
                  <a:cubicBezTo>
                    <a:pt x="281977" y="1259428"/>
                    <a:pt x="0" y="977495"/>
                    <a:pt x="0" y="629714"/>
                  </a:cubicBezTo>
                  <a:close/>
                </a:path>
              </a:pathLst>
            </a:custGeom>
            <a:solidFill>
              <a:schemeClr val="lt2">
                <a:alpha val="89411"/>
              </a:schemeClr>
            </a:solidFill>
            <a:ln w="28575" cap="flat" cmpd="sng">
              <a:solidFill>
                <a:schemeClr val="lt2"/>
              </a:solidFill>
              <a:prstDash val="solid"/>
              <a:miter lim="800000"/>
              <a:headEnd type="none" w="sm" len="sm"/>
              <a:tailEnd type="none" w="sm" len="sm"/>
            </a:ln>
          </p:spPr>
          <p:txBody>
            <a:bodyPr spcFirstLastPara="1" wrap="square" lIns="194450" tIns="195175" rIns="196150" bIns="195175" anchor="ctr" anchorCtr="0">
              <a:noAutofit/>
            </a:bodyPr>
            <a:lstStyle/>
            <a:p>
              <a:pPr marL="0" marR="0" lvl="0" indent="0" algn="ctr" rtl="0">
                <a:lnSpc>
                  <a:spcPct val="90000"/>
                </a:lnSpc>
                <a:spcBef>
                  <a:spcPts val="0"/>
                </a:spcBef>
                <a:spcAft>
                  <a:spcPts val="0"/>
                </a:spcAft>
                <a:buClr>
                  <a:schemeClr val="dk1"/>
                </a:buClr>
                <a:buSzPts val="1100"/>
                <a:buFont typeface="Open Sans"/>
                <a:buNone/>
              </a:pPr>
              <a:endParaRPr sz="1100" b="0" i="0" u="none" strike="noStrike" cap="none">
                <a:solidFill>
                  <a:schemeClr val="dk1"/>
                </a:solidFill>
                <a:latin typeface="Open Sans"/>
                <a:ea typeface="Open Sans"/>
                <a:cs typeface="Open Sans"/>
                <a:sym typeface="Open Sans"/>
              </a:endParaRPr>
            </a:p>
          </p:txBody>
        </p:sp>
        <p:sp>
          <p:nvSpPr>
            <p:cNvPr id="754" name="Google Shape;754;p112"/>
            <p:cNvSpPr/>
            <p:nvPr/>
          </p:nvSpPr>
          <p:spPr>
            <a:xfrm rot="2700000">
              <a:off x="3728162" y="1311226"/>
              <a:ext cx="1349471" cy="1349471"/>
            </a:xfrm>
            <a:prstGeom prst="teardrop">
              <a:avLst>
                <a:gd name="adj" fmla="val 100000"/>
              </a:avLst>
            </a:prstGeom>
            <a:solidFill>
              <a:schemeClr val="accent5"/>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55" name="Google Shape;755;p112"/>
            <p:cNvSpPr/>
            <p:nvPr/>
          </p:nvSpPr>
          <p:spPr>
            <a:xfrm>
              <a:off x="3773513" y="1356365"/>
              <a:ext cx="1259626" cy="1259428"/>
            </a:xfrm>
            <a:custGeom>
              <a:avLst/>
              <a:gdLst/>
              <a:ahLst/>
              <a:cxnLst/>
              <a:rect l="l" t="t" r="r" b="b"/>
              <a:pathLst>
                <a:path w="1259626" h="1259428" extrusionOk="0">
                  <a:moveTo>
                    <a:pt x="0" y="629714"/>
                  </a:moveTo>
                  <a:cubicBezTo>
                    <a:pt x="0" y="281933"/>
                    <a:pt x="281977" y="0"/>
                    <a:pt x="629813" y="0"/>
                  </a:cubicBezTo>
                  <a:cubicBezTo>
                    <a:pt x="977649" y="0"/>
                    <a:pt x="1259626" y="281933"/>
                    <a:pt x="1259626" y="629714"/>
                  </a:cubicBezTo>
                  <a:cubicBezTo>
                    <a:pt x="1259626" y="977495"/>
                    <a:pt x="977649" y="1259428"/>
                    <a:pt x="629813" y="1259428"/>
                  </a:cubicBezTo>
                  <a:cubicBezTo>
                    <a:pt x="281977" y="1259428"/>
                    <a:pt x="0" y="977495"/>
                    <a:pt x="0" y="629714"/>
                  </a:cubicBezTo>
                  <a:close/>
                </a:path>
              </a:pathLst>
            </a:custGeom>
            <a:solidFill>
              <a:schemeClr val="lt2">
                <a:alpha val="89411"/>
              </a:schemeClr>
            </a:solidFill>
            <a:ln w="28575" cap="flat" cmpd="sng">
              <a:solidFill>
                <a:schemeClr val="lt2"/>
              </a:solidFill>
              <a:prstDash val="solid"/>
              <a:miter lim="800000"/>
              <a:headEnd type="none" w="sm" len="sm"/>
              <a:tailEnd type="none" w="sm" len="sm"/>
            </a:ln>
          </p:spPr>
          <p:txBody>
            <a:bodyPr spcFirstLastPara="1" wrap="square" lIns="194450" tIns="195175" rIns="196150" bIns="195175" anchor="ctr" anchorCtr="0">
              <a:noAutofit/>
            </a:bodyPr>
            <a:lstStyle/>
            <a:p>
              <a:pPr marL="0" marR="0" lvl="0" indent="0" algn="ctr" rtl="0">
                <a:lnSpc>
                  <a:spcPct val="90000"/>
                </a:lnSpc>
                <a:spcBef>
                  <a:spcPts val="0"/>
                </a:spcBef>
                <a:spcAft>
                  <a:spcPts val="0"/>
                </a:spcAft>
                <a:buClr>
                  <a:schemeClr val="dk1"/>
                </a:buClr>
                <a:buSzPts val="1100"/>
                <a:buFont typeface="Open Sans"/>
                <a:buNone/>
              </a:pPr>
              <a:endParaRPr sz="1100" b="0" i="0" u="none" strike="noStrike" cap="none">
                <a:solidFill>
                  <a:schemeClr val="dk1"/>
                </a:solidFill>
                <a:latin typeface="Open Sans"/>
                <a:ea typeface="Open Sans"/>
                <a:cs typeface="Open Sans"/>
                <a:sym typeface="Open Sans"/>
              </a:endParaRPr>
            </a:p>
          </p:txBody>
        </p:sp>
        <p:sp>
          <p:nvSpPr>
            <p:cNvPr id="756" name="Google Shape;756;p112"/>
            <p:cNvSpPr/>
            <p:nvPr/>
          </p:nvSpPr>
          <p:spPr>
            <a:xfrm rot="2700000">
              <a:off x="2333912" y="1311226"/>
              <a:ext cx="1349471" cy="1349471"/>
            </a:xfrm>
            <a:prstGeom prst="teardrop">
              <a:avLst>
                <a:gd name="adj" fmla="val 100000"/>
              </a:avLst>
            </a:prstGeom>
            <a:solidFill>
              <a:schemeClr val="accent5"/>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57" name="Google Shape;757;p112"/>
            <p:cNvSpPr/>
            <p:nvPr/>
          </p:nvSpPr>
          <p:spPr>
            <a:xfrm>
              <a:off x="2378406" y="1356365"/>
              <a:ext cx="1259626" cy="1259428"/>
            </a:xfrm>
            <a:custGeom>
              <a:avLst/>
              <a:gdLst/>
              <a:ahLst/>
              <a:cxnLst/>
              <a:rect l="l" t="t" r="r" b="b"/>
              <a:pathLst>
                <a:path w="1259626" h="1259428" extrusionOk="0">
                  <a:moveTo>
                    <a:pt x="0" y="629714"/>
                  </a:moveTo>
                  <a:cubicBezTo>
                    <a:pt x="0" y="281933"/>
                    <a:pt x="281977" y="0"/>
                    <a:pt x="629813" y="0"/>
                  </a:cubicBezTo>
                  <a:cubicBezTo>
                    <a:pt x="977649" y="0"/>
                    <a:pt x="1259626" y="281933"/>
                    <a:pt x="1259626" y="629714"/>
                  </a:cubicBezTo>
                  <a:cubicBezTo>
                    <a:pt x="1259626" y="977495"/>
                    <a:pt x="977649" y="1259428"/>
                    <a:pt x="629813" y="1259428"/>
                  </a:cubicBezTo>
                  <a:cubicBezTo>
                    <a:pt x="281977" y="1259428"/>
                    <a:pt x="0" y="977495"/>
                    <a:pt x="0" y="629714"/>
                  </a:cubicBezTo>
                  <a:close/>
                </a:path>
              </a:pathLst>
            </a:custGeom>
            <a:solidFill>
              <a:schemeClr val="lt2">
                <a:alpha val="89411"/>
              </a:schemeClr>
            </a:solidFill>
            <a:ln w="28575" cap="flat" cmpd="sng">
              <a:solidFill>
                <a:schemeClr val="lt2"/>
              </a:solidFill>
              <a:prstDash val="solid"/>
              <a:miter lim="800000"/>
              <a:headEnd type="none" w="sm" len="sm"/>
              <a:tailEnd type="none" w="sm" len="sm"/>
            </a:ln>
          </p:spPr>
          <p:txBody>
            <a:bodyPr spcFirstLastPara="1" wrap="square" lIns="195300" tIns="195175" rIns="195300" bIns="195175" anchor="ctr" anchorCtr="0">
              <a:noAutofit/>
            </a:bodyPr>
            <a:lstStyle/>
            <a:p>
              <a:pPr marL="0" marR="0" lvl="0" indent="0" algn="ctr" rtl="0">
                <a:lnSpc>
                  <a:spcPct val="90000"/>
                </a:lnSpc>
                <a:spcBef>
                  <a:spcPts val="0"/>
                </a:spcBef>
                <a:spcAft>
                  <a:spcPts val="0"/>
                </a:spcAft>
                <a:buClr>
                  <a:schemeClr val="dk1"/>
                </a:buClr>
                <a:buSzPts val="1100"/>
                <a:buFont typeface="Open Sans"/>
                <a:buNone/>
              </a:pPr>
              <a:endParaRPr sz="1100" b="0" i="0" u="none" strike="noStrike" cap="none">
                <a:solidFill>
                  <a:schemeClr val="dk1"/>
                </a:solidFill>
                <a:latin typeface="Open Sans"/>
                <a:ea typeface="Open Sans"/>
                <a:cs typeface="Open Sans"/>
                <a:sym typeface="Open Sans"/>
              </a:endParaRPr>
            </a:p>
          </p:txBody>
        </p:sp>
        <p:sp>
          <p:nvSpPr>
            <p:cNvPr id="758" name="Google Shape;758;p112"/>
            <p:cNvSpPr/>
            <p:nvPr/>
          </p:nvSpPr>
          <p:spPr>
            <a:xfrm>
              <a:off x="6562013" y="1353073"/>
              <a:ext cx="1259626" cy="1259428"/>
            </a:xfrm>
            <a:custGeom>
              <a:avLst/>
              <a:gdLst/>
              <a:ahLst/>
              <a:cxnLst/>
              <a:rect l="l" t="t" r="r" b="b"/>
              <a:pathLst>
                <a:path w="1259626" h="1259428" extrusionOk="0">
                  <a:moveTo>
                    <a:pt x="0" y="629714"/>
                  </a:moveTo>
                  <a:cubicBezTo>
                    <a:pt x="0" y="281933"/>
                    <a:pt x="281977" y="0"/>
                    <a:pt x="629813" y="0"/>
                  </a:cubicBezTo>
                  <a:cubicBezTo>
                    <a:pt x="977649" y="0"/>
                    <a:pt x="1259626" y="281933"/>
                    <a:pt x="1259626" y="629714"/>
                  </a:cubicBezTo>
                  <a:cubicBezTo>
                    <a:pt x="1259626" y="977495"/>
                    <a:pt x="977649" y="1259428"/>
                    <a:pt x="629813" y="1259428"/>
                  </a:cubicBezTo>
                  <a:cubicBezTo>
                    <a:pt x="281977" y="1259428"/>
                    <a:pt x="0" y="977495"/>
                    <a:pt x="0" y="629714"/>
                  </a:cubicBezTo>
                  <a:close/>
                </a:path>
              </a:pathLst>
            </a:custGeom>
            <a:solidFill>
              <a:schemeClr val="lt2">
                <a:alpha val="89411"/>
              </a:schemeClr>
            </a:solidFill>
            <a:ln w="28575" cap="flat" cmpd="sng">
              <a:solidFill>
                <a:schemeClr val="lt2"/>
              </a:solidFill>
              <a:prstDash val="solid"/>
              <a:miter lim="800000"/>
              <a:headEnd type="none" w="sm" len="sm"/>
              <a:tailEnd type="none" w="sm" len="sm"/>
            </a:ln>
          </p:spPr>
          <p:txBody>
            <a:bodyPr spcFirstLastPara="1" wrap="square" lIns="195300" tIns="195175" rIns="195300" bIns="195175" anchor="b" anchorCtr="0">
              <a:noAutofit/>
            </a:bodyPr>
            <a:lstStyle/>
            <a:p>
              <a:pPr marL="0" marR="0" lvl="0" indent="0" algn="ctr" rtl="0">
                <a:lnSpc>
                  <a:spcPct val="100000"/>
                </a:lnSpc>
                <a:spcBef>
                  <a:spcPts val="0"/>
                </a:spcBef>
                <a:spcAft>
                  <a:spcPts val="0"/>
                </a:spcAft>
                <a:buClr>
                  <a:schemeClr val="dk1"/>
                </a:buClr>
                <a:buSzPts val="1200"/>
                <a:buFont typeface="Open Sans"/>
                <a:buNone/>
              </a:pPr>
              <a:r>
                <a:rPr lang="en-GB" sz="1200" b="1" i="0" u="none" strike="noStrike" cap="none">
                  <a:solidFill>
                    <a:schemeClr val="dk1"/>
                  </a:solidFill>
                  <a:latin typeface="Open Sans"/>
                  <a:ea typeface="Open Sans"/>
                  <a:cs typeface="Open Sans"/>
                  <a:sym typeface="Open Sans"/>
                </a:rPr>
                <a:t>Recommen-dations</a:t>
              </a:r>
              <a:endParaRPr sz="1400" b="0" i="0" u="none" strike="noStrike" cap="none">
                <a:solidFill>
                  <a:srgbClr val="000000"/>
                </a:solidFill>
                <a:latin typeface="Arial"/>
                <a:ea typeface="Arial"/>
                <a:cs typeface="Arial"/>
                <a:sym typeface="Arial"/>
              </a:endParaRPr>
            </a:p>
          </p:txBody>
        </p:sp>
        <p:sp>
          <p:nvSpPr>
            <p:cNvPr id="759" name="Google Shape;759;p112"/>
            <p:cNvSpPr/>
            <p:nvPr/>
          </p:nvSpPr>
          <p:spPr>
            <a:xfrm>
              <a:off x="5167763" y="1353073"/>
              <a:ext cx="1259626" cy="1259428"/>
            </a:xfrm>
            <a:custGeom>
              <a:avLst/>
              <a:gdLst/>
              <a:ahLst/>
              <a:cxnLst/>
              <a:rect l="l" t="t" r="r" b="b"/>
              <a:pathLst>
                <a:path w="1259626" h="1259428" extrusionOk="0">
                  <a:moveTo>
                    <a:pt x="0" y="629714"/>
                  </a:moveTo>
                  <a:cubicBezTo>
                    <a:pt x="0" y="281933"/>
                    <a:pt x="281977" y="0"/>
                    <a:pt x="629813" y="0"/>
                  </a:cubicBezTo>
                  <a:cubicBezTo>
                    <a:pt x="977649" y="0"/>
                    <a:pt x="1259626" y="281933"/>
                    <a:pt x="1259626" y="629714"/>
                  </a:cubicBezTo>
                  <a:cubicBezTo>
                    <a:pt x="1259626" y="977495"/>
                    <a:pt x="977649" y="1259428"/>
                    <a:pt x="629813" y="1259428"/>
                  </a:cubicBezTo>
                  <a:cubicBezTo>
                    <a:pt x="281977" y="1259428"/>
                    <a:pt x="0" y="977495"/>
                    <a:pt x="0" y="629714"/>
                  </a:cubicBezTo>
                  <a:close/>
                </a:path>
              </a:pathLst>
            </a:custGeom>
            <a:solidFill>
              <a:srgbClr val="2EA39E">
                <a:alpha val="89411"/>
              </a:srgbClr>
            </a:solidFill>
            <a:ln w="28575" cap="flat" cmpd="sng">
              <a:solidFill>
                <a:schemeClr val="lt2"/>
              </a:solidFill>
              <a:prstDash val="solid"/>
              <a:miter lim="800000"/>
              <a:headEnd type="none" w="sm" len="sm"/>
              <a:tailEnd type="none" w="sm" len="sm"/>
            </a:ln>
          </p:spPr>
          <p:txBody>
            <a:bodyPr spcFirstLastPara="1" wrap="square" lIns="194450" tIns="195175" rIns="196150" bIns="195175" anchor="b" anchorCtr="0">
              <a:noAutofit/>
            </a:bodyPr>
            <a:lstStyle/>
            <a:p>
              <a:pPr marL="0" marR="0" lvl="0" indent="0" algn="ctr" rtl="0">
                <a:lnSpc>
                  <a:spcPct val="100000"/>
                </a:lnSpc>
                <a:spcBef>
                  <a:spcPts val="0"/>
                </a:spcBef>
                <a:spcAft>
                  <a:spcPts val="0"/>
                </a:spcAft>
                <a:buClr>
                  <a:schemeClr val="dk1"/>
                </a:buClr>
                <a:buSzPts val="1200"/>
                <a:buFont typeface="Open Sans"/>
                <a:buNone/>
              </a:pPr>
              <a:r>
                <a:rPr lang="en-GB" sz="1200" b="1" i="0" u="none" strike="noStrike" cap="none">
                  <a:solidFill>
                    <a:schemeClr val="lt1"/>
                  </a:solidFill>
                  <a:latin typeface="Open Sans"/>
                  <a:ea typeface="Open Sans"/>
                  <a:cs typeface="Open Sans"/>
                  <a:sym typeface="Open Sans"/>
                </a:rPr>
                <a:t>Findings</a:t>
              </a:r>
              <a:endParaRPr sz="1400" b="0" i="0" u="none" strike="noStrike" cap="none">
                <a:solidFill>
                  <a:schemeClr val="lt1"/>
                </a:solidFill>
                <a:latin typeface="Arial"/>
                <a:ea typeface="Arial"/>
                <a:cs typeface="Arial"/>
                <a:sym typeface="Arial"/>
              </a:endParaRPr>
            </a:p>
          </p:txBody>
        </p:sp>
        <p:sp>
          <p:nvSpPr>
            <p:cNvPr id="760" name="Google Shape;760;p112"/>
            <p:cNvSpPr/>
            <p:nvPr/>
          </p:nvSpPr>
          <p:spPr>
            <a:xfrm>
              <a:off x="3773513" y="1353073"/>
              <a:ext cx="1259626" cy="1259428"/>
            </a:xfrm>
            <a:custGeom>
              <a:avLst/>
              <a:gdLst/>
              <a:ahLst/>
              <a:cxnLst/>
              <a:rect l="l" t="t" r="r" b="b"/>
              <a:pathLst>
                <a:path w="1259626" h="1259428" extrusionOk="0">
                  <a:moveTo>
                    <a:pt x="0" y="629714"/>
                  </a:moveTo>
                  <a:cubicBezTo>
                    <a:pt x="0" y="281933"/>
                    <a:pt x="281977" y="0"/>
                    <a:pt x="629813" y="0"/>
                  </a:cubicBezTo>
                  <a:cubicBezTo>
                    <a:pt x="977649" y="0"/>
                    <a:pt x="1259626" y="281933"/>
                    <a:pt x="1259626" y="629714"/>
                  </a:cubicBezTo>
                  <a:cubicBezTo>
                    <a:pt x="1259626" y="977495"/>
                    <a:pt x="977649" y="1259428"/>
                    <a:pt x="629813" y="1259428"/>
                  </a:cubicBezTo>
                  <a:cubicBezTo>
                    <a:pt x="281977" y="1259428"/>
                    <a:pt x="0" y="977495"/>
                    <a:pt x="0" y="629714"/>
                  </a:cubicBezTo>
                  <a:close/>
                </a:path>
              </a:pathLst>
            </a:custGeom>
            <a:solidFill>
              <a:srgbClr val="E7E6E4"/>
            </a:solidFill>
            <a:ln w="28575" cap="flat" cmpd="sng">
              <a:solidFill>
                <a:schemeClr val="lt2"/>
              </a:solidFill>
              <a:prstDash val="solid"/>
              <a:miter lim="800000"/>
              <a:headEnd type="none" w="sm" len="sm"/>
              <a:tailEnd type="none" w="sm" len="sm"/>
            </a:ln>
          </p:spPr>
          <p:txBody>
            <a:bodyPr spcFirstLastPara="1" wrap="square" lIns="194450" tIns="195175" rIns="196150" bIns="195175" anchor="b" anchorCtr="0">
              <a:noAutofit/>
            </a:bodyPr>
            <a:lstStyle/>
            <a:p>
              <a:pPr marL="0" marR="0" lvl="0" indent="0" algn="ctr" rtl="0">
                <a:lnSpc>
                  <a:spcPct val="100000"/>
                </a:lnSpc>
                <a:spcBef>
                  <a:spcPts val="0"/>
                </a:spcBef>
                <a:spcAft>
                  <a:spcPts val="0"/>
                </a:spcAft>
                <a:buClr>
                  <a:schemeClr val="dk1"/>
                </a:buClr>
                <a:buSzPts val="1200"/>
                <a:buFont typeface="Open Sans"/>
                <a:buNone/>
              </a:pPr>
              <a:r>
                <a:rPr lang="en-GB" sz="1200" b="1" i="0" u="none" strike="noStrike" cap="none">
                  <a:solidFill>
                    <a:schemeClr val="dk1"/>
                  </a:solidFill>
                  <a:latin typeface="Open Sans"/>
                  <a:ea typeface="Open Sans"/>
                  <a:cs typeface="Open Sans"/>
                  <a:sym typeface="Open Sans"/>
                </a:rPr>
                <a:t>Case studies</a:t>
              </a:r>
              <a:endParaRPr sz="1400" b="0" i="0" u="none" strike="noStrike" cap="none">
                <a:solidFill>
                  <a:schemeClr val="dk1"/>
                </a:solidFill>
                <a:latin typeface="Arial"/>
                <a:ea typeface="Arial"/>
                <a:cs typeface="Arial"/>
                <a:sym typeface="Arial"/>
              </a:endParaRPr>
            </a:p>
          </p:txBody>
        </p:sp>
        <p:sp>
          <p:nvSpPr>
            <p:cNvPr id="761" name="Google Shape;761;p112"/>
            <p:cNvSpPr/>
            <p:nvPr/>
          </p:nvSpPr>
          <p:spPr>
            <a:xfrm>
              <a:off x="2378406" y="1353073"/>
              <a:ext cx="1259626" cy="1259428"/>
            </a:xfrm>
            <a:custGeom>
              <a:avLst/>
              <a:gdLst/>
              <a:ahLst/>
              <a:cxnLst/>
              <a:rect l="l" t="t" r="r" b="b"/>
              <a:pathLst>
                <a:path w="1259626" h="1259428" extrusionOk="0">
                  <a:moveTo>
                    <a:pt x="0" y="629714"/>
                  </a:moveTo>
                  <a:cubicBezTo>
                    <a:pt x="0" y="281933"/>
                    <a:pt x="281977" y="0"/>
                    <a:pt x="629813" y="0"/>
                  </a:cubicBezTo>
                  <a:cubicBezTo>
                    <a:pt x="977649" y="0"/>
                    <a:pt x="1259626" y="281933"/>
                    <a:pt x="1259626" y="629714"/>
                  </a:cubicBezTo>
                  <a:cubicBezTo>
                    <a:pt x="1259626" y="977495"/>
                    <a:pt x="977649" y="1259428"/>
                    <a:pt x="629813" y="1259428"/>
                  </a:cubicBezTo>
                  <a:cubicBezTo>
                    <a:pt x="281977" y="1259428"/>
                    <a:pt x="0" y="977495"/>
                    <a:pt x="0" y="629714"/>
                  </a:cubicBezTo>
                  <a:close/>
                </a:path>
              </a:pathLst>
            </a:custGeom>
            <a:solidFill>
              <a:srgbClr val="E7E6E4"/>
            </a:solidFill>
            <a:ln w="28575" cap="flat" cmpd="sng">
              <a:solidFill>
                <a:schemeClr val="lt2"/>
              </a:solidFill>
              <a:prstDash val="solid"/>
              <a:miter lim="800000"/>
              <a:headEnd type="none" w="sm" len="sm"/>
              <a:tailEnd type="none" w="sm" len="sm"/>
            </a:ln>
          </p:spPr>
          <p:txBody>
            <a:bodyPr spcFirstLastPara="1" wrap="square" lIns="195300" tIns="195175" rIns="195300" bIns="195175" anchor="b" anchorCtr="0">
              <a:noAutofit/>
            </a:bodyPr>
            <a:lstStyle/>
            <a:p>
              <a:pPr marL="0" marR="0" lvl="0" indent="0" algn="ctr" rtl="0">
                <a:lnSpc>
                  <a:spcPct val="100000"/>
                </a:lnSpc>
                <a:spcBef>
                  <a:spcPts val="0"/>
                </a:spcBef>
                <a:spcAft>
                  <a:spcPts val="0"/>
                </a:spcAft>
                <a:buClr>
                  <a:schemeClr val="lt1"/>
                </a:buClr>
                <a:buSzPts val="1200"/>
                <a:buFont typeface="Open Sans"/>
                <a:buNone/>
              </a:pPr>
              <a:r>
                <a:rPr lang="en-GB" sz="1200" b="1" i="0" u="none" strike="noStrike" cap="none">
                  <a:solidFill>
                    <a:schemeClr val="dk1"/>
                  </a:solidFill>
                  <a:latin typeface="Open Sans"/>
                  <a:ea typeface="Open Sans"/>
                  <a:cs typeface="Open Sans"/>
                  <a:sym typeface="Open Sans"/>
                </a:rPr>
                <a:t>Overview</a:t>
              </a:r>
              <a:endParaRPr sz="1400" b="0" i="0" u="none" strike="noStrike" cap="none">
                <a:solidFill>
                  <a:schemeClr val="dk1"/>
                </a:solidFill>
                <a:latin typeface="Arial"/>
                <a:ea typeface="Arial"/>
                <a:cs typeface="Arial"/>
                <a:sym typeface="Arial"/>
              </a:endParaRPr>
            </a:p>
          </p:txBody>
        </p:sp>
      </p:grpSp>
      <p:pic>
        <p:nvPicPr>
          <p:cNvPr id="762" name="Google Shape;762;p112"/>
          <p:cNvPicPr preferRelativeResize="0"/>
          <p:nvPr/>
        </p:nvPicPr>
        <p:blipFill rotWithShape="1">
          <a:blip r:embed="rId3">
            <a:alphaModFix/>
          </a:blip>
          <a:srcRect/>
          <a:stretch/>
        </p:blipFill>
        <p:spPr>
          <a:xfrm>
            <a:off x="4967445" y="3927375"/>
            <a:ext cx="465142" cy="465142"/>
          </a:xfrm>
          <a:prstGeom prst="rect">
            <a:avLst/>
          </a:prstGeom>
          <a:noFill/>
          <a:ln>
            <a:noFill/>
          </a:ln>
        </p:spPr>
      </p:pic>
      <p:pic>
        <p:nvPicPr>
          <p:cNvPr id="763" name="Google Shape;763;p112"/>
          <p:cNvPicPr preferRelativeResize="0"/>
          <p:nvPr/>
        </p:nvPicPr>
        <p:blipFill rotWithShape="1">
          <a:blip r:embed="rId4">
            <a:alphaModFix/>
          </a:blip>
          <a:srcRect/>
          <a:stretch/>
        </p:blipFill>
        <p:spPr>
          <a:xfrm>
            <a:off x="7799039" y="3945092"/>
            <a:ext cx="515606" cy="515606"/>
          </a:xfrm>
          <a:prstGeom prst="rect">
            <a:avLst/>
          </a:prstGeom>
          <a:noFill/>
          <a:ln>
            <a:noFill/>
          </a:ln>
        </p:spPr>
      </p:pic>
      <p:pic>
        <p:nvPicPr>
          <p:cNvPr id="764" name="Google Shape;764;p112"/>
          <p:cNvPicPr preferRelativeResize="0"/>
          <p:nvPr/>
        </p:nvPicPr>
        <p:blipFill rotWithShape="1">
          <a:blip r:embed="rId5">
            <a:alphaModFix/>
          </a:blip>
          <a:srcRect/>
          <a:stretch/>
        </p:blipFill>
        <p:spPr>
          <a:xfrm>
            <a:off x="6434580" y="3927375"/>
            <a:ext cx="472971" cy="472971"/>
          </a:xfrm>
          <a:prstGeom prst="rect">
            <a:avLst/>
          </a:prstGeom>
          <a:noFill/>
          <a:ln>
            <a:noFill/>
          </a:ln>
        </p:spPr>
      </p:pic>
      <p:pic>
        <p:nvPicPr>
          <p:cNvPr id="765" name="Google Shape;765;p112"/>
          <p:cNvPicPr preferRelativeResize="0"/>
          <p:nvPr/>
        </p:nvPicPr>
        <p:blipFill rotWithShape="1">
          <a:blip r:embed="rId6">
            <a:alphaModFix/>
          </a:blip>
          <a:srcRect/>
          <a:stretch/>
        </p:blipFill>
        <p:spPr>
          <a:xfrm>
            <a:off x="3479879" y="3927375"/>
            <a:ext cx="551041" cy="551041"/>
          </a:xfrm>
          <a:prstGeom prst="rect">
            <a:avLst/>
          </a:prstGeom>
          <a:noFill/>
          <a:ln>
            <a:noFill/>
          </a:ln>
        </p:spPr>
      </p:pic>
      <p:pic>
        <p:nvPicPr>
          <p:cNvPr id="766" name="Google Shape;766;p112"/>
          <p:cNvPicPr preferRelativeResize="0"/>
          <p:nvPr/>
        </p:nvPicPr>
        <p:blipFill rotWithShape="1">
          <a:blip r:embed="rId7">
            <a:alphaModFix/>
          </a:blip>
          <a:srcRect/>
          <a:stretch/>
        </p:blipFill>
        <p:spPr>
          <a:xfrm>
            <a:off x="-99098" y="659440"/>
            <a:ext cx="551041" cy="551041"/>
          </a:xfrm>
          <a:prstGeom prst="rect">
            <a:avLst/>
          </a:prstGeom>
          <a:noFill/>
          <a:ln>
            <a:noFill/>
          </a:ln>
        </p:spPr>
      </p:pic>
      <p:pic>
        <p:nvPicPr>
          <p:cNvPr id="767" name="Google Shape;767;p112"/>
          <p:cNvPicPr preferRelativeResize="0"/>
          <p:nvPr/>
        </p:nvPicPr>
        <p:blipFill rotWithShape="1">
          <a:blip r:embed="rId8">
            <a:alphaModFix/>
          </a:blip>
          <a:srcRect t="11022" b="46482"/>
          <a:stretch/>
        </p:blipFill>
        <p:spPr>
          <a:xfrm>
            <a:off x="0" y="9914"/>
            <a:ext cx="12192000" cy="3451896"/>
          </a:xfrm>
          <a:prstGeom prst="rect">
            <a:avLst/>
          </a:prstGeom>
          <a:noFill/>
          <a:ln>
            <a:noFill/>
          </a:ln>
        </p:spPr>
      </p:pic>
      <p:sp>
        <p:nvSpPr>
          <p:cNvPr id="768" name="Google Shape;768;p112"/>
          <p:cNvSpPr/>
          <p:nvPr/>
        </p:nvSpPr>
        <p:spPr>
          <a:xfrm>
            <a:off x="-18124" y="5472861"/>
            <a:ext cx="12192000" cy="1451397"/>
          </a:xfrm>
          <a:prstGeom prst="rect">
            <a:avLst/>
          </a:prstGeom>
          <a:solidFill>
            <a:srgbClr val="2EA39E">
              <a:alpha val="85490"/>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Open Sans"/>
              <a:ea typeface="Open Sans"/>
              <a:cs typeface="Open Sans"/>
              <a:sym typeface="Open Sans"/>
            </a:endParaRPr>
          </a:p>
        </p:txBody>
      </p:sp>
      <p:sp>
        <p:nvSpPr>
          <p:cNvPr id="769" name="Google Shape;769;p112"/>
          <p:cNvSpPr txBox="1"/>
          <p:nvPr/>
        </p:nvSpPr>
        <p:spPr>
          <a:xfrm>
            <a:off x="506250" y="5842309"/>
            <a:ext cx="11179500" cy="735546"/>
          </a:xfrm>
          <a:prstGeom prst="rect">
            <a:avLst/>
          </a:prstGeom>
          <a:noFill/>
          <a:ln>
            <a:noFill/>
          </a:ln>
        </p:spPr>
        <p:txBody>
          <a:bodyPr spcFirstLastPara="1" wrap="square" lIns="0" tIns="45700" rIns="0" bIns="45700" anchor="t" anchorCtr="0">
            <a:spAutoFit/>
          </a:bodyPr>
          <a:lstStyle/>
          <a:p>
            <a:pPr marL="0" marR="0" lvl="0" indent="0" algn="ctr" rtl="0">
              <a:lnSpc>
                <a:spcPct val="110000"/>
              </a:lnSpc>
              <a:spcBef>
                <a:spcPts val="0"/>
              </a:spcBef>
              <a:spcAft>
                <a:spcPts val="0"/>
              </a:spcAft>
              <a:buClr>
                <a:srgbClr val="000000"/>
              </a:buClr>
              <a:buSzPts val="2400"/>
              <a:buFont typeface="Arial"/>
              <a:buNone/>
            </a:pPr>
            <a:r>
              <a:rPr lang="en-GB" sz="2300" b="1" i="0" u="none" strike="noStrike" cap="none" dirty="0">
                <a:solidFill>
                  <a:schemeClr val="lt1"/>
                </a:solidFill>
                <a:latin typeface="Montserrat"/>
                <a:ea typeface="Montserrat"/>
                <a:cs typeface="Montserrat"/>
                <a:sym typeface="Montserrat"/>
              </a:rPr>
              <a:t>Enhancing digital transformation through TVET in developing countries</a:t>
            </a:r>
            <a:endParaRPr sz="2300" b="1" i="0" u="none" strike="noStrike" cap="none" dirty="0">
              <a:solidFill>
                <a:schemeClr val="lt1"/>
              </a:solidFill>
              <a:latin typeface="Montserrat"/>
              <a:ea typeface="Montserrat"/>
              <a:cs typeface="Montserrat"/>
              <a:sym typeface="Montserrat"/>
            </a:endParaRPr>
          </a:p>
          <a:p>
            <a:pPr marL="0" marR="0" lvl="0" indent="0" algn="ctr" rtl="0">
              <a:lnSpc>
                <a:spcPct val="110000"/>
              </a:lnSpc>
              <a:spcBef>
                <a:spcPts val="0"/>
              </a:spcBef>
              <a:spcAft>
                <a:spcPts val="0"/>
              </a:spcAft>
              <a:buClr>
                <a:srgbClr val="000000"/>
              </a:buClr>
              <a:buSzPts val="1500"/>
              <a:buFont typeface="Arial"/>
              <a:buNone/>
            </a:pPr>
            <a:r>
              <a:rPr lang="en-GB" sz="1500" b="1" i="0" u="none" strike="noStrike" cap="none" dirty="0">
                <a:solidFill>
                  <a:schemeClr val="lt1"/>
                </a:solidFill>
                <a:latin typeface="Montserrat"/>
                <a:ea typeface="Montserrat"/>
                <a:cs typeface="Montserrat"/>
                <a:sym typeface="Montserrat"/>
              </a:rPr>
              <a:t>15 June 2023</a:t>
            </a:r>
            <a:endParaRPr sz="1500" b="1" i="0" u="none" strike="noStrike" cap="none" dirty="0">
              <a:solidFill>
                <a:schemeClr val="lt1"/>
              </a:solidFill>
              <a:latin typeface="Montserrat"/>
              <a:ea typeface="Montserrat"/>
              <a:cs typeface="Montserrat"/>
              <a:sym typeface="Montserrat"/>
            </a:endParaRPr>
          </a:p>
        </p:txBody>
      </p:sp>
      <p:grpSp>
        <p:nvGrpSpPr>
          <p:cNvPr id="770" name="Google Shape;770;p112"/>
          <p:cNvGrpSpPr/>
          <p:nvPr/>
        </p:nvGrpSpPr>
        <p:grpSpPr>
          <a:xfrm>
            <a:off x="3233738" y="5919788"/>
            <a:ext cx="6045200" cy="693737"/>
            <a:chOff x="1820807" y="5890408"/>
            <a:chExt cx="7527998" cy="863395"/>
          </a:xfrm>
        </p:grpSpPr>
        <p:grpSp>
          <p:nvGrpSpPr>
            <p:cNvPr id="771" name="Google Shape;771;p112"/>
            <p:cNvGrpSpPr/>
            <p:nvPr/>
          </p:nvGrpSpPr>
          <p:grpSpPr>
            <a:xfrm>
              <a:off x="1820807" y="5933735"/>
              <a:ext cx="6377321" cy="805658"/>
              <a:chOff x="500580" y="146839"/>
              <a:chExt cx="6377321" cy="805658"/>
            </a:xfrm>
          </p:grpSpPr>
          <p:sp>
            <p:nvSpPr>
              <p:cNvPr id="772" name="Google Shape;772;p112"/>
              <p:cNvSpPr/>
              <p:nvPr/>
            </p:nvSpPr>
            <p:spPr>
              <a:xfrm>
                <a:off x="5419950" y="301699"/>
                <a:ext cx="1457951" cy="533568"/>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Open Sans"/>
                  <a:ea typeface="Open Sans"/>
                  <a:cs typeface="Open Sans"/>
                  <a:sym typeface="Open Sans"/>
                </a:endParaRPr>
              </a:p>
            </p:txBody>
          </p:sp>
          <p:sp>
            <p:nvSpPr>
              <p:cNvPr id="773" name="Google Shape;773;p112"/>
              <p:cNvSpPr/>
              <p:nvPr/>
            </p:nvSpPr>
            <p:spPr>
              <a:xfrm>
                <a:off x="2201574" y="297640"/>
                <a:ext cx="1628455" cy="47514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Open Sans"/>
                  <a:ea typeface="Open Sans"/>
                  <a:cs typeface="Open Sans"/>
                  <a:sym typeface="Open Sans"/>
                </a:endParaRPr>
              </a:p>
            </p:txBody>
          </p:sp>
          <p:sp>
            <p:nvSpPr>
              <p:cNvPr id="774" name="Google Shape;774;p112"/>
              <p:cNvSpPr/>
              <p:nvPr/>
            </p:nvSpPr>
            <p:spPr>
              <a:xfrm>
                <a:off x="500580" y="334711"/>
                <a:ext cx="1540236" cy="555486"/>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Open Sans"/>
                  <a:ea typeface="Open Sans"/>
                  <a:cs typeface="Open Sans"/>
                  <a:sym typeface="Open Sans"/>
                </a:endParaRPr>
              </a:p>
            </p:txBody>
          </p:sp>
          <p:sp>
            <p:nvSpPr>
              <p:cNvPr id="775" name="Google Shape;775;p112"/>
              <p:cNvSpPr/>
              <p:nvPr/>
            </p:nvSpPr>
            <p:spPr>
              <a:xfrm>
                <a:off x="3958513" y="146839"/>
                <a:ext cx="1309422" cy="805658"/>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Open Sans"/>
                  <a:ea typeface="Open Sans"/>
                  <a:cs typeface="Open Sans"/>
                  <a:sym typeface="Open Sans"/>
                </a:endParaRPr>
              </a:p>
            </p:txBody>
          </p:sp>
        </p:grpSp>
        <p:sp>
          <p:nvSpPr>
            <p:cNvPr id="776" name="Google Shape;776;p112"/>
            <p:cNvSpPr/>
            <p:nvPr/>
          </p:nvSpPr>
          <p:spPr>
            <a:xfrm>
              <a:off x="8350143" y="5890408"/>
              <a:ext cx="998662" cy="863395"/>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Open Sans"/>
                <a:ea typeface="Open Sans"/>
                <a:cs typeface="Open Sans"/>
                <a:sym typeface="Open Sans"/>
              </a:endParaRPr>
            </a:p>
          </p:txBody>
        </p:sp>
      </p:grpSp>
      <p:sp>
        <p:nvSpPr>
          <p:cNvPr id="777" name="Google Shape;777;p112"/>
          <p:cNvSpPr txBox="1"/>
          <p:nvPr/>
        </p:nvSpPr>
        <p:spPr>
          <a:xfrm>
            <a:off x="9278938" y="74278"/>
            <a:ext cx="2826415" cy="18466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GB" sz="600" b="0" i="0" u="none" strike="noStrike" cap="none">
                <a:solidFill>
                  <a:schemeClr val="lt1"/>
                </a:solidFill>
                <a:latin typeface="Arial"/>
                <a:ea typeface="Arial"/>
                <a:cs typeface="Arial"/>
                <a:sym typeface="Arial"/>
              </a:rPr>
              <a:t>Image source: </a:t>
            </a:r>
            <a:r>
              <a:rPr lang="en-GB" sz="600" b="0" i="0" u="sng" strike="noStrike" cap="none">
                <a:solidFill>
                  <a:schemeClr val="lt1"/>
                </a:solidFill>
                <a:latin typeface="Arial"/>
                <a:ea typeface="Arial"/>
                <a:cs typeface="Arial"/>
                <a:sym typeface="Arial"/>
                <a:hlinkClick r:id="rId9">
                  <a:extLst>
                    <a:ext uri="{A12FA001-AC4F-418D-AE19-62706E023703}">
                      <ahyp:hlinkClr xmlns:ahyp="http://schemas.microsoft.com/office/drawing/2018/hyperlinkcolor" val="tx"/>
                    </a:ext>
                  </a:extLst>
                </a:hlinkClick>
              </a:rPr>
              <a:t>https://magazine.lucubrates.com/digital-transformation-in-tvet/</a:t>
            </a:r>
            <a:r>
              <a:rPr lang="en-GB" sz="600" b="0" i="0" u="none" strike="noStrike" cap="none">
                <a:solidFill>
                  <a:schemeClr val="lt1"/>
                </a:solidFill>
                <a:latin typeface="Arial"/>
                <a:ea typeface="Arial"/>
                <a:cs typeface="Arial"/>
                <a:sym typeface="Arial"/>
              </a:rPr>
              <a:t> </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781"/>
        <p:cNvGrpSpPr/>
        <p:nvPr/>
      </p:nvGrpSpPr>
      <p:grpSpPr>
        <a:xfrm>
          <a:off x="0" y="0"/>
          <a:ext cx="0" cy="0"/>
          <a:chOff x="0" y="0"/>
          <a:chExt cx="0" cy="0"/>
        </a:xfrm>
      </p:grpSpPr>
      <p:pic>
        <p:nvPicPr>
          <p:cNvPr id="782" name="Google Shape;782;p113" descr="A group of people sitting on stools&#10;&#10;Description automatically generated with medium confidence"/>
          <p:cNvPicPr preferRelativeResize="0"/>
          <p:nvPr/>
        </p:nvPicPr>
        <p:blipFill rotWithShape="1">
          <a:blip r:embed="rId3">
            <a:alphaModFix/>
          </a:blip>
          <a:srcRect/>
          <a:stretch/>
        </p:blipFill>
        <p:spPr>
          <a:xfrm>
            <a:off x="997526" y="3101799"/>
            <a:ext cx="11194473" cy="3756202"/>
          </a:xfrm>
          <a:prstGeom prst="rect">
            <a:avLst/>
          </a:prstGeom>
          <a:noFill/>
          <a:ln>
            <a:noFill/>
          </a:ln>
        </p:spPr>
      </p:pic>
      <p:sp>
        <p:nvSpPr>
          <p:cNvPr id="783" name="Google Shape;783;p113"/>
          <p:cNvSpPr txBox="1">
            <a:spLocks noGrp="1"/>
          </p:cNvSpPr>
          <p:nvPr>
            <p:ph type="sldNum" idx="12"/>
          </p:nvPr>
        </p:nvSpPr>
        <p:spPr>
          <a:xfrm>
            <a:off x="236538" y="6418263"/>
            <a:ext cx="512762" cy="227012"/>
          </a:xfrm>
          <a:prstGeom prst="rect">
            <a:avLst/>
          </a:prstGeom>
          <a:noFill/>
          <a:ln>
            <a:noFill/>
          </a:ln>
        </p:spPr>
        <p:txBody>
          <a:bodyPr spcFirstLastPara="1" wrap="square" lIns="0" tIns="0" rIns="0" bIns="0" anchor="ctr" anchorCtr="0">
            <a:noAutofit/>
          </a:bodyPr>
          <a:lstStyle/>
          <a:p>
            <a:pPr marL="0" lvl="0" indent="0" algn="ctr" rtl="0">
              <a:lnSpc>
                <a:spcPct val="100000"/>
              </a:lnSpc>
              <a:spcBef>
                <a:spcPts val="0"/>
              </a:spcBef>
              <a:spcAft>
                <a:spcPts val="0"/>
              </a:spcAft>
              <a:buSzPts val="1000"/>
              <a:buNone/>
            </a:pPr>
            <a:fld id="{00000000-1234-1234-1234-123412341234}" type="slidenum">
              <a:rPr lang="en-GB"/>
              <a:t>14</a:t>
            </a:fld>
            <a:endParaRPr/>
          </a:p>
        </p:txBody>
      </p:sp>
      <p:sp>
        <p:nvSpPr>
          <p:cNvPr id="784" name="Google Shape;784;p113"/>
          <p:cNvSpPr txBox="1"/>
          <p:nvPr/>
        </p:nvSpPr>
        <p:spPr>
          <a:xfrm rot="-5400000">
            <a:off x="-1983760" y="3329483"/>
            <a:ext cx="4953000" cy="30777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GB" sz="1400" b="1" i="0" u="none" strike="noStrike" cap="none">
                <a:solidFill>
                  <a:srgbClr val="8F8F8F"/>
                </a:solidFill>
                <a:latin typeface="Open Sans"/>
                <a:ea typeface="Open Sans"/>
                <a:cs typeface="Open Sans"/>
                <a:sym typeface="Open Sans"/>
              </a:rPr>
              <a:t>TECHNICAL &amp; TECHNOLOGICAL</a:t>
            </a:r>
            <a:endParaRPr sz="1400" b="0" i="0" u="none" strike="noStrike" cap="none">
              <a:solidFill>
                <a:srgbClr val="000000"/>
              </a:solidFill>
              <a:latin typeface="Arial"/>
              <a:ea typeface="Arial"/>
              <a:cs typeface="Arial"/>
              <a:sym typeface="Arial"/>
            </a:endParaRPr>
          </a:p>
        </p:txBody>
      </p:sp>
      <p:pic>
        <p:nvPicPr>
          <p:cNvPr id="785" name="Google Shape;785;p113" descr="A picture containing diagram&#10;&#10;Description automatically generated"/>
          <p:cNvPicPr preferRelativeResize="0"/>
          <p:nvPr/>
        </p:nvPicPr>
        <p:blipFill rotWithShape="1">
          <a:blip r:embed="rId4">
            <a:alphaModFix/>
          </a:blip>
          <a:srcRect/>
          <a:stretch/>
        </p:blipFill>
        <p:spPr>
          <a:xfrm>
            <a:off x="2577371" y="786749"/>
            <a:ext cx="8409051" cy="1847729"/>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789"/>
        <p:cNvGrpSpPr/>
        <p:nvPr/>
      </p:nvGrpSpPr>
      <p:grpSpPr>
        <a:xfrm>
          <a:off x="0" y="0"/>
          <a:ext cx="0" cy="0"/>
          <a:chOff x="0" y="0"/>
          <a:chExt cx="0" cy="0"/>
        </a:xfrm>
      </p:grpSpPr>
      <p:pic>
        <p:nvPicPr>
          <p:cNvPr id="790" name="Google Shape;790;p114"/>
          <p:cNvPicPr preferRelativeResize="0"/>
          <p:nvPr/>
        </p:nvPicPr>
        <p:blipFill rotWithShape="1">
          <a:blip r:embed="rId3">
            <a:alphaModFix/>
          </a:blip>
          <a:srcRect b="45200"/>
          <a:stretch/>
        </p:blipFill>
        <p:spPr>
          <a:xfrm>
            <a:off x="996696" y="3099816"/>
            <a:ext cx="11195304" cy="3758184"/>
          </a:xfrm>
          <a:prstGeom prst="rect">
            <a:avLst/>
          </a:prstGeom>
          <a:noFill/>
          <a:ln>
            <a:noFill/>
          </a:ln>
        </p:spPr>
      </p:pic>
      <p:sp>
        <p:nvSpPr>
          <p:cNvPr id="791" name="Google Shape;791;p114"/>
          <p:cNvSpPr txBox="1"/>
          <p:nvPr/>
        </p:nvSpPr>
        <p:spPr>
          <a:xfrm rot="-5400000">
            <a:off x="-1983760" y="3329483"/>
            <a:ext cx="4953000" cy="30777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GB" sz="1400" b="1" i="0" u="none" strike="noStrike" cap="none">
                <a:solidFill>
                  <a:srgbClr val="8F8F8F"/>
                </a:solidFill>
                <a:latin typeface="Open Sans"/>
                <a:ea typeface="Open Sans"/>
                <a:cs typeface="Open Sans"/>
                <a:sym typeface="Open Sans"/>
              </a:rPr>
              <a:t>CURRICULUM &amp; QUALIFICATIONS</a:t>
            </a:r>
            <a:endParaRPr sz="1400" b="0" i="0" u="none" strike="noStrike" cap="none">
              <a:solidFill>
                <a:srgbClr val="000000"/>
              </a:solidFill>
              <a:latin typeface="Arial"/>
              <a:ea typeface="Arial"/>
              <a:cs typeface="Arial"/>
              <a:sym typeface="Arial"/>
            </a:endParaRPr>
          </a:p>
        </p:txBody>
      </p:sp>
      <p:sp>
        <p:nvSpPr>
          <p:cNvPr id="792" name="Google Shape;792;p114"/>
          <p:cNvSpPr txBox="1">
            <a:spLocks noGrp="1"/>
          </p:cNvSpPr>
          <p:nvPr>
            <p:ph type="sldNum" idx="12"/>
          </p:nvPr>
        </p:nvSpPr>
        <p:spPr>
          <a:xfrm>
            <a:off x="236538" y="6418263"/>
            <a:ext cx="512762" cy="227012"/>
          </a:xfrm>
          <a:prstGeom prst="rect">
            <a:avLst/>
          </a:prstGeom>
          <a:noFill/>
          <a:ln>
            <a:noFill/>
          </a:ln>
        </p:spPr>
        <p:txBody>
          <a:bodyPr spcFirstLastPara="1" wrap="square" lIns="0" tIns="0" rIns="0" bIns="0" anchor="ctr" anchorCtr="0">
            <a:noAutofit/>
          </a:bodyPr>
          <a:lstStyle/>
          <a:p>
            <a:pPr marL="0" lvl="0" indent="0" algn="ctr" rtl="0">
              <a:lnSpc>
                <a:spcPct val="100000"/>
              </a:lnSpc>
              <a:spcBef>
                <a:spcPts val="0"/>
              </a:spcBef>
              <a:spcAft>
                <a:spcPts val="0"/>
              </a:spcAft>
              <a:buSzPts val="1000"/>
              <a:buNone/>
            </a:pPr>
            <a:fld id="{00000000-1234-1234-1234-123412341234}" type="slidenum">
              <a:rPr lang="en-GB"/>
              <a:t>15</a:t>
            </a:fld>
            <a:endParaRPr/>
          </a:p>
        </p:txBody>
      </p:sp>
      <p:sp>
        <p:nvSpPr>
          <p:cNvPr id="793" name="Google Shape;793;p114"/>
          <p:cNvSpPr txBox="1"/>
          <p:nvPr/>
        </p:nvSpPr>
        <p:spPr>
          <a:xfrm>
            <a:off x="2196000" y="948150"/>
            <a:ext cx="3701400" cy="14160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GB" sz="1600" b="0" i="0" u="none" strike="noStrike" cap="none">
                <a:solidFill>
                  <a:srgbClr val="000000"/>
                </a:solidFill>
                <a:latin typeface="Arial"/>
                <a:ea typeface="Arial"/>
                <a:cs typeface="Arial"/>
                <a:sym typeface="Arial"/>
              </a:rPr>
              <a:t>While hybrid formats were associated with cost savings and improved access, the impact on programmes that required practical exposure was also highlighted.</a:t>
            </a:r>
            <a:endParaRPr sz="1600" b="0" i="0" u="none" strike="noStrike" cap="none">
              <a:solidFill>
                <a:srgbClr val="000000"/>
              </a:solidFill>
              <a:latin typeface="Arial"/>
              <a:ea typeface="Arial"/>
              <a:cs typeface="Arial"/>
              <a:sym typeface="Arial"/>
            </a:endParaRPr>
          </a:p>
        </p:txBody>
      </p:sp>
      <p:sp>
        <p:nvSpPr>
          <p:cNvPr id="794" name="Google Shape;794;p114"/>
          <p:cNvSpPr txBox="1"/>
          <p:nvPr/>
        </p:nvSpPr>
        <p:spPr>
          <a:xfrm>
            <a:off x="7081125" y="874250"/>
            <a:ext cx="3924600" cy="14160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GB" sz="1600" b="0" i="0" u="none" strike="noStrike" cap="none">
                <a:solidFill>
                  <a:srgbClr val="000000"/>
                </a:solidFill>
                <a:latin typeface="Arial"/>
                <a:ea typeface="Arial"/>
                <a:cs typeface="Arial"/>
                <a:sym typeface="Arial"/>
              </a:rPr>
              <a:t>TVET systems internationally have been strongly influenced by competency-based education and training (CBET) approaches to curriculum design and assessment</a:t>
            </a:r>
            <a:endParaRPr sz="1600" b="0" i="0" u="none" strike="noStrike" cap="none">
              <a:solidFill>
                <a:srgbClr val="000000"/>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798"/>
        <p:cNvGrpSpPr/>
        <p:nvPr/>
      </p:nvGrpSpPr>
      <p:grpSpPr>
        <a:xfrm>
          <a:off x="0" y="0"/>
          <a:ext cx="0" cy="0"/>
          <a:chOff x="0" y="0"/>
          <a:chExt cx="0" cy="0"/>
        </a:xfrm>
      </p:grpSpPr>
      <p:sp>
        <p:nvSpPr>
          <p:cNvPr id="799" name="Google Shape;799;p115"/>
          <p:cNvSpPr txBox="1">
            <a:spLocks noGrp="1"/>
          </p:cNvSpPr>
          <p:nvPr>
            <p:ph type="body" idx="4294967295"/>
          </p:nvPr>
        </p:nvSpPr>
        <p:spPr>
          <a:xfrm>
            <a:off x="1350407" y="1477658"/>
            <a:ext cx="4558966" cy="4351337"/>
          </a:xfrm>
          <a:prstGeom prst="rect">
            <a:avLst/>
          </a:prstGeom>
          <a:noFill/>
          <a:ln>
            <a:noFill/>
          </a:ln>
        </p:spPr>
        <p:txBody>
          <a:bodyPr spcFirstLastPara="1" wrap="square" lIns="108000" tIns="45700" rIns="91425" bIns="45700" anchor="t" anchorCtr="0">
            <a:noAutofit/>
          </a:bodyPr>
          <a:lstStyle/>
          <a:p>
            <a:pPr marL="628650" lvl="0" indent="-76200" algn="l" rtl="0">
              <a:lnSpc>
                <a:spcPct val="100000"/>
              </a:lnSpc>
              <a:spcBef>
                <a:spcPts val="1000"/>
              </a:spcBef>
              <a:spcAft>
                <a:spcPts val="0"/>
              </a:spcAft>
              <a:buClr>
                <a:schemeClr val="dk1"/>
              </a:buClr>
              <a:buSzPts val="1500"/>
              <a:buFont typeface="Arial"/>
              <a:buNone/>
            </a:pPr>
            <a:endParaRPr sz="1500"/>
          </a:p>
          <a:p>
            <a:pPr marL="400050" lvl="0" indent="-57150" algn="l" rtl="0">
              <a:lnSpc>
                <a:spcPct val="100000"/>
              </a:lnSpc>
              <a:spcBef>
                <a:spcPts val="1000"/>
              </a:spcBef>
              <a:spcAft>
                <a:spcPts val="0"/>
              </a:spcAft>
              <a:buClr>
                <a:schemeClr val="dk1"/>
              </a:buClr>
              <a:buSzPts val="1800"/>
              <a:buFont typeface="Arial"/>
              <a:buNone/>
            </a:pPr>
            <a:endParaRPr sz="1500"/>
          </a:p>
        </p:txBody>
      </p:sp>
      <p:sp>
        <p:nvSpPr>
          <p:cNvPr id="800" name="Google Shape;800;p115"/>
          <p:cNvSpPr txBox="1">
            <a:spLocks noGrp="1"/>
          </p:cNvSpPr>
          <p:nvPr>
            <p:ph type="sldNum" idx="12"/>
          </p:nvPr>
        </p:nvSpPr>
        <p:spPr>
          <a:xfrm>
            <a:off x="236538" y="6418263"/>
            <a:ext cx="512762" cy="227012"/>
          </a:xfrm>
          <a:prstGeom prst="rect">
            <a:avLst/>
          </a:prstGeom>
          <a:noFill/>
          <a:ln>
            <a:noFill/>
          </a:ln>
        </p:spPr>
        <p:txBody>
          <a:bodyPr spcFirstLastPara="1" wrap="square" lIns="0" tIns="0" rIns="0" bIns="0" anchor="ctr" anchorCtr="0">
            <a:noAutofit/>
          </a:bodyPr>
          <a:lstStyle/>
          <a:p>
            <a:pPr marL="0" lvl="0" indent="0" algn="ctr" rtl="0">
              <a:lnSpc>
                <a:spcPct val="100000"/>
              </a:lnSpc>
              <a:spcBef>
                <a:spcPts val="0"/>
              </a:spcBef>
              <a:spcAft>
                <a:spcPts val="0"/>
              </a:spcAft>
              <a:buSzPts val="1000"/>
              <a:buNone/>
            </a:pPr>
            <a:fld id="{00000000-1234-1234-1234-123412341234}" type="slidenum">
              <a:rPr lang="en-GB"/>
              <a:t>16</a:t>
            </a:fld>
            <a:endParaRPr/>
          </a:p>
        </p:txBody>
      </p:sp>
      <p:sp>
        <p:nvSpPr>
          <p:cNvPr id="801" name="Google Shape;801;p115"/>
          <p:cNvSpPr txBox="1"/>
          <p:nvPr/>
        </p:nvSpPr>
        <p:spPr>
          <a:xfrm rot="-5400000">
            <a:off x="-1983760" y="3329483"/>
            <a:ext cx="4953000" cy="30777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GB" sz="1400" b="1" i="0" u="none" strike="noStrike" cap="none">
                <a:solidFill>
                  <a:srgbClr val="8F8F8F"/>
                </a:solidFill>
                <a:latin typeface="Open Sans"/>
                <a:ea typeface="Open Sans"/>
                <a:cs typeface="Open Sans"/>
                <a:sym typeface="Open Sans"/>
              </a:rPr>
              <a:t>PEDAGOGY</a:t>
            </a:r>
            <a:endParaRPr sz="1400" b="0" i="0" u="none" strike="noStrike" cap="none">
              <a:solidFill>
                <a:srgbClr val="000000"/>
              </a:solidFill>
              <a:latin typeface="Arial"/>
              <a:ea typeface="Arial"/>
              <a:cs typeface="Arial"/>
              <a:sym typeface="Arial"/>
            </a:endParaRPr>
          </a:p>
        </p:txBody>
      </p:sp>
      <p:pic>
        <p:nvPicPr>
          <p:cNvPr id="802" name="Google Shape;802;p115" descr="A person holding a computer&#10;&#10;Description automatically generated with low confidence"/>
          <p:cNvPicPr preferRelativeResize="0"/>
          <p:nvPr/>
        </p:nvPicPr>
        <p:blipFill rotWithShape="1">
          <a:blip r:embed="rId3">
            <a:alphaModFix/>
          </a:blip>
          <a:srcRect/>
          <a:stretch/>
        </p:blipFill>
        <p:spPr>
          <a:xfrm>
            <a:off x="992188" y="0"/>
            <a:ext cx="4572000" cy="6858000"/>
          </a:xfrm>
          <a:prstGeom prst="rect">
            <a:avLst/>
          </a:prstGeom>
          <a:noFill/>
          <a:ln>
            <a:noFill/>
          </a:ln>
        </p:spPr>
      </p:pic>
      <p:sp>
        <p:nvSpPr>
          <p:cNvPr id="803" name="Google Shape;803;p115"/>
          <p:cNvSpPr txBox="1"/>
          <p:nvPr/>
        </p:nvSpPr>
        <p:spPr>
          <a:xfrm>
            <a:off x="5909373" y="523646"/>
            <a:ext cx="5467476" cy="4393510"/>
          </a:xfrm>
          <a:prstGeom prst="rect">
            <a:avLst/>
          </a:prstGeom>
          <a:noFill/>
          <a:ln>
            <a:noFill/>
          </a:ln>
        </p:spPr>
        <p:txBody>
          <a:bodyPr spcFirstLastPara="1" wrap="square" lIns="91425" tIns="45700" rIns="91425" bIns="45700" anchor="t" anchorCtr="0">
            <a:spAutoFit/>
          </a:bodyPr>
          <a:lstStyle/>
          <a:p>
            <a:pPr marL="457200" marR="0" lvl="0" indent="0" algn="l" rtl="0">
              <a:lnSpc>
                <a:spcPct val="100000"/>
              </a:lnSpc>
              <a:spcBef>
                <a:spcPts val="0"/>
              </a:spcBef>
              <a:spcAft>
                <a:spcPts val="0"/>
              </a:spcAft>
              <a:buClr>
                <a:srgbClr val="000000"/>
              </a:buClr>
              <a:buSzPts val="1800"/>
              <a:buFont typeface="Arial"/>
              <a:buNone/>
            </a:pPr>
            <a:r>
              <a:rPr lang="en-GB" sz="1800" b="0" i="0" u="none" strike="noStrike" cap="none">
                <a:solidFill>
                  <a:srgbClr val="000000"/>
                </a:solidFill>
                <a:latin typeface="Calibri"/>
                <a:ea typeface="Calibri"/>
                <a:cs typeface="Calibri"/>
                <a:sym typeface="Calibri"/>
              </a:rPr>
              <a:t>New methods of instructional delivery:</a:t>
            </a:r>
            <a:endParaRPr sz="1400" b="0" i="0" u="none" strike="noStrike" cap="none">
              <a:solidFill>
                <a:srgbClr val="000000"/>
              </a:solidFill>
              <a:latin typeface="Arial"/>
              <a:ea typeface="Arial"/>
              <a:cs typeface="Arial"/>
              <a:sym typeface="Arial"/>
            </a:endParaRPr>
          </a:p>
          <a:p>
            <a:pPr marL="742950" marR="0" lvl="0" indent="-285750" algn="l" rtl="0">
              <a:lnSpc>
                <a:spcPct val="100000"/>
              </a:lnSpc>
              <a:spcBef>
                <a:spcPts val="300"/>
              </a:spcBef>
              <a:spcAft>
                <a:spcPts val="0"/>
              </a:spcAft>
              <a:buClr>
                <a:srgbClr val="000000"/>
              </a:buClr>
              <a:buSzPts val="1800"/>
              <a:buFont typeface="Arial"/>
              <a:buChar char="•"/>
            </a:pPr>
            <a:r>
              <a:rPr lang="en-GB" sz="1800" b="0" i="0" u="none" strike="noStrike" cap="none">
                <a:solidFill>
                  <a:srgbClr val="000000"/>
                </a:solidFill>
                <a:latin typeface="Calibri"/>
                <a:ea typeface="Calibri"/>
                <a:cs typeface="Calibri"/>
                <a:sym typeface="Calibri"/>
              </a:rPr>
              <a:t>Online teaching and learning</a:t>
            </a:r>
            <a:endParaRPr sz="1400" b="0" i="0" u="none" strike="noStrike" cap="none">
              <a:solidFill>
                <a:srgbClr val="000000"/>
              </a:solidFill>
              <a:latin typeface="Arial"/>
              <a:ea typeface="Arial"/>
              <a:cs typeface="Arial"/>
              <a:sym typeface="Arial"/>
            </a:endParaRPr>
          </a:p>
          <a:p>
            <a:pPr marL="742950" marR="0" lvl="0" indent="-285750" algn="l" rtl="0">
              <a:lnSpc>
                <a:spcPct val="100000"/>
              </a:lnSpc>
              <a:spcBef>
                <a:spcPts val="300"/>
              </a:spcBef>
              <a:spcAft>
                <a:spcPts val="0"/>
              </a:spcAft>
              <a:buClr>
                <a:srgbClr val="000000"/>
              </a:buClr>
              <a:buSzPts val="1800"/>
              <a:buFont typeface="Arial"/>
              <a:buChar char="•"/>
            </a:pPr>
            <a:r>
              <a:rPr lang="en-GB" sz="1800" b="0" i="0" u="none" strike="noStrike" cap="none">
                <a:solidFill>
                  <a:srgbClr val="000000"/>
                </a:solidFill>
                <a:latin typeface="Calibri"/>
                <a:ea typeface="Calibri"/>
                <a:cs typeface="Calibri"/>
                <a:sym typeface="Calibri"/>
              </a:rPr>
              <a:t>Blended learning</a:t>
            </a:r>
            <a:endParaRPr sz="1400" b="0" i="0" u="none" strike="noStrike" cap="none">
              <a:solidFill>
                <a:srgbClr val="000000"/>
              </a:solidFill>
              <a:latin typeface="Arial"/>
              <a:ea typeface="Arial"/>
              <a:cs typeface="Arial"/>
              <a:sym typeface="Arial"/>
            </a:endParaRPr>
          </a:p>
          <a:p>
            <a:pPr marL="742950" marR="0" lvl="0" indent="-285750" algn="l" rtl="0">
              <a:lnSpc>
                <a:spcPct val="100000"/>
              </a:lnSpc>
              <a:spcBef>
                <a:spcPts val="300"/>
              </a:spcBef>
              <a:spcAft>
                <a:spcPts val="0"/>
              </a:spcAft>
              <a:buClr>
                <a:srgbClr val="000000"/>
              </a:buClr>
              <a:buSzPts val="1800"/>
              <a:buFont typeface="Arial"/>
              <a:buChar char="•"/>
            </a:pPr>
            <a:r>
              <a:rPr lang="en-GB" sz="1800" b="0" i="0" u="none" strike="noStrike" cap="none">
                <a:solidFill>
                  <a:srgbClr val="000000"/>
                </a:solidFill>
                <a:latin typeface="Calibri"/>
                <a:ea typeface="Calibri"/>
                <a:cs typeface="Calibri"/>
                <a:sym typeface="Calibri"/>
              </a:rPr>
              <a:t>Mobile learning</a:t>
            </a:r>
            <a:endParaRPr sz="1400" b="0" i="0" u="none" strike="noStrike" cap="none">
              <a:solidFill>
                <a:srgbClr val="000000"/>
              </a:solidFill>
              <a:latin typeface="Arial"/>
              <a:ea typeface="Arial"/>
              <a:cs typeface="Arial"/>
              <a:sym typeface="Arial"/>
            </a:endParaRPr>
          </a:p>
          <a:p>
            <a:pPr marL="457200" marR="0" lvl="0" indent="0" algn="l" rtl="0">
              <a:lnSpc>
                <a:spcPct val="100000"/>
              </a:lnSpc>
              <a:spcBef>
                <a:spcPts val="30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a:p>
            <a:pPr marL="457200" marR="0" lvl="0" indent="0" algn="l" rtl="0">
              <a:lnSpc>
                <a:spcPct val="100000"/>
              </a:lnSpc>
              <a:spcBef>
                <a:spcPts val="300"/>
              </a:spcBef>
              <a:spcAft>
                <a:spcPts val="0"/>
              </a:spcAft>
              <a:buClr>
                <a:srgbClr val="000000"/>
              </a:buClr>
              <a:buSzPts val="1800"/>
              <a:buFont typeface="Arial"/>
              <a:buNone/>
            </a:pPr>
            <a:r>
              <a:rPr lang="en-GB" sz="1800" b="0" i="0" u="none" strike="noStrike" cap="none">
                <a:solidFill>
                  <a:srgbClr val="000000"/>
                </a:solidFill>
                <a:latin typeface="Calibri"/>
                <a:ea typeface="Calibri"/>
                <a:cs typeface="Calibri"/>
                <a:sym typeface="Calibri"/>
              </a:rPr>
              <a:t>New tools for learning and assessment: </a:t>
            </a:r>
            <a:endParaRPr sz="1400" b="0" i="0" u="none" strike="noStrike" cap="none">
              <a:solidFill>
                <a:srgbClr val="000000"/>
              </a:solidFill>
              <a:latin typeface="Arial"/>
              <a:ea typeface="Arial"/>
              <a:cs typeface="Arial"/>
              <a:sym typeface="Arial"/>
            </a:endParaRPr>
          </a:p>
          <a:p>
            <a:pPr marL="742950" marR="0" lvl="0" indent="-285750" algn="l" rtl="0">
              <a:lnSpc>
                <a:spcPct val="100000"/>
              </a:lnSpc>
              <a:spcBef>
                <a:spcPts val="300"/>
              </a:spcBef>
              <a:spcAft>
                <a:spcPts val="0"/>
              </a:spcAft>
              <a:buClr>
                <a:srgbClr val="000000"/>
              </a:buClr>
              <a:buSzPts val="1800"/>
              <a:buFont typeface="Arial"/>
              <a:buChar char="•"/>
            </a:pPr>
            <a:r>
              <a:rPr lang="en-GB" sz="1800" b="0" i="0" u="none" strike="noStrike" cap="none">
                <a:solidFill>
                  <a:srgbClr val="000000"/>
                </a:solidFill>
                <a:latin typeface="Calibri"/>
                <a:ea typeface="Calibri"/>
                <a:cs typeface="Calibri"/>
                <a:sym typeface="Calibri"/>
              </a:rPr>
              <a:t>Learning platforms</a:t>
            </a:r>
            <a:endParaRPr sz="1400" b="0" i="0" u="none" strike="noStrike" cap="none">
              <a:solidFill>
                <a:srgbClr val="000000"/>
              </a:solidFill>
              <a:latin typeface="Arial"/>
              <a:ea typeface="Arial"/>
              <a:cs typeface="Arial"/>
              <a:sym typeface="Arial"/>
            </a:endParaRPr>
          </a:p>
          <a:p>
            <a:pPr marL="742950" marR="0" lvl="0" indent="-285750" algn="l" rtl="0">
              <a:lnSpc>
                <a:spcPct val="100000"/>
              </a:lnSpc>
              <a:spcBef>
                <a:spcPts val="300"/>
              </a:spcBef>
              <a:spcAft>
                <a:spcPts val="0"/>
              </a:spcAft>
              <a:buClr>
                <a:srgbClr val="000000"/>
              </a:buClr>
              <a:buSzPts val="1800"/>
              <a:buFont typeface="Arial"/>
              <a:buChar char="•"/>
            </a:pPr>
            <a:r>
              <a:rPr lang="en-GB" sz="1800" b="0" i="0" u="none" strike="noStrike" cap="none">
                <a:solidFill>
                  <a:srgbClr val="000000"/>
                </a:solidFill>
                <a:latin typeface="Calibri"/>
                <a:ea typeface="Calibri"/>
                <a:cs typeface="Calibri"/>
                <a:sym typeface="Calibri"/>
              </a:rPr>
              <a:t>Massive open online courses (MOOCs)</a:t>
            </a:r>
            <a:endParaRPr sz="1400" b="0" i="0" u="none" strike="noStrike" cap="none">
              <a:solidFill>
                <a:srgbClr val="000000"/>
              </a:solidFill>
              <a:latin typeface="Arial"/>
              <a:ea typeface="Arial"/>
              <a:cs typeface="Arial"/>
              <a:sym typeface="Arial"/>
            </a:endParaRPr>
          </a:p>
          <a:p>
            <a:pPr marL="742950" marR="0" lvl="0" indent="-285750" algn="l" rtl="0">
              <a:lnSpc>
                <a:spcPct val="100000"/>
              </a:lnSpc>
              <a:spcBef>
                <a:spcPts val="300"/>
              </a:spcBef>
              <a:spcAft>
                <a:spcPts val="0"/>
              </a:spcAft>
              <a:buClr>
                <a:srgbClr val="000000"/>
              </a:buClr>
              <a:buSzPts val="1800"/>
              <a:buFont typeface="Arial"/>
              <a:buChar char="•"/>
            </a:pPr>
            <a:r>
              <a:rPr lang="en-GB" sz="1800" b="0" i="0" u="none" strike="noStrike" cap="none">
                <a:solidFill>
                  <a:srgbClr val="000000"/>
                </a:solidFill>
                <a:latin typeface="Calibri"/>
                <a:ea typeface="Calibri"/>
                <a:cs typeface="Calibri"/>
                <a:sym typeface="Calibri"/>
              </a:rPr>
              <a:t>Simulations and immersive learning technologies</a:t>
            </a:r>
            <a:endParaRPr sz="1400" b="0" i="0" u="none" strike="noStrike" cap="none">
              <a:solidFill>
                <a:srgbClr val="000000"/>
              </a:solidFill>
              <a:latin typeface="Arial"/>
              <a:ea typeface="Arial"/>
              <a:cs typeface="Arial"/>
              <a:sym typeface="Arial"/>
            </a:endParaRPr>
          </a:p>
          <a:p>
            <a:pPr marL="742950" marR="0" lvl="0" indent="-285750" algn="l" rtl="0">
              <a:lnSpc>
                <a:spcPct val="100000"/>
              </a:lnSpc>
              <a:spcBef>
                <a:spcPts val="300"/>
              </a:spcBef>
              <a:spcAft>
                <a:spcPts val="0"/>
              </a:spcAft>
              <a:buClr>
                <a:srgbClr val="000000"/>
              </a:buClr>
              <a:buSzPts val="1800"/>
              <a:buFont typeface="Arial"/>
              <a:buChar char="•"/>
            </a:pPr>
            <a:r>
              <a:rPr lang="en-GB" sz="1800" b="0" i="0" u="none" strike="noStrike" cap="none">
                <a:solidFill>
                  <a:srgbClr val="000000"/>
                </a:solidFill>
                <a:latin typeface="Calibri"/>
                <a:ea typeface="Calibri"/>
                <a:cs typeface="Calibri"/>
                <a:sym typeface="Calibri"/>
              </a:rPr>
              <a:t>Virtual and augmented reality</a:t>
            </a:r>
            <a:endParaRPr sz="1400" b="0" i="0" u="none" strike="noStrike" cap="none">
              <a:solidFill>
                <a:srgbClr val="000000"/>
              </a:solidFill>
              <a:latin typeface="Arial"/>
              <a:ea typeface="Arial"/>
              <a:cs typeface="Arial"/>
              <a:sym typeface="Arial"/>
            </a:endParaRPr>
          </a:p>
          <a:p>
            <a:pPr marL="742950" marR="0" lvl="0" indent="-285750" algn="l" rtl="0">
              <a:lnSpc>
                <a:spcPct val="100000"/>
              </a:lnSpc>
              <a:spcBef>
                <a:spcPts val="300"/>
              </a:spcBef>
              <a:spcAft>
                <a:spcPts val="0"/>
              </a:spcAft>
              <a:buClr>
                <a:srgbClr val="000000"/>
              </a:buClr>
              <a:buSzPts val="1800"/>
              <a:buFont typeface="Arial"/>
              <a:buChar char="•"/>
            </a:pPr>
            <a:r>
              <a:rPr lang="en-GB" sz="1800" b="0" i="0" u="none" strike="noStrike" cap="none">
                <a:solidFill>
                  <a:srgbClr val="000000"/>
                </a:solidFill>
                <a:latin typeface="Calibri"/>
                <a:ea typeface="Calibri"/>
                <a:cs typeface="Calibri"/>
                <a:sym typeface="Calibri"/>
              </a:rPr>
              <a:t>Virtual and remote assessment</a:t>
            </a:r>
            <a:br>
              <a:rPr lang="en-GB" sz="1800" b="0" i="0" u="sng" strike="noStrike" cap="none">
                <a:solidFill>
                  <a:srgbClr val="000000"/>
                </a:solidFill>
                <a:latin typeface="Calibri"/>
                <a:ea typeface="Calibri"/>
                <a:cs typeface="Calibri"/>
                <a:sym typeface="Calibri"/>
              </a:rPr>
            </a:br>
            <a:endParaRPr sz="1800" b="0" i="0" u="sng" strike="noStrike" cap="none">
              <a:solidFill>
                <a:srgbClr val="000000"/>
              </a:solidFill>
              <a:latin typeface="Calibri"/>
              <a:ea typeface="Calibri"/>
              <a:cs typeface="Calibri"/>
              <a:sym typeface="Calibri"/>
            </a:endParaRPr>
          </a:p>
          <a:p>
            <a:pPr marL="457200" marR="0" lvl="0" indent="0" algn="l" rtl="0">
              <a:lnSpc>
                <a:spcPct val="100000"/>
              </a:lnSpc>
              <a:spcBef>
                <a:spcPts val="300"/>
              </a:spcBef>
              <a:spcAft>
                <a:spcPts val="0"/>
              </a:spcAft>
              <a:buClr>
                <a:srgbClr val="000000"/>
              </a:buClr>
              <a:buSzPts val="1800"/>
              <a:buFont typeface="Arial"/>
              <a:buNone/>
            </a:pPr>
            <a:endParaRPr sz="1800" b="0" i="0" u="sng" strike="noStrike" cap="none">
              <a:solidFill>
                <a:srgbClr val="000000"/>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807"/>
        <p:cNvGrpSpPr/>
        <p:nvPr/>
      </p:nvGrpSpPr>
      <p:grpSpPr>
        <a:xfrm>
          <a:off x="0" y="0"/>
          <a:ext cx="0" cy="0"/>
          <a:chOff x="0" y="0"/>
          <a:chExt cx="0" cy="0"/>
        </a:xfrm>
      </p:grpSpPr>
      <p:pic>
        <p:nvPicPr>
          <p:cNvPr id="808" name="Google Shape;808;p116" descr="A picture containing text, water, person&#10;&#10;Description automatically generated"/>
          <p:cNvPicPr preferRelativeResize="0"/>
          <p:nvPr/>
        </p:nvPicPr>
        <p:blipFill rotWithShape="1">
          <a:blip r:embed="rId3">
            <a:alphaModFix/>
          </a:blip>
          <a:srcRect/>
          <a:stretch/>
        </p:blipFill>
        <p:spPr>
          <a:xfrm>
            <a:off x="7476359" y="0"/>
            <a:ext cx="4715641" cy="6858000"/>
          </a:xfrm>
          <a:prstGeom prst="rect">
            <a:avLst/>
          </a:prstGeom>
          <a:noFill/>
          <a:ln>
            <a:noFill/>
          </a:ln>
        </p:spPr>
      </p:pic>
      <p:sp>
        <p:nvSpPr>
          <p:cNvPr id="809" name="Google Shape;809;p116"/>
          <p:cNvSpPr txBox="1">
            <a:spLocks noGrp="1"/>
          </p:cNvSpPr>
          <p:nvPr>
            <p:ph type="sldNum" idx="12"/>
          </p:nvPr>
        </p:nvSpPr>
        <p:spPr>
          <a:xfrm>
            <a:off x="236538" y="6418263"/>
            <a:ext cx="512762" cy="227012"/>
          </a:xfrm>
          <a:prstGeom prst="rect">
            <a:avLst/>
          </a:prstGeom>
          <a:noFill/>
          <a:ln>
            <a:noFill/>
          </a:ln>
        </p:spPr>
        <p:txBody>
          <a:bodyPr spcFirstLastPara="1" wrap="square" lIns="0" tIns="0" rIns="0" bIns="0" anchor="ctr" anchorCtr="0">
            <a:noAutofit/>
          </a:bodyPr>
          <a:lstStyle/>
          <a:p>
            <a:pPr marL="0" lvl="0" indent="0" algn="ctr" rtl="0">
              <a:lnSpc>
                <a:spcPct val="100000"/>
              </a:lnSpc>
              <a:spcBef>
                <a:spcPts val="0"/>
              </a:spcBef>
              <a:spcAft>
                <a:spcPts val="0"/>
              </a:spcAft>
              <a:buSzPts val="1000"/>
              <a:buNone/>
            </a:pPr>
            <a:fld id="{00000000-1234-1234-1234-123412341234}" type="slidenum">
              <a:rPr lang="en-GB"/>
              <a:t>17</a:t>
            </a:fld>
            <a:endParaRPr/>
          </a:p>
        </p:txBody>
      </p:sp>
      <p:sp>
        <p:nvSpPr>
          <p:cNvPr id="810" name="Google Shape;810;p116"/>
          <p:cNvSpPr txBox="1"/>
          <p:nvPr/>
        </p:nvSpPr>
        <p:spPr>
          <a:xfrm rot="-5400000">
            <a:off x="-1983760" y="3329483"/>
            <a:ext cx="4953000" cy="30777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GB" sz="1400" b="1" i="0" u="none" strike="noStrike" cap="none">
                <a:solidFill>
                  <a:srgbClr val="8F8F8F"/>
                </a:solidFill>
                <a:latin typeface="Open Sans"/>
                <a:ea typeface="Open Sans"/>
                <a:cs typeface="Open Sans"/>
                <a:sym typeface="Open Sans"/>
              </a:rPr>
              <a:t>SUSTAINABILITY</a:t>
            </a:r>
            <a:endParaRPr sz="1400" b="0" i="0" u="none" strike="noStrike" cap="none">
              <a:solidFill>
                <a:srgbClr val="000000"/>
              </a:solidFill>
              <a:latin typeface="Arial"/>
              <a:ea typeface="Arial"/>
              <a:cs typeface="Arial"/>
              <a:sym typeface="Arial"/>
            </a:endParaRPr>
          </a:p>
        </p:txBody>
      </p:sp>
      <p:sp>
        <p:nvSpPr>
          <p:cNvPr id="811" name="Google Shape;811;p116"/>
          <p:cNvSpPr txBox="1"/>
          <p:nvPr/>
        </p:nvSpPr>
        <p:spPr>
          <a:xfrm>
            <a:off x="1181924" y="658421"/>
            <a:ext cx="5703507" cy="522963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GB" sz="1800" b="1" i="0" u="none" strike="noStrike" cap="none">
                <a:solidFill>
                  <a:srgbClr val="000000"/>
                </a:solidFill>
                <a:latin typeface="Calibri"/>
                <a:ea typeface="Calibri"/>
                <a:cs typeface="Calibri"/>
                <a:sym typeface="Calibri"/>
              </a:rPr>
              <a:t>Digital ecosystem platforms</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400"/>
              </a:spcBef>
              <a:spcAft>
                <a:spcPts val="0"/>
              </a:spcAft>
              <a:buClr>
                <a:srgbClr val="000000"/>
              </a:buClr>
              <a:buSzPts val="1800"/>
              <a:buFont typeface="Arial"/>
              <a:buChar char="•"/>
            </a:pPr>
            <a:r>
              <a:rPr lang="en-GB" sz="1800" b="0" i="0" u="none" strike="noStrike" cap="none">
                <a:solidFill>
                  <a:srgbClr val="000000"/>
                </a:solidFill>
                <a:latin typeface="Calibri"/>
                <a:ea typeface="Calibri"/>
                <a:cs typeface="Calibri"/>
                <a:sym typeface="Calibri"/>
              </a:rPr>
              <a:t>groundswell of international interest in microcredentials</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400"/>
              </a:spcBef>
              <a:spcAft>
                <a:spcPts val="0"/>
              </a:spcAft>
              <a:buClr>
                <a:srgbClr val="000000"/>
              </a:buClr>
              <a:buSzPts val="1800"/>
              <a:buFont typeface="Arial"/>
              <a:buChar char="•"/>
            </a:pPr>
            <a:r>
              <a:rPr lang="en-GB" sz="1800" b="0" i="0" u="none" strike="noStrike" cap="none">
                <a:solidFill>
                  <a:srgbClr val="000000"/>
                </a:solidFill>
                <a:latin typeface="Calibri"/>
                <a:ea typeface="Calibri"/>
                <a:cs typeface="Calibri"/>
                <a:sym typeface="Calibri"/>
              </a:rPr>
              <a:t>realising flexible learning pathways</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400"/>
              </a:spcBef>
              <a:spcAft>
                <a:spcPts val="0"/>
              </a:spcAft>
              <a:buClr>
                <a:srgbClr val="000000"/>
              </a:buClr>
              <a:buSzPts val="1800"/>
              <a:buFont typeface="Arial"/>
              <a:buChar char="•"/>
            </a:pPr>
            <a:r>
              <a:rPr lang="en-GB" sz="1800" b="0" i="0" u="none" strike="noStrike" cap="none">
                <a:solidFill>
                  <a:srgbClr val="000000"/>
                </a:solidFill>
                <a:latin typeface="Calibri"/>
                <a:ea typeface="Calibri"/>
                <a:cs typeface="Calibri"/>
                <a:sym typeface="Calibri"/>
              </a:rPr>
              <a:t>recognition of non-formal and informal learning </a:t>
            </a:r>
            <a:endParaRPr sz="2400" b="0" i="0" u="none" strike="noStrike" cap="none">
              <a:solidFill>
                <a:srgbClr val="000000"/>
              </a:solidFill>
              <a:latin typeface="Arial"/>
              <a:ea typeface="Arial"/>
              <a:cs typeface="Arial"/>
              <a:sym typeface="Arial"/>
            </a:endParaRPr>
          </a:p>
          <a:p>
            <a:pPr marL="0" marR="0" lvl="0" indent="0" algn="l" rtl="0">
              <a:lnSpc>
                <a:spcPct val="100000"/>
              </a:lnSpc>
              <a:spcBef>
                <a:spcPts val="400"/>
              </a:spcBef>
              <a:spcAft>
                <a:spcPts val="0"/>
              </a:spcAft>
              <a:buClr>
                <a:srgbClr val="000000"/>
              </a:buClr>
              <a:buSzPts val="1800"/>
              <a:buFont typeface="Arial"/>
              <a:buNone/>
            </a:pPr>
            <a:endParaRPr sz="1800" b="1"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Arial"/>
              <a:buNone/>
            </a:pPr>
            <a:r>
              <a:rPr lang="en-GB" sz="1800" b="1" i="0" u="none" strike="noStrike" cap="none">
                <a:solidFill>
                  <a:srgbClr val="000000"/>
                </a:solidFill>
                <a:latin typeface="Calibri"/>
                <a:ea typeface="Calibri"/>
                <a:cs typeface="Calibri"/>
                <a:sym typeface="Calibri"/>
              </a:rPr>
              <a:t>New social contract for TVET</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1200"/>
              </a:spcBef>
              <a:spcAft>
                <a:spcPts val="0"/>
              </a:spcAft>
              <a:buClr>
                <a:srgbClr val="000000"/>
              </a:buClr>
              <a:buSzPts val="1800"/>
              <a:buFont typeface="Arial"/>
              <a:buChar char="•"/>
            </a:pPr>
            <a:r>
              <a:rPr lang="en-GB" sz="1800" b="0" i="0" u="none" strike="noStrike" cap="none">
                <a:solidFill>
                  <a:srgbClr val="000000"/>
                </a:solidFill>
                <a:latin typeface="Calibri"/>
                <a:ea typeface="Calibri"/>
                <a:cs typeface="Calibri"/>
                <a:sym typeface="Calibri"/>
              </a:rPr>
              <a:t>shared purposes, commitments, norms and standards</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rgbClr val="000000"/>
              </a:buClr>
              <a:buSzPts val="1800"/>
              <a:buFont typeface="Arial"/>
              <a:buChar char="•"/>
            </a:pPr>
            <a:r>
              <a:rPr lang="en-GB" sz="1800" b="0" i="0" u="none" strike="noStrike" cap="none">
                <a:solidFill>
                  <a:srgbClr val="000000"/>
                </a:solidFill>
                <a:latin typeface="Calibri"/>
                <a:ea typeface="Calibri"/>
                <a:cs typeface="Calibri"/>
                <a:sym typeface="Calibri"/>
              </a:rPr>
              <a:t>cooperation in knowledge generation and the use of evidence</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rgbClr val="000000"/>
              </a:buClr>
              <a:buSzPts val="1800"/>
              <a:buFont typeface="Arial"/>
              <a:buChar char="•"/>
            </a:pPr>
            <a:r>
              <a:rPr lang="en-GB" sz="1800" b="0" i="0" u="none" strike="noStrike" cap="none">
                <a:solidFill>
                  <a:srgbClr val="000000"/>
                </a:solidFill>
                <a:latin typeface="Calibri"/>
                <a:ea typeface="Calibri"/>
                <a:cs typeface="Calibri"/>
                <a:sym typeface="Calibri"/>
              </a:rPr>
              <a:t>financing education where it is threatened.</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1100"/>
              </a:spcBef>
              <a:spcAft>
                <a:spcPts val="0"/>
              </a:spcAft>
              <a:buClr>
                <a:srgbClr val="000000"/>
              </a:buClr>
              <a:buSzPts val="1800"/>
              <a:buFont typeface="Arial"/>
              <a:buNone/>
            </a:pPr>
            <a:r>
              <a:rPr lang="en-GB" sz="1800" b="1" i="0" u="none" strike="noStrike" cap="none">
                <a:solidFill>
                  <a:srgbClr val="000000"/>
                </a:solidFill>
                <a:latin typeface="Calibri"/>
                <a:ea typeface="Calibri"/>
                <a:cs typeface="Calibri"/>
                <a:sym typeface="Calibri"/>
              </a:rPr>
              <a:t>Skills for inclusive and peaceful societies</a:t>
            </a:r>
            <a:endParaRPr sz="1800" b="1" i="0" u="none" strike="noStrike" cap="none">
              <a:solidFill>
                <a:srgbClr val="000000"/>
              </a:solidFill>
              <a:latin typeface="Calibri"/>
              <a:ea typeface="Calibri"/>
              <a:cs typeface="Calibri"/>
              <a:sym typeface="Calibri"/>
            </a:endParaRPr>
          </a:p>
          <a:p>
            <a:pPr marL="285750" marR="0" lvl="0" indent="-285750" algn="l" rtl="0">
              <a:lnSpc>
                <a:spcPct val="100000"/>
              </a:lnSpc>
              <a:spcBef>
                <a:spcPts val="1600"/>
              </a:spcBef>
              <a:spcAft>
                <a:spcPts val="0"/>
              </a:spcAft>
              <a:buClr>
                <a:srgbClr val="000000"/>
              </a:buClr>
              <a:buSzPts val="1800"/>
              <a:buFont typeface="Arial"/>
              <a:buChar char="•"/>
            </a:pPr>
            <a:r>
              <a:rPr lang="en-GB" sz="1800" b="0" i="0" u="none" strike="noStrike" cap="none">
                <a:solidFill>
                  <a:srgbClr val="000000"/>
                </a:solidFill>
                <a:latin typeface="Calibri"/>
                <a:ea typeface="Calibri"/>
                <a:cs typeface="Calibri"/>
                <a:sym typeface="Calibri"/>
              </a:rPr>
              <a:t>integrating rights-based education for global and participatory citizenship</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rgbClr val="000000"/>
              </a:buClr>
              <a:buSzPts val="1800"/>
              <a:buFont typeface="Arial"/>
              <a:buChar char="•"/>
            </a:pPr>
            <a:r>
              <a:rPr lang="en-GB" sz="1800" b="0" i="0" u="none" strike="noStrike" cap="none">
                <a:solidFill>
                  <a:srgbClr val="000000"/>
                </a:solidFill>
                <a:latin typeface="Calibri"/>
                <a:ea typeface="Calibri"/>
                <a:cs typeface="Calibri"/>
                <a:sym typeface="Calibri"/>
              </a:rPr>
              <a:t>promoting TVET institutions as places for social integration, cohesion and green citizenship</a:t>
            </a:r>
            <a:endParaRPr sz="1800" b="0" i="0" u="sng" strike="noStrike" cap="none">
              <a:solidFill>
                <a:srgbClr val="000000"/>
              </a:solidFill>
              <a:latin typeface="Calibri"/>
              <a:ea typeface="Calibri"/>
              <a:cs typeface="Calibri"/>
              <a:sym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815"/>
        <p:cNvGrpSpPr/>
        <p:nvPr/>
      </p:nvGrpSpPr>
      <p:grpSpPr>
        <a:xfrm>
          <a:off x="0" y="0"/>
          <a:ext cx="0" cy="0"/>
          <a:chOff x="0" y="0"/>
          <a:chExt cx="0" cy="0"/>
        </a:xfrm>
      </p:grpSpPr>
      <p:grpSp>
        <p:nvGrpSpPr>
          <p:cNvPr id="816" name="Google Shape;816;p117"/>
          <p:cNvGrpSpPr/>
          <p:nvPr/>
        </p:nvGrpSpPr>
        <p:grpSpPr>
          <a:xfrm>
            <a:off x="2817051" y="3504464"/>
            <a:ext cx="6180658" cy="1954408"/>
            <a:chOff x="2054427" y="1031741"/>
            <a:chExt cx="6091190" cy="1908440"/>
          </a:xfrm>
        </p:grpSpPr>
        <p:sp>
          <p:nvSpPr>
            <p:cNvPr id="817" name="Google Shape;817;p117"/>
            <p:cNvSpPr/>
            <p:nvPr/>
          </p:nvSpPr>
          <p:spPr>
            <a:xfrm rot="2700000">
              <a:off x="6516662" y="1311226"/>
              <a:ext cx="1349471" cy="1349471"/>
            </a:xfrm>
            <a:prstGeom prst="teardrop">
              <a:avLst>
                <a:gd name="adj" fmla="val 100000"/>
              </a:avLst>
            </a:prstGeom>
            <a:solidFill>
              <a:schemeClr val="accent5"/>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18" name="Google Shape;818;p117"/>
            <p:cNvSpPr/>
            <p:nvPr/>
          </p:nvSpPr>
          <p:spPr>
            <a:xfrm>
              <a:off x="6562013" y="1356365"/>
              <a:ext cx="1259626" cy="1259428"/>
            </a:xfrm>
            <a:custGeom>
              <a:avLst/>
              <a:gdLst/>
              <a:ahLst/>
              <a:cxnLst/>
              <a:rect l="l" t="t" r="r" b="b"/>
              <a:pathLst>
                <a:path w="1259626" h="1259428" extrusionOk="0">
                  <a:moveTo>
                    <a:pt x="0" y="629714"/>
                  </a:moveTo>
                  <a:cubicBezTo>
                    <a:pt x="0" y="281933"/>
                    <a:pt x="281977" y="0"/>
                    <a:pt x="629813" y="0"/>
                  </a:cubicBezTo>
                  <a:cubicBezTo>
                    <a:pt x="977649" y="0"/>
                    <a:pt x="1259626" y="281933"/>
                    <a:pt x="1259626" y="629714"/>
                  </a:cubicBezTo>
                  <a:cubicBezTo>
                    <a:pt x="1259626" y="977495"/>
                    <a:pt x="977649" y="1259428"/>
                    <a:pt x="629813" y="1259428"/>
                  </a:cubicBezTo>
                  <a:cubicBezTo>
                    <a:pt x="281977" y="1259428"/>
                    <a:pt x="0" y="977495"/>
                    <a:pt x="0" y="629714"/>
                  </a:cubicBezTo>
                  <a:close/>
                </a:path>
              </a:pathLst>
            </a:custGeom>
            <a:solidFill>
              <a:schemeClr val="lt2">
                <a:alpha val="89411"/>
              </a:schemeClr>
            </a:solidFill>
            <a:ln w="28575" cap="flat" cmpd="sng">
              <a:solidFill>
                <a:schemeClr val="lt2"/>
              </a:solidFill>
              <a:prstDash val="solid"/>
              <a:miter lim="800000"/>
              <a:headEnd type="none" w="sm" len="sm"/>
              <a:tailEnd type="none" w="sm" len="sm"/>
            </a:ln>
          </p:spPr>
          <p:txBody>
            <a:bodyPr spcFirstLastPara="1" wrap="square" lIns="195300" tIns="195175" rIns="195300" bIns="195175" anchor="ctr" anchorCtr="0">
              <a:noAutofit/>
            </a:bodyPr>
            <a:lstStyle/>
            <a:p>
              <a:pPr marL="0" marR="0" lvl="0" indent="0" algn="ctr" rtl="0">
                <a:lnSpc>
                  <a:spcPct val="90000"/>
                </a:lnSpc>
                <a:spcBef>
                  <a:spcPts val="0"/>
                </a:spcBef>
                <a:spcAft>
                  <a:spcPts val="0"/>
                </a:spcAft>
                <a:buClr>
                  <a:schemeClr val="dk1"/>
                </a:buClr>
                <a:buSzPts val="1100"/>
                <a:buFont typeface="Open Sans"/>
                <a:buNone/>
              </a:pPr>
              <a:endParaRPr sz="1100" b="0" i="0" u="none" strike="noStrike" cap="none">
                <a:solidFill>
                  <a:schemeClr val="dk1"/>
                </a:solidFill>
                <a:latin typeface="Open Sans"/>
                <a:ea typeface="Open Sans"/>
                <a:cs typeface="Open Sans"/>
                <a:sym typeface="Open Sans"/>
              </a:endParaRPr>
            </a:p>
          </p:txBody>
        </p:sp>
        <p:sp>
          <p:nvSpPr>
            <p:cNvPr id="819" name="Google Shape;819;p117"/>
            <p:cNvSpPr/>
            <p:nvPr/>
          </p:nvSpPr>
          <p:spPr>
            <a:xfrm rot="2700000">
              <a:off x="5122412" y="1311226"/>
              <a:ext cx="1349471" cy="1349471"/>
            </a:xfrm>
            <a:prstGeom prst="teardrop">
              <a:avLst>
                <a:gd name="adj" fmla="val 100000"/>
              </a:avLst>
            </a:prstGeom>
            <a:solidFill>
              <a:schemeClr val="accent5"/>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20" name="Google Shape;820;p117"/>
            <p:cNvSpPr/>
            <p:nvPr/>
          </p:nvSpPr>
          <p:spPr>
            <a:xfrm>
              <a:off x="5167763" y="1356365"/>
              <a:ext cx="1259626" cy="1259428"/>
            </a:xfrm>
            <a:custGeom>
              <a:avLst/>
              <a:gdLst/>
              <a:ahLst/>
              <a:cxnLst/>
              <a:rect l="l" t="t" r="r" b="b"/>
              <a:pathLst>
                <a:path w="1259626" h="1259428" extrusionOk="0">
                  <a:moveTo>
                    <a:pt x="0" y="629714"/>
                  </a:moveTo>
                  <a:cubicBezTo>
                    <a:pt x="0" y="281933"/>
                    <a:pt x="281977" y="0"/>
                    <a:pt x="629813" y="0"/>
                  </a:cubicBezTo>
                  <a:cubicBezTo>
                    <a:pt x="977649" y="0"/>
                    <a:pt x="1259626" y="281933"/>
                    <a:pt x="1259626" y="629714"/>
                  </a:cubicBezTo>
                  <a:cubicBezTo>
                    <a:pt x="1259626" y="977495"/>
                    <a:pt x="977649" y="1259428"/>
                    <a:pt x="629813" y="1259428"/>
                  </a:cubicBezTo>
                  <a:cubicBezTo>
                    <a:pt x="281977" y="1259428"/>
                    <a:pt x="0" y="977495"/>
                    <a:pt x="0" y="629714"/>
                  </a:cubicBezTo>
                  <a:close/>
                </a:path>
              </a:pathLst>
            </a:custGeom>
            <a:solidFill>
              <a:schemeClr val="lt2">
                <a:alpha val="89411"/>
              </a:schemeClr>
            </a:solidFill>
            <a:ln w="28575" cap="flat" cmpd="sng">
              <a:solidFill>
                <a:schemeClr val="lt2"/>
              </a:solidFill>
              <a:prstDash val="solid"/>
              <a:miter lim="800000"/>
              <a:headEnd type="none" w="sm" len="sm"/>
              <a:tailEnd type="none" w="sm" len="sm"/>
            </a:ln>
          </p:spPr>
          <p:txBody>
            <a:bodyPr spcFirstLastPara="1" wrap="square" lIns="194450" tIns="195175" rIns="196150" bIns="195175" anchor="ctr" anchorCtr="0">
              <a:noAutofit/>
            </a:bodyPr>
            <a:lstStyle/>
            <a:p>
              <a:pPr marL="0" marR="0" lvl="0" indent="0" algn="ctr" rtl="0">
                <a:lnSpc>
                  <a:spcPct val="90000"/>
                </a:lnSpc>
                <a:spcBef>
                  <a:spcPts val="0"/>
                </a:spcBef>
                <a:spcAft>
                  <a:spcPts val="0"/>
                </a:spcAft>
                <a:buClr>
                  <a:schemeClr val="dk1"/>
                </a:buClr>
                <a:buSzPts val="1100"/>
                <a:buFont typeface="Open Sans"/>
                <a:buNone/>
              </a:pPr>
              <a:endParaRPr sz="1100" b="0" i="0" u="none" strike="noStrike" cap="none">
                <a:solidFill>
                  <a:schemeClr val="dk1"/>
                </a:solidFill>
                <a:latin typeface="Open Sans"/>
                <a:ea typeface="Open Sans"/>
                <a:cs typeface="Open Sans"/>
                <a:sym typeface="Open Sans"/>
              </a:endParaRPr>
            </a:p>
          </p:txBody>
        </p:sp>
        <p:sp>
          <p:nvSpPr>
            <p:cNvPr id="821" name="Google Shape;821;p117"/>
            <p:cNvSpPr/>
            <p:nvPr/>
          </p:nvSpPr>
          <p:spPr>
            <a:xfrm rot="2700000">
              <a:off x="3728162" y="1311226"/>
              <a:ext cx="1349471" cy="1349471"/>
            </a:xfrm>
            <a:prstGeom prst="teardrop">
              <a:avLst>
                <a:gd name="adj" fmla="val 100000"/>
              </a:avLst>
            </a:prstGeom>
            <a:solidFill>
              <a:schemeClr val="accent5"/>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22" name="Google Shape;822;p117"/>
            <p:cNvSpPr/>
            <p:nvPr/>
          </p:nvSpPr>
          <p:spPr>
            <a:xfrm>
              <a:off x="3773513" y="1356365"/>
              <a:ext cx="1259626" cy="1259428"/>
            </a:xfrm>
            <a:custGeom>
              <a:avLst/>
              <a:gdLst/>
              <a:ahLst/>
              <a:cxnLst/>
              <a:rect l="l" t="t" r="r" b="b"/>
              <a:pathLst>
                <a:path w="1259626" h="1259428" extrusionOk="0">
                  <a:moveTo>
                    <a:pt x="0" y="629714"/>
                  </a:moveTo>
                  <a:cubicBezTo>
                    <a:pt x="0" y="281933"/>
                    <a:pt x="281977" y="0"/>
                    <a:pt x="629813" y="0"/>
                  </a:cubicBezTo>
                  <a:cubicBezTo>
                    <a:pt x="977649" y="0"/>
                    <a:pt x="1259626" y="281933"/>
                    <a:pt x="1259626" y="629714"/>
                  </a:cubicBezTo>
                  <a:cubicBezTo>
                    <a:pt x="1259626" y="977495"/>
                    <a:pt x="977649" y="1259428"/>
                    <a:pt x="629813" y="1259428"/>
                  </a:cubicBezTo>
                  <a:cubicBezTo>
                    <a:pt x="281977" y="1259428"/>
                    <a:pt x="0" y="977495"/>
                    <a:pt x="0" y="629714"/>
                  </a:cubicBezTo>
                  <a:close/>
                </a:path>
              </a:pathLst>
            </a:custGeom>
            <a:solidFill>
              <a:schemeClr val="lt2">
                <a:alpha val="89411"/>
              </a:schemeClr>
            </a:solidFill>
            <a:ln w="28575" cap="flat" cmpd="sng">
              <a:solidFill>
                <a:schemeClr val="lt2"/>
              </a:solidFill>
              <a:prstDash val="solid"/>
              <a:miter lim="800000"/>
              <a:headEnd type="none" w="sm" len="sm"/>
              <a:tailEnd type="none" w="sm" len="sm"/>
            </a:ln>
          </p:spPr>
          <p:txBody>
            <a:bodyPr spcFirstLastPara="1" wrap="square" lIns="194450" tIns="195175" rIns="196150" bIns="195175" anchor="ctr" anchorCtr="0">
              <a:noAutofit/>
            </a:bodyPr>
            <a:lstStyle/>
            <a:p>
              <a:pPr marL="0" marR="0" lvl="0" indent="0" algn="ctr" rtl="0">
                <a:lnSpc>
                  <a:spcPct val="90000"/>
                </a:lnSpc>
                <a:spcBef>
                  <a:spcPts val="0"/>
                </a:spcBef>
                <a:spcAft>
                  <a:spcPts val="0"/>
                </a:spcAft>
                <a:buClr>
                  <a:schemeClr val="dk1"/>
                </a:buClr>
                <a:buSzPts val="1100"/>
                <a:buFont typeface="Open Sans"/>
                <a:buNone/>
              </a:pPr>
              <a:endParaRPr sz="1100" b="0" i="0" u="none" strike="noStrike" cap="none">
                <a:solidFill>
                  <a:schemeClr val="dk1"/>
                </a:solidFill>
                <a:latin typeface="Open Sans"/>
                <a:ea typeface="Open Sans"/>
                <a:cs typeface="Open Sans"/>
                <a:sym typeface="Open Sans"/>
              </a:endParaRPr>
            </a:p>
          </p:txBody>
        </p:sp>
        <p:sp>
          <p:nvSpPr>
            <p:cNvPr id="823" name="Google Shape;823;p117"/>
            <p:cNvSpPr/>
            <p:nvPr/>
          </p:nvSpPr>
          <p:spPr>
            <a:xfrm rot="2700000">
              <a:off x="2333912" y="1311226"/>
              <a:ext cx="1349471" cy="1349471"/>
            </a:xfrm>
            <a:prstGeom prst="teardrop">
              <a:avLst>
                <a:gd name="adj" fmla="val 100000"/>
              </a:avLst>
            </a:prstGeom>
            <a:solidFill>
              <a:schemeClr val="accent5"/>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24" name="Google Shape;824;p117"/>
            <p:cNvSpPr/>
            <p:nvPr/>
          </p:nvSpPr>
          <p:spPr>
            <a:xfrm>
              <a:off x="2378406" y="1356365"/>
              <a:ext cx="1259626" cy="1259428"/>
            </a:xfrm>
            <a:custGeom>
              <a:avLst/>
              <a:gdLst/>
              <a:ahLst/>
              <a:cxnLst/>
              <a:rect l="l" t="t" r="r" b="b"/>
              <a:pathLst>
                <a:path w="1259626" h="1259428" extrusionOk="0">
                  <a:moveTo>
                    <a:pt x="0" y="629714"/>
                  </a:moveTo>
                  <a:cubicBezTo>
                    <a:pt x="0" y="281933"/>
                    <a:pt x="281977" y="0"/>
                    <a:pt x="629813" y="0"/>
                  </a:cubicBezTo>
                  <a:cubicBezTo>
                    <a:pt x="977649" y="0"/>
                    <a:pt x="1259626" y="281933"/>
                    <a:pt x="1259626" y="629714"/>
                  </a:cubicBezTo>
                  <a:cubicBezTo>
                    <a:pt x="1259626" y="977495"/>
                    <a:pt x="977649" y="1259428"/>
                    <a:pt x="629813" y="1259428"/>
                  </a:cubicBezTo>
                  <a:cubicBezTo>
                    <a:pt x="281977" y="1259428"/>
                    <a:pt x="0" y="977495"/>
                    <a:pt x="0" y="629714"/>
                  </a:cubicBezTo>
                  <a:close/>
                </a:path>
              </a:pathLst>
            </a:custGeom>
            <a:solidFill>
              <a:schemeClr val="lt2">
                <a:alpha val="89411"/>
              </a:schemeClr>
            </a:solidFill>
            <a:ln w="28575" cap="flat" cmpd="sng">
              <a:solidFill>
                <a:schemeClr val="lt2"/>
              </a:solidFill>
              <a:prstDash val="solid"/>
              <a:miter lim="800000"/>
              <a:headEnd type="none" w="sm" len="sm"/>
              <a:tailEnd type="none" w="sm" len="sm"/>
            </a:ln>
          </p:spPr>
          <p:txBody>
            <a:bodyPr spcFirstLastPara="1" wrap="square" lIns="195300" tIns="195175" rIns="195300" bIns="195175" anchor="ctr" anchorCtr="0">
              <a:noAutofit/>
            </a:bodyPr>
            <a:lstStyle/>
            <a:p>
              <a:pPr marL="0" marR="0" lvl="0" indent="0" algn="ctr" rtl="0">
                <a:lnSpc>
                  <a:spcPct val="90000"/>
                </a:lnSpc>
                <a:spcBef>
                  <a:spcPts val="0"/>
                </a:spcBef>
                <a:spcAft>
                  <a:spcPts val="0"/>
                </a:spcAft>
                <a:buClr>
                  <a:schemeClr val="dk1"/>
                </a:buClr>
                <a:buSzPts val="1100"/>
                <a:buFont typeface="Open Sans"/>
                <a:buNone/>
              </a:pPr>
              <a:endParaRPr sz="1100" b="0" i="0" u="none" strike="noStrike" cap="none">
                <a:solidFill>
                  <a:schemeClr val="dk1"/>
                </a:solidFill>
                <a:latin typeface="Open Sans"/>
                <a:ea typeface="Open Sans"/>
                <a:cs typeface="Open Sans"/>
                <a:sym typeface="Open Sans"/>
              </a:endParaRPr>
            </a:p>
          </p:txBody>
        </p:sp>
        <p:sp>
          <p:nvSpPr>
            <p:cNvPr id="825" name="Google Shape;825;p117"/>
            <p:cNvSpPr/>
            <p:nvPr/>
          </p:nvSpPr>
          <p:spPr>
            <a:xfrm>
              <a:off x="6562013" y="1353073"/>
              <a:ext cx="1259626" cy="1259428"/>
            </a:xfrm>
            <a:custGeom>
              <a:avLst/>
              <a:gdLst/>
              <a:ahLst/>
              <a:cxnLst/>
              <a:rect l="l" t="t" r="r" b="b"/>
              <a:pathLst>
                <a:path w="1259626" h="1259428" extrusionOk="0">
                  <a:moveTo>
                    <a:pt x="0" y="629714"/>
                  </a:moveTo>
                  <a:cubicBezTo>
                    <a:pt x="0" y="281933"/>
                    <a:pt x="281977" y="0"/>
                    <a:pt x="629813" y="0"/>
                  </a:cubicBezTo>
                  <a:cubicBezTo>
                    <a:pt x="977649" y="0"/>
                    <a:pt x="1259626" y="281933"/>
                    <a:pt x="1259626" y="629714"/>
                  </a:cubicBezTo>
                  <a:cubicBezTo>
                    <a:pt x="1259626" y="977495"/>
                    <a:pt x="977649" y="1259428"/>
                    <a:pt x="629813" y="1259428"/>
                  </a:cubicBezTo>
                  <a:cubicBezTo>
                    <a:pt x="281977" y="1259428"/>
                    <a:pt x="0" y="977495"/>
                    <a:pt x="0" y="629714"/>
                  </a:cubicBezTo>
                  <a:close/>
                </a:path>
              </a:pathLst>
            </a:custGeom>
            <a:solidFill>
              <a:srgbClr val="2EA39E">
                <a:alpha val="89411"/>
              </a:srgbClr>
            </a:solidFill>
            <a:ln w="28575" cap="flat" cmpd="sng">
              <a:solidFill>
                <a:schemeClr val="lt2"/>
              </a:solidFill>
              <a:prstDash val="solid"/>
              <a:miter lim="800000"/>
              <a:headEnd type="none" w="sm" len="sm"/>
              <a:tailEnd type="none" w="sm" len="sm"/>
            </a:ln>
          </p:spPr>
          <p:txBody>
            <a:bodyPr spcFirstLastPara="1" wrap="square" lIns="195300" tIns="195175" rIns="195300" bIns="195175" anchor="b" anchorCtr="0">
              <a:noAutofit/>
            </a:bodyPr>
            <a:lstStyle/>
            <a:p>
              <a:pPr marL="0" marR="0" lvl="0" indent="0" algn="ctr" rtl="0">
                <a:lnSpc>
                  <a:spcPct val="100000"/>
                </a:lnSpc>
                <a:spcBef>
                  <a:spcPts val="0"/>
                </a:spcBef>
                <a:spcAft>
                  <a:spcPts val="0"/>
                </a:spcAft>
                <a:buClr>
                  <a:schemeClr val="dk1"/>
                </a:buClr>
                <a:buSzPts val="1200"/>
                <a:buFont typeface="Open Sans"/>
                <a:buNone/>
              </a:pPr>
              <a:r>
                <a:rPr lang="en-GB" sz="1200" b="1" i="0" u="none" strike="noStrike" cap="none">
                  <a:solidFill>
                    <a:schemeClr val="dk1"/>
                  </a:solidFill>
                  <a:latin typeface="Open Sans"/>
                  <a:ea typeface="Open Sans"/>
                  <a:cs typeface="Open Sans"/>
                  <a:sym typeface="Open Sans"/>
                </a:rPr>
                <a:t>Recommen-dations</a:t>
              </a:r>
              <a:endParaRPr sz="1400" b="0" i="0" u="none" strike="noStrike" cap="none">
                <a:solidFill>
                  <a:srgbClr val="000000"/>
                </a:solidFill>
                <a:latin typeface="Arial"/>
                <a:ea typeface="Arial"/>
                <a:cs typeface="Arial"/>
                <a:sym typeface="Arial"/>
              </a:endParaRPr>
            </a:p>
          </p:txBody>
        </p:sp>
        <p:sp>
          <p:nvSpPr>
            <p:cNvPr id="826" name="Google Shape;826;p117"/>
            <p:cNvSpPr/>
            <p:nvPr/>
          </p:nvSpPr>
          <p:spPr>
            <a:xfrm>
              <a:off x="5167763" y="1353073"/>
              <a:ext cx="1259626" cy="1259428"/>
            </a:xfrm>
            <a:custGeom>
              <a:avLst/>
              <a:gdLst/>
              <a:ahLst/>
              <a:cxnLst/>
              <a:rect l="l" t="t" r="r" b="b"/>
              <a:pathLst>
                <a:path w="1259626" h="1259428" extrusionOk="0">
                  <a:moveTo>
                    <a:pt x="0" y="629714"/>
                  </a:moveTo>
                  <a:cubicBezTo>
                    <a:pt x="0" y="281933"/>
                    <a:pt x="281977" y="0"/>
                    <a:pt x="629813" y="0"/>
                  </a:cubicBezTo>
                  <a:cubicBezTo>
                    <a:pt x="977649" y="0"/>
                    <a:pt x="1259626" y="281933"/>
                    <a:pt x="1259626" y="629714"/>
                  </a:cubicBezTo>
                  <a:cubicBezTo>
                    <a:pt x="1259626" y="977495"/>
                    <a:pt x="977649" y="1259428"/>
                    <a:pt x="629813" y="1259428"/>
                  </a:cubicBezTo>
                  <a:cubicBezTo>
                    <a:pt x="281977" y="1259428"/>
                    <a:pt x="0" y="977495"/>
                    <a:pt x="0" y="629714"/>
                  </a:cubicBezTo>
                  <a:close/>
                </a:path>
              </a:pathLst>
            </a:custGeom>
            <a:solidFill>
              <a:srgbClr val="E7E6E4"/>
            </a:solidFill>
            <a:ln w="28575" cap="flat" cmpd="sng">
              <a:solidFill>
                <a:schemeClr val="lt2"/>
              </a:solidFill>
              <a:prstDash val="solid"/>
              <a:miter lim="800000"/>
              <a:headEnd type="none" w="sm" len="sm"/>
              <a:tailEnd type="none" w="sm" len="sm"/>
            </a:ln>
          </p:spPr>
          <p:txBody>
            <a:bodyPr spcFirstLastPara="1" wrap="square" lIns="194450" tIns="195175" rIns="196150" bIns="195175" anchor="b" anchorCtr="0">
              <a:noAutofit/>
            </a:bodyPr>
            <a:lstStyle/>
            <a:p>
              <a:pPr marL="0" marR="0" lvl="0" indent="0" algn="ctr" rtl="0">
                <a:lnSpc>
                  <a:spcPct val="100000"/>
                </a:lnSpc>
                <a:spcBef>
                  <a:spcPts val="0"/>
                </a:spcBef>
                <a:spcAft>
                  <a:spcPts val="0"/>
                </a:spcAft>
                <a:buClr>
                  <a:schemeClr val="dk1"/>
                </a:buClr>
                <a:buSzPts val="1200"/>
                <a:buFont typeface="Open Sans"/>
                <a:buNone/>
              </a:pPr>
              <a:r>
                <a:rPr lang="en-GB" sz="1200" b="1" i="0" u="none" strike="noStrike" cap="none">
                  <a:solidFill>
                    <a:schemeClr val="dk1"/>
                  </a:solidFill>
                  <a:latin typeface="Open Sans"/>
                  <a:ea typeface="Open Sans"/>
                  <a:cs typeface="Open Sans"/>
                  <a:sym typeface="Open Sans"/>
                </a:rPr>
                <a:t>Findings</a:t>
              </a:r>
              <a:endParaRPr sz="1400" b="0" i="0" u="none" strike="noStrike" cap="none">
                <a:solidFill>
                  <a:schemeClr val="dk1"/>
                </a:solidFill>
                <a:latin typeface="Arial"/>
                <a:ea typeface="Arial"/>
                <a:cs typeface="Arial"/>
                <a:sym typeface="Arial"/>
              </a:endParaRPr>
            </a:p>
          </p:txBody>
        </p:sp>
        <p:sp>
          <p:nvSpPr>
            <p:cNvPr id="827" name="Google Shape;827;p117"/>
            <p:cNvSpPr/>
            <p:nvPr/>
          </p:nvSpPr>
          <p:spPr>
            <a:xfrm>
              <a:off x="3773513" y="1353073"/>
              <a:ext cx="1259626" cy="1259428"/>
            </a:xfrm>
            <a:custGeom>
              <a:avLst/>
              <a:gdLst/>
              <a:ahLst/>
              <a:cxnLst/>
              <a:rect l="l" t="t" r="r" b="b"/>
              <a:pathLst>
                <a:path w="1259626" h="1259428" extrusionOk="0">
                  <a:moveTo>
                    <a:pt x="0" y="629714"/>
                  </a:moveTo>
                  <a:cubicBezTo>
                    <a:pt x="0" y="281933"/>
                    <a:pt x="281977" y="0"/>
                    <a:pt x="629813" y="0"/>
                  </a:cubicBezTo>
                  <a:cubicBezTo>
                    <a:pt x="977649" y="0"/>
                    <a:pt x="1259626" y="281933"/>
                    <a:pt x="1259626" y="629714"/>
                  </a:cubicBezTo>
                  <a:cubicBezTo>
                    <a:pt x="1259626" y="977495"/>
                    <a:pt x="977649" y="1259428"/>
                    <a:pt x="629813" y="1259428"/>
                  </a:cubicBezTo>
                  <a:cubicBezTo>
                    <a:pt x="281977" y="1259428"/>
                    <a:pt x="0" y="977495"/>
                    <a:pt x="0" y="629714"/>
                  </a:cubicBezTo>
                  <a:close/>
                </a:path>
              </a:pathLst>
            </a:custGeom>
            <a:solidFill>
              <a:srgbClr val="E7E6E4"/>
            </a:solidFill>
            <a:ln w="28575" cap="flat" cmpd="sng">
              <a:solidFill>
                <a:schemeClr val="lt2"/>
              </a:solidFill>
              <a:prstDash val="solid"/>
              <a:miter lim="800000"/>
              <a:headEnd type="none" w="sm" len="sm"/>
              <a:tailEnd type="none" w="sm" len="sm"/>
            </a:ln>
          </p:spPr>
          <p:txBody>
            <a:bodyPr spcFirstLastPara="1" wrap="square" lIns="194450" tIns="195175" rIns="196150" bIns="195175" anchor="b" anchorCtr="0">
              <a:noAutofit/>
            </a:bodyPr>
            <a:lstStyle/>
            <a:p>
              <a:pPr marL="0" marR="0" lvl="0" indent="0" algn="ctr" rtl="0">
                <a:lnSpc>
                  <a:spcPct val="100000"/>
                </a:lnSpc>
                <a:spcBef>
                  <a:spcPts val="0"/>
                </a:spcBef>
                <a:spcAft>
                  <a:spcPts val="0"/>
                </a:spcAft>
                <a:buClr>
                  <a:schemeClr val="dk1"/>
                </a:buClr>
                <a:buSzPts val="1200"/>
                <a:buFont typeface="Open Sans"/>
                <a:buNone/>
              </a:pPr>
              <a:r>
                <a:rPr lang="en-GB" sz="1200" b="1" i="0" u="none" strike="noStrike" cap="none">
                  <a:solidFill>
                    <a:schemeClr val="dk1"/>
                  </a:solidFill>
                  <a:latin typeface="Open Sans"/>
                  <a:ea typeface="Open Sans"/>
                  <a:cs typeface="Open Sans"/>
                  <a:sym typeface="Open Sans"/>
                </a:rPr>
                <a:t>Case studies</a:t>
              </a:r>
              <a:endParaRPr sz="1400" b="0" i="0" u="none" strike="noStrike" cap="none">
                <a:solidFill>
                  <a:schemeClr val="dk1"/>
                </a:solidFill>
                <a:latin typeface="Arial"/>
                <a:ea typeface="Arial"/>
                <a:cs typeface="Arial"/>
                <a:sym typeface="Arial"/>
              </a:endParaRPr>
            </a:p>
          </p:txBody>
        </p:sp>
        <p:sp>
          <p:nvSpPr>
            <p:cNvPr id="828" name="Google Shape;828;p117"/>
            <p:cNvSpPr/>
            <p:nvPr/>
          </p:nvSpPr>
          <p:spPr>
            <a:xfrm>
              <a:off x="2378406" y="1353073"/>
              <a:ext cx="1259626" cy="1259428"/>
            </a:xfrm>
            <a:custGeom>
              <a:avLst/>
              <a:gdLst/>
              <a:ahLst/>
              <a:cxnLst/>
              <a:rect l="l" t="t" r="r" b="b"/>
              <a:pathLst>
                <a:path w="1259626" h="1259428" extrusionOk="0">
                  <a:moveTo>
                    <a:pt x="0" y="629714"/>
                  </a:moveTo>
                  <a:cubicBezTo>
                    <a:pt x="0" y="281933"/>
                    <a:pt x="281977" y="0"/>
                    <a:pt x="629813" y="0"/>
                  </a:cubicBezTo>
                  <a:cubicBezTo>
                    <a:pt x="977649" y="0"/>
                    <a:pt x="1259626" y="281933"/>
                    <a:pt x="1259626" y="629714"/>
                  </a:cubicBezTo>
                  <a:cubicBezTo>
                    <a:pt x="1259626" y="977495"/>
                    <a:pt x="977649" y="1259428"/>
                    <a:pt x="629813" y="1259428"/>
                  </a:cubicBezTo>
                  <a:cubicBezTo>
                    <a:pt x="281977" y="1259428"/>
                    <a:pt x="0" y="977495"/>
                    <a:pt x="0" y="629714"/>
                  </a:cubicBezTo>
                  <a:close/>
                </a:path>
              </a:pathLst>
            </a:custGeom>
            <a:solidFill>
              <a:srgbClr val="E7E6E4"/>
            </a:solidFill>
            <a:ln w="28575" cap="flat" cmpd="sng">
              <a:solidFill>
                <a:schemeClr val="lt2"/>
              </a:solidFill>
              <a:prstDash val="solid"/>
              <a:miter lim="800000"/>
              <a:headEnd type="none" w="sm" len="sm"/>
              <a:tailEnd type="none" w="sm" len="sm"/>
            </a:ln>
          </p:spPr>
          <p:txBody>
            <a:bodyPr spcFirstLastPara="1" wrap="square" lIns="195300" tIns="195175" rIns="195300" bIns="195175" anchor="b" anchorCtr="0">
              <a:noAutofit/>
            </a:bodyPr>
            <a:lstStyle/>
            <a:p>
              <a:pPr marL="0" marR="0" lvl="0" indent="0" algn="ctr" rtl="0">
                <a:lnSpc>
                  <a:spcPct val="100000"/>
                </a:lnSpc>
                <a:spcBef>
                  <a:spcPts val="0"/>
                </a:spcBef>
                <a:spcAft>
                  <a:spcPts val="0"/>
                </a:spcAft>
                <a:buClr>
                  <a:schemeClr val="lt1"/>
                </a:buClr>
                <a:buSzPts val="1200"/>
                <a:buFont typeface="Open Sans"/>
                <a:buNone/>
              </a:pPr>
              <a:r>
                <a:rPr lang="en-GB" sz="1200" b="1" i="0" u="none" strike="noStrike" cap="none">
                  <a:solidFill>
                    <a:schemeClr val="dk1"/>
                  </a:solidFill>
                  <a:latin typeface="Open Sans"/>
                  <a:ea typeface="Open Sans"/>
                  <a:cs typeface="Open Sans"/>
                  <a:sym typeface="Open Sans"/>
                </a:rPr>
                <a:t>Overview</a:t>
              </a:r>
              <a:endParaRPr sz="1400" b="0" i="0" u="none" strike="noStrike" cap="none">
                <a:solidFill>
                  <a:schemeClr val="dk1"/>
                </a:solidFill>
                <a:latin typeface="Arial"/>
                <a:ea typeface="Arial"/>
                <a:cs typeface="Arial"/>
                <a:sym typeface="Arial"/>
              </a:endParaRPr>
            </a:p>
          </p:txBody>
        </p:sp>
      </p:grpSp>
      <p:pic>
        <p:nvPicPr>
          <p:cNvPr id="829" name="Google Shape;829;p117"/>
          <p:cNvPicPr preferRelativeResize="0"/>
          <p:nvPr/>
        </p:nvPicPr>
        <p:blipFill rotWithShape="1">
          <a:blip r:embed="rId3">
            <a:alphaModFix/>
          </a:blip>
          <a:srcRect/>
          <a:stretch/>
        </p:blipFill>
        <p:spPr>
          <a:xfrm>
            <a:off x="4967445" y="3927375"/>
            <a:ext cx="465142" cy="465142"/>
          </a:xfrm>
          <a:prstGeom prst="rect">
            <a:avLst/>
          </a:prstGeom>
          <a:noFill/>
          <a:ln>
            <a:noFill/>
          </a:ln>
        </p:spPr>
      </p:pic>
      <p:pic>
        <p:nvPicPr>
          <p:cNvPr id="830" name="Google Shape;830;p117"/>
          <p:cNvPicPr preferRelativeResize="0"/>
          <p:nvPr/>
        </p:nvPicPr>
        <p:blipFill rotWithShape="1">
          <a:blip r:embed="rId4">
            <a:alphaModFix/>
          </a:blip>
          <a:srcRect/>
          <a:stretch/>
        </p:blipFill>
        <p:spPr>
          <a:xfrm>
            <a:off x="7799039" y="3945092"/>
            <a:ext cx="515606" cy="515606"/>
          </a:xfrm>
          <a:prstGeom prst="rect">
            <a:avLst/>
          </a:prstGeom>
          <a:noFill/>
          <a:ln>
            <a:noFill/>
          </a:ln>
        </p:spPr>
      </p:pic>
      <p:pic>
        <p:nvPicPr>
          <p:cNvPr id="831" name="Google Shape;831;p117"/>
          <p:cNvPicPr preferRelativeResize="0"/>
          <p:nvPr/>
        </p:nvPicPr>
        <p:blipFill rotWithShape="1">
          <a:blip r:embed="rId5">
            <a:alphaModFix/>
          </a:blip>
          <a:srcRect/>
          <a:stretch/>
        </p:blipFill>
        <p:spPr>
          <a:xfrm>
            <a:off x="6434580" y="3927375"/>
            <a:ext cx="472971" cy="472971"/>
          </a:xfrm>
          <a:prstGeom prst="rect">
            <a:avLst/>
          </a:prstGeom>
          <a:noFill/>
          <a:ln>
            <a:noFill/>
          </a:ln>
        </p:spPr>
      </p:pic>
      <p:pic>
        <p:nvPicPr>
          <p:cNvPr id="832" name="Google Shape;832;p117"/>
          <p:cNvPicPr preferRelativeResize="0"/>
          <p:nvPr/>
        </p:nvPicPr>
        <p:blipFill rotWithShape="1">
          <a:blip r:embed="rId6">
            <a:alphaModFix/>
          </a:blip>
          <a:srcRect/>
          <a:stretch/>
        </p:blipFill>
        <p:spPr>
          <a:xfrm>
            <a:off x="3479879" y="3927375"/>
            <a:ext cx="551041" cy="551041"/>
          </a:xfrm>
          <a:prstGeom prst="rect">
            <a:avLst/>
          </a:prstGeom>
          <a:noFill/>
          <a:ln>
            <a:noFill/>
          </a:ln>
        </p:spPr>
      </p:pic>
      <p:pic>
        <p:nvPicPr>
          <p:cNvPr id="833" name="Google Shape;833;p117"/>
          <p:cNvPicPr preferRelativeResize="0"/>
          <p:nvPr/>
        </p:nvPicPr>
        <p:blipFill rotWithShape="1">
          <a:blip r:embed="rId7">
            <a:alphaModFix/>
          </a:blip>
          <a:srcRect/>
          <a:stretch/>
        </p:blipFill>
        <p:spPr>
          <a:xfrm>
            <a:off x="-99098" y="659440"/>
            <a:ext cx="551041" cy="551041"/>
          </a:xfrm>
          <a:prstGeom prst="rect">
            <a:avLst/>
          </a:prstGeom>
          <a:noFill/>
          <a:ln>
            <a:noFill/>
          </a:ln>
        </p:spPr>
      </p:pic>
      <p:pic>
        <p:nvPicPr>
          <p:cNvPr id="834" name="Google Shape;834;p117"/>
          <p:cNvPicPr preferRelativeResize="0"/>
          <p:nvPr/>
        </p:nvPicPr>
        <p:blipFill rotWithShape="1">
          <a:blip r:embed="rId8">
            <a:alphaModFix/>
          </a:blip>
          <a:srcRect t="11022" b="46482"/>
          <a:stretch/>
        </p:blipFill>
        <p:spPr>
          <a:xfrm>
            <a:off x="0" y="9914"/>
            <a:ext cx="12192000" cy="3451896"/>
          </a:xfrm>
          <a:prstGeom prst="rect">
            <a:avLst/>
          </a:prstGeom>
          <a:noFill/>
          <a:ln>
            <a:noFill/>
          </a:ln>
        </p:spPr>
      </p:pic>
      <p:sp>
        <p:nvSpPr>
          <p:cNvPr id="835" name="Google Shape;835;p117"/>
          <p:cNvSpPr/>
          <p:nvPr/>
        </p:nvSpPr>
        <p:spPr>
          <a:xfrm>
            <a:off x="-18124" y="5472861"/>
            <a:ext cx="12192000" cy="1451397"/>
          </a:xfrm>
          <a:prstGeom prst="rect">
            <a:avLst/>
          </a:prstGeom>
          <a:solidFill>
            <a:srgbClr val="2EA39E">
              <a:alpha val="85490"/>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Open Sans"/>
              <a:ea typeface="Open Sans"/>
              <a:cs typeface="Open Sans"/>
              <a:sym typeface="Open Sans"/>
            </a:endParaRPr>
          </a:p>
        </p:txBody>
      </p:sp>
      <p:sp>
        <p:nvSpPr>
          <p:cNvPr id="836" name="Google Shape;836;p117"/>
          <p:cNvSpPr txBox="1"/>
          <p:nvPr/>
        </p:nvSpPr>
        <p:spPr>
          <a:xfrm>
            <a:off x="506250" y="5842309"/>
            <a:ext cx="11179500" cy="735546"/>
          </a:xfrm>
          <a:prstGeom prst="rect">
            <a:avLst/>
          </a:prstGeom>
          <a:noFill/>
          <a:ln>
            <a:noFill/>
          </a:ln>
        </p:spPr>
        <p:txBody>
          <a:bodyPr spcFirstLastPara="1" wrap="square" lIns="0" tIns="45700" rIns="0" bIns="45700" anchor="t" anchorCtr="0">
            <a:spAutoFit/>
          </a:bodyPr>
          <a:lstStyle/>
          <a:p>
            <a:pPr marL="0" marR="0" lvl="0" indent="0" algn="ctr" rtl="0">
              <a:lnSpc>
                <a:spcPct val="110000"/>
              </a:lnSpc>
              <a:spcBef>
                <a:spcPts val="0"/>
              </a:spcBef>
              <a:spcAft>
                <a:spcPts val="0"/>
              </a:spcAft>
              <a:buClr>
                <a:srgbClr val="000000"/>
              </a:buClr>
              <a:buSzPts val="2400"/>
              <a:buFont typeface="Arial"/>
              <a:buNone/>
            </a:pPr>
            <a:r>
              <a:rPr lang="en-GB" sz="2300" b="1" i="0" u="none" strike="noStrike" cap="none" dirty="0">
                <a:solidFill>
                  <a:schemeClr val="lt1"/>
                </a:solidFill>
                <a:latin typeface="Montserrat"/>
                <a:ea typeface="Montserrat"/>
                <a:cs typeface="Montserrat"/>
                <a:sym typeface="Montserrat"/>
              </a:rPr>
              <a:t>Enhancing digital transformation through TVET in developing countries</a:t>
            </a:r>
            <a:endParaRPr sz="2300" b="1" i="0" u="none" strike="noStrike" cap="none" dirty="0">
              <a:solidFill>
                <a:schemeClr val="lt1"/>
              </a:solidFill>
              <a:latin typeface="Montserrat"/>
              <a:ea typeface="Montserrat"/>
              <a:cs typeface="Montserrat"/>
              <a:sym typeface="Montserrat"/>
            </a:endParaRPr>
          </a:p>
          <a:p>
            <a:pPr marL="0" marR="0" lvl="0" indent="0" algn="ctr" rtl="0">
              <a:lnSpc>
                <a:spcPct val="110000"/>
              </a:lnSpc>
              <a:spcBef>
                <a:spcPts val="0"/>
              </a:spcBef>
              <a:spcAft>
                <a:spcPts val="0"/>
              </a:spcAft>
              <a:buClr>
                <a:srgbClr val="000000"/>
              </a:buClr>
              <a:buSzPts val="1500"/>
              <a:buFont typeface="Arial"/>
              <a:buNone/>
            </a:pPr>
            <a:r>
              <a:rPr lang="en-GB" sz="1500" b="1" i="0" u="none" strike="noStrike" cap="none" dirty="0">
                <a:solidFill>
                  <a:schemeClr val="lt1"/>
                </a:solidFill>
                <a:latin typeface="Montserrat"/>
                <a:ea typeface="Montserrat"/>
                <a:cs typeface="Montserrat"/>
                <a:sym typeface="Montserrat"/>
              </a:rPr>
              <a:t>15 June 2023</a:t>
            </a:r>
            <a:endParaRPr sz="1500" b="1" i="0" u="none" strike="noStrike" cap="none" dirty="0">
              <a:solidFill>
                <a:schemeClr val="lt1"/>
              </a:solidFill>
              <a:latin typeface="Montserrat"/>
              <a:ea typeface="Montserrat"/>
              <a:cs typeface="Montserrat"/>
              <a:sym typeface="Montserrat"/>
            </a:endParaRPr>
          </a:p>
        </p:txBody>
      </p:sp>
      <p:grpSp>
        <p:nvGrpSpPr>
          <p:cNvPr id="837" name="Google Shape;837;p117"/>
          <p:cNvGrpSpPr/>
          <p:nvPr/>
        </p:nvGrpSpPr>
        <p:grpSpPr>
          <a:xfrm>
            <a:off x="3233738" y="5919788"/>
            <a:ext cx="6045200" cy="693737"/>
            <a:chOff x="1820807" y="5890408"/>
            <a:chExt cx="7527998" cy="863395"/>
          </a:xfrm>
        </p:grpSpPr>
        <p:grpSp>
          <p:nvGrpSpPr>
            <p:cNvPr id="838" name="Google Shape;838;p117"/>
            <p:cNvGrpSpPr/>
            <p:nvPr/>
          </p:nvGrpSpPr>
          <p:grpSpPr>
            <a:xfrm>
              <a:off x="1820807" y="5933735"/>
              <a:ext cx="6377321" cy="805658"/>
              <a:chOff x="500580" y="146839"/>
              <a:chExt cx="6377321" cy="805658"/>
            </a:xfrm>
          </p:grpSpPr>
          <p:sp>
            <p:nvSpPr>
              <p:cNvPr id="839" name="Google Shape;839;p117"/>
              <p:cNvSpPr/>
              <p:nvPr/>
            </p:nvSpPr>
            <p:spPr>
              <a:xfrm>
                <a:off x="5419950" y="301699"/>
                <a:ext cx="1457951" cy="533568"/>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Open Sans"/>
                  <a:ea typeface="Open Sans"/>
                  <a:cs typeface="Open Sans"/>
                  <a:sym typeface="Open Sans"/>
                </a:endParaRPr>
              </a:p>
            </p:txBody>
          </p:sp>
          <p:sp>
            <p:nvSpPr>
              <p:cNvPr id="840" name="Google Shape;840;p117"/>
              <p:cNvSpPr/>
              <p:nvPr/>
            </p:nvSpPr>
            <p:spPr>
              <a:xfrm>
                <a:off x="2201574" y="297640"/>
                <a:ext cx="1628455" cy="47514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Open Sans"/>
                  <a:ea typeface="Open Sans"/>
                  <a:cs typeface="Open Sans"/>
                  <a:sym typeface="Open Sans"/>
                </a:endParaRPr>
              </a:p>
            </p:txBody>
          </p:sp>
          <p:sp>
            <p:nvSpPr>
              <p:cNvPr id="841" name="Google Shape;841;p117"/>
              <p:cNvSpPr/>
              <p:nvPr/>
            </p:nvSpPr>
            <p:spPr>
              <a:xfrm>
                <a:off x="500580" y="334711"/>
                <a:ext cx="1540236" cy="555486"/>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Open Sans"/>
                  <a:ea typeface="Open Sans"/>
                  <a:cs typeface="Open Sans"/>
                  <a:sym typeface="Open Sans"/>
                </a:endParaRPr>
              </a:p>
            </p:txBody>
          </p:sp>
          <p:sp>
            <p:nvSpPr>
              <p:cNvPr id="842" name="Google Shape;842;p117"/>
              <p:cNvSpPr/>
              <p:nvPr/>
            </p:nvSpPr>
            <p:spPr>
              <a:xfrm>
                <a:off x="3958513" y="146839"/>
                <a:ext cx="1309422" cy="805658"/>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Open Sans"/>
                  <a:ea typeface="Open Sans"/>
                  <a:cs typeface="Open Sans"/>
                  <a:sym typeface="Open Sans"/>
                </a:endParaRPr>
              </a:p>
            </p:txBody>
          </p:sp>
        </p:grpSp>
        <p:sp>
          <p:nvSpPr>
            <p:cNvPr id="843" name="Google Shape;843;p117"/>
            <p:cNvSpPr/>
            <p:nvPr/>
          </p:nvSpPr>
          <p:spPr>
            <a:xfrm>
              <a:off x="8350143" y="5890408"/>
              <a:ext cx="998662" cy="863395"/>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Open Sans"/>
                <a:ea typeface="Open Sans"/>
                <a:cs typeface="Open Sans"/>
                <a:sym typeface="Open Sans"/>
              </a:endParaRPr>
            </a:p>
          </p:txBody>
        </p:sp>
      </p:grpSp>
      <p:sp>
        <p:nvSpPr>
          <p:cNvPr id="844" name="Google Shape;844;p117"/>
          <p:cNvSpPr txBox="1"/>
          <p:nvPr/>
        </p:nvSpPr>
        <p:spPr>
          <a:xfrm>
            <a:off x="9278938" y="74278"/>
            <a:ext cx="2826415" cy="18466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GB" sz="600" b="0" i="0" u="none" strike="noStrike" cap="none">
                <a:solidFill>
                  <a:schemeClr val="lt1"/>
                </a:solidFill>
                <a:latin typeface="Arial"/>
                <a:ea typeface="Arial"/>
                <a:cs typeface="Arial"/>
                <a:sym typeface="Arial"/>
              </a:rPr>
              <a:t>Image source: </a:t>
            </a:r>
            <a:r>
              <a:rPr lang="en-GB" sz="600" b="0" i="0" u="sng" strike="noStrike" cap="none">
                <a:solidFill>
                  <a:schemeClr val="lt1"/>
                </a:solidFill>
                <a:latin typeface="Arial"/>
                <a:ea typeface="Arial"/>
                <a:cs typeface="Arial"/>
                <a:sym typeface="Arial"/>
                <a:hlinkClick r:id="rId9">
                  <a:extLst>
                    <a:ext uri="{A12FA001-AC4F-418D-AE19-62706E023703}">
                      <ahyp:hlinkClr xmlns:ahyp="http://schemas.microsoft.com/office/drawing/2018/hyperlinkcolor" val="tx"/>
                    </a:ext>
                  </a:extLst>
                </a:hlinkClick>
              </a:rPr>
              <a:t>https://magazine.lucubrates.com/digital-transformation-in-tvet/</a:t>
            </a:r>
            <a:r>
              <a:rPr lang="en-GB" sz="600" b="0" i="0" u="none" strike="noStrike" cap="none">
                <a:solidFill>
                  <a:schemeClr val="lt1"/>
                </a:solidFill>
                <a:latin typeface="Arial"/>
                <a:ea typeface="Arial"/>
                <a:cs typeface="Arial"/>
                <a:sym typeface="Arial"/>
              </a:rPr>
              <a:t> </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848"/>
        <p:cNvGrpSpPr/>
        <p:nvPr/>
      </p:nvGrpSpPr>
      <p:grpSpPr>
        <a:xfrm>
          <a:off x="0" y="0"/>
          <a:ext cx="0" cy="0"/>
          <a:chOff x="0" y="0"/>
          <a:chExt cx="0" cy="0"/>
        </a:xfrm>
      </p:grpSpPr>
      <p:pic>
        <p:nvPicPr>
          <p:cNvPr id="849" name="Google Shape;849;p118"/>
          <p:cNvPicPr preferRelativeResize="0"/>
          <p:nvPr/>
        </p:nvPicPr>
        <p:blipFill rotWithShape="1">
          <a:blip r:embed="rId3">
            <a:alphaModFix/>
          </a:blip>
          <a:srcRect l="24032" r="5729" b="7894"/>
          <a:stretch/>
        </p:blipFill>
        <p:spPr>
          <a:xfrm>
            <a:off x="4881799" y="971825"/>
            <a:ext cx="3544632" cy="4561824"/>
          </a:xfrm>
          <a:prstGeom prst="rect">
            <a:avLst/>
          </a:prstGeom>
          <a:noFill/>
          <a:ln>
            <a:noFill/>
          </a:ln>
        </p:spPr>
      </p:pic>
      <p:sp>
        <p:nvSpPr>
          <p:cNvPr id="850" name="Google Shape;850;p118"/>
          <p:cNvSpPr/>
          <p:nvPr/>
        </p:nvSpPr>
        <p:spPr>
          <a:xfrm>
            <a:off x="2166408" y="424698"/>
            <a:ext cx="4288500" cy="27681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Open Sans"/>
              <a:ea typeface="Open Sans"/>
              <a:cs typeface="Open Sans"/>
              <a:sym typeface="Open Sans"/>
            </a:endParaRPr>
          </a:p>
        </p:txBody>
      </p:sp>
      <p:sp>
        <p:nvSpPr>
          <p:cNvPr id="851" name="Google Shape;851;p118"/>
          <p:cNvSpPr txBox="1">
            <a:spLocks noGrp="1"/>
          </p:cNvSpPr>
          <p:nvPr>
            <p:ph type="sldNum" idx="12"/>
          </p:nvPr>
        </p:nvSpPr>
        <p:spPr>
          <a:xfrm>
            <a:off x="236538" y="6418263"/>
            <a:ext cx="512762" cy="227012"/>
          </a:xfrm>
          <a:prstGeom prst="rect">
            <a:avLst/>
          </a:prstGeom>
          <a:noFill/>
          <a:ln>
            <a:noFill/>
          </a:ln>
        </p:spPr>
        <p:txBody>
          <a:bodyPr spcFirstLastPara="1" wrap="square" lIns="0" tIns="0" rIns="0" bIns="0" anchor="ctr" anchorCtr="0">
            <a:noAutofit/>
          </a:bodyPr>
          <a:lstStyle/>
          <a:p>
            <a:pPr marL="0" lvl="0" indent="0" algn="ctr" rtl="0">
              <a:lnSpc>
                <a:spcPct val="100000"/>
              </a:lnSpc>
              <a:spcBef>
                <a:spcPts val="0"/>
              </a:spcBef>
              <a:spcAft>
                <a:spcPts val="0"/>
              </a:spcAft>
              <a:buSzPts val="1000"/>
              <a:buNone/>
            </a:pPr>
            <a:fld id="{00000000-1234-1234-1234-123412341234}" type="slidenum">
              <a:rPr lang="en-GB"/>
              <a:t>19</a:t>
            </a:fld>
            <a:endParaRPr/>
          </a:p>
        </p:txBody>
      </p:sp>
      <p:sp>
        <p:nvSpPr>
          <p:cNvPr id="852" name="Google Shape;852;p118"/>
          <p:cNvSpPr/>
          <p:nvPr/>
        </p:nvSpPr>
        <p:spPr>
          <a:xfrm>
            <a:off x="6826800" y="424697"/>
            <a:ext cx="4288500" cy="27681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Open Sans"/>
              <a:ea typeface="Open Sans"/>
              <a:cs typeface="Open Sans"/>
              <a:sym typeface="Open Sans"/>
            </a:endParaRPr>
          </a:p>
        </p:txBody>
      </p:sp>
      <p:sp>
        <p:nvSpPr>
          <p:cNvPr id="853" name="Google Shape;853;p118"/>
          <p:cNvSpPr/>
          <p:nvPr/>
        </p:nvSpPr>
        <p:spPr>
          <a:xfrm>
            <a:off x="6826799" y="3614970"/>
            <a:ext cx="4288500" cy="27681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Open Sans"/>
              <a:ea typeface="Open Sans"/>
              <a:cs typeface="Open Sans"/>
              <a:sym typeface="Open Sans"/>
            </a:endParaRPr>
          </a:p>
        </p:txBody>
      </p:sp>
      <p:sp>
        <p:nvSpPr>
          <p:cNvPr id="854" name="Google Shape;854;p118"/>
          <p:cNvSpPr txBox="1"/>
          <p:nvPr/>
        </p:nvSpPr>
        <p:spPr>
          <a:xfrm>
            <a:off x="2236512" y="454194"/>
            <a:ext cx="3992100" cy="5232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GB" sz="1400" b="1" i="0" u="none" strike="noStrike" cap="none">
                <a:solidFill>
                  <a:srgbClr val="000000"/>
                </a:solidFill>
                <a:latin typeface="Arial"/>
                <a:ea typeface="Arial"/>
                <a:cs typeface="Arial"/>
                <a:sym typeface="Arial"/>
              </a:rPr>
              <a:t>DX/T for technical and technological development</a:t>
            </a:r>
            <a:endParaRPr sz="1400" b="0" i="0" u="none" strike="noStrike" cap="none">
              <a:solidFill>
                <a:srgbClr val="000000"/>
              </a:solidFill>
              <a:latin typeface="Arial"/>
              <a:ea typeface="Arial"/>
              <a:cs typeface="Arial"/>
              <a:sym typeface="Arial"/>
            </a:endParaRPr>
          </a:p>
        </p:txBody>
      </p:sp>
      <p:sp>
        <p:nvSpPr>
          <p:cNvPr id="855" name="Google Shape;855;p118"/>
          <p:cNvSpPr txBox="1"/>
          <p:nvPr/>
        </p:nvSpPr>
        <p:spPr>
          <a:xfrm>
            <a:off x="6975022" y="454194"/>
            <a:ext cx="3992100" cy="3078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GB" sz="1400" b="1" i="0" u="none" strike="noStrike" cap="none">
                <a:solidFill>
                  <a:srgbClr val="000000"/>
                </a:solidFill>
                <a:latin typeface="Arial"/>
                <a:ea typeface="Arial"/>
                <a:cs typeface="Arial"/>
                <a:sym typeface="Arial"/>
              </a:rPr>
              <a:t>DX/T for teaching and learning</a:t>
            </a:r>
            <a:endParaRPr sz="1400" b="0" i="0" u="none" strike="noStrike" cap="none">
              <a:solidFill>
                <a:srgbClr val="000000"/>
              </a:solidFill>
              <a:latin typeface="Arial"/>
              <a:ea typeface="Arial"/>
              <a:cs typeface="Arial"/>
              <a:sym typeface="Arial"/>
            </a:endParaRPr>
          </a:p>
        </p:txBody>
      </p:sp>
      <p:sp>
        <p:nvSpPr>
          <p:cNvPr id="856" name="Google Shape;856;p118"/>
          <p:cNvSpPr txBox="1"/>
          <p:nvPr/>
        </p:nvSpPr>
        <p:spPr>
          <a:xfrm>
            <a:off x="6915753" y="3614970"/>
            <a:ext cx="3992100" cy="3078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GB" sz="1400" b="1" i="0" u="none" strike="noStrike" cap="none" dirty="0">
                <a:solidFill>
                  <a:srgbClr val="000000"/>
                </a:solidFill>
                <a:latin typeface="Arial"/>
                <a:ea typeface="Arial"/>
                <a:cs typeface="Arial"/>
                <a:sym typeface="Arial"/>
              </a:rPr>
              <a:t>DX/T for sustainability and resilience</a:t>
            </a:r>
            <a:endParaRPr sz="1400" b="0" i="0" u="none" strike="noStrike" cap="none" dirty="0">
              <a:solidFill>
                <a:srgbClr val="000000"/>
              </a:solidFill>
              <a:latin typeface="Arial"/>
              <a:ea typeface="Arial"/>
              <a:cs typeface="Arial"/>
              <a:sym typeface="Arial"/>
            </a:endParaRPr>
          </a:p>
        </p:txBody>
      </p:sp>
      <p:sp>
        <p:nvSpPr>
          <p:cNvPr id="857" name="Google Shape;857;p118"/>
          <p:cNvSpPr txBox="1"/>
          <p:nvPr/>
        </p:nvSpPr>
        <p:spPr>
          <a:xfrm>
            <a:off x="2449495" y="1033160"/>
            <a:ext cx="2432400" cy="1385400"/>
          </a:xfrm>
          <a:prstGeom prst="rect">
            <a:avLst/>
          </a:prstGeom>
          <a:noFill/>
          <a:ln>
            <a:noFill/>
          </a:ln>
        </p:spPr>
        <p:txBody>
          <a:bodyPr spcFirstLastPara="1" wrap="square" lIns="91425" tIns="45700" rIns="91425" bIns="45700" anchor="t" anchorCtr="0">
            <a:spAutoFit/>
          </a:bodyPr>
          <a:lstStyle/>
          <a:p>
            <a:pPr marL="285750" marR="0" lvl="0" indent="-285750" algn="l" rtl="0">
              <a:lnSpc>
                <a:spcPct val="100000"/>
              </a:lnSpc>
              <a:spcBef>
                <a:spcPts val="0"/>
              </a:spcBef>
              <a:spcAft>
                <a:spcPts val="0"/>
              </a:spcAft>
              <a:buClr>
                <a:srgbClr val="000000"/>
              </a:buClr>
              <a:buSzPts val="1400"/>
              <a:buFont typeface="Arial"/>
              <a:buChar char="•"/>
            </a:pPr>
            <a:r>
              <a:rPr lang="en-GB" sz="1400" b="0" i="0" u="none" strike="noStrike" cap="none">
                <a:solidFill>
                  <a:schemeClr val="dk1"/>
                </a:solidFill>
                <a:latin typeface="Open Sans"/>
                <a:ea typeface="Open Sans"/>
                <a:cs typeface="Open Sans"/>
                <a:sym typeface="Open Sans"/>
              </a:rPr>
              <a:t>follow a DX/T-by-design approach to infrastructure development</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rgbClr val="000000"/>
              </a:buClr>
              <a:buSzPts val="1400"/>
              <a:buFont typeface="Arial"/>
              <a:buChar char="•"/>
            </a:pPr>
            <a:r>
              <a:rPr lang="en-GB" sz="1400" b="0" i="0" u="none" strike="noStrike" cap="none">
                <a:solidFill>
                  <a:schemeClr val="dk1"/>
                </a:solidFill>
                <a:latin typeface="Open Sans"/>
                <a:ea typeface="Open Sans"/>
                <a:cs typeface="Open Sans"/>
                <a:sym typeface="Open Sans"/>
              </a:rPr>
              <a:t>incentivise employer contributions for DX/T</a:t>
            </a:r>
            <a:endParaRPr sz="1400" b="0" i="0" u="none" strike="noStrike" cap="none">
              <a:solidFill>
                <a:schemeClr val="dk1"/>
              </a:solidFill>
              <a:latin typeface="Open Sans"/>
              <a:ea typeface="Open Sans"/>
              <a:cs typeface="Open Sans"/>
              <a:sym typeface="Open Sans"/>
            </a:endParaRPr>
          </a:p>
        </p:txBody>
      </p:sp>
      <p:sp>
        <p:nvSpPr>
          <p:cNvPr id="858" name="Google Shape;858;p118"/>
          <p:cNvSpPr/>
          <p:nvPr/>
        </p:nvSpPr>
        <p:spPr>
          <a:xfrm>
            <a:off x="4881799" y="4655825"/>
            <a:ext cx="1088400" cy="877800"/>
          </a:xfrm>
          <a:prstGeom prst="rect">
            <a:avLst/>
          </a:prstGeom>
          <a:solidFill>
            <a:srgbClr val="F9F9F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859" name="Google Shape;859;p118"/>
          <p:cNvSpPr/>
          <p:nvPr/>
        </p:nvSpPr>
        <p:spPr>
          <a:xfrm>
            <a:off x="2147665" y="3565467"/>
            <a:ext cx="4288500" cy="27681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Open Sans"/>
              <a:ea typeface="Open Sans"/>
              <a:cs typeface="Open Sans"/>
              <a:sym typeface="Open Sans"/>
            </a:endParaRPr>
          </a:p>
        </p:txBody>
      </p:sp>
      <p:sp>
        <p:nvSpPr>
          <p:cNvPr id="860" name="Google Shape;860;p118"/>
          <p:cNvSpPr txBox="1"/>
          <p:nvPr/>
        </p:nvSpPr>
        <p:spPr>
          <a:xfrm>
            <a:off x="2236512" y="3614970"/>
            <a:ext cx="3992100" cy="3078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GB" sz="1400" b="1" i="0" u="none" strike="noStrike" cap="none">
                <a:solidFill>
                  <a:srgbClr val="000000"/>
                </a:solidFill>
                <a:latin typeface="Arial"/>
                <a:ea typeface="Arial"/>
                <a:cs typeface="Arial"/>
                <a:sym typeface="Arial"/>
              </a:rPr>
              <a:t>DX/T for curriculum and qualifications</a:t>
            </a:r>
            <a:endParaRPr sz="1400" b="0" i="0" u="none" strike="noStrike" cap="none">
              <a:solidFill>
                <a:srgbClr val="000000"/>
              </a:solidFill>
              <a:latin typeface="Arial"/>
              <a:ea typeface="Arial"/>
              <a:cs typeface="Arial"/>
              <a:sym typeface="Arial"/>
            </a:endParaRPr>
          </a:p>
        </p:txBody>
      </p:sp>
      <p:sp>
        <p:nvSpPr>
          <p:cNvPr id="861" name="Google Shape;861;p118"/>
          <p:cNvSpPr txBox="1"/>
          <p:nvPr/>
        </p:nvSpPr>
        <p:spPr>
          <a:xfrm>
            <a:off x="2449495" y="4123460"/>
            <a:ext cx="3081900" cy="1169700"/>
          </a:xfrm>
          <a:prstGeom prst="rect">
            <a:avLst/>
          </a:prstGeom>
          <a:noFill/>
          <a:ln>
            <a:noFill/>
          </a:ln>
        </p:spPr>
        <p:txBody>
          <a:bodyPr spcFirstLastPara="1" wrap="square" lIns="91425" tIns="45700" rIns="91425" bIns="45700" anchor="t" anchorCtr="0">
            <a:spAutoFit/>
          </a:bodyPr>
          <a:lstStyle/>
          <a:p>
            <a:pPr marL="285750" marR="0" lvl="0" indent="-285750" algn="l" rtl="0">
              <a:lnSpc>
                <a:spcPct val="100000"/>
              </a:lnSpc>
              <a:spcBef>
                <a:spcPts val="0"/>
              </a:spcBef>
              <a:spcAft>
                <a:spcPts val="0"/>
              </a:spcAft>
              <a:buClr>
                <a:srgbClr val="000000"/>
              </a:buClr>
              <a:buSzPts val="1400"/>
              <a:buFont typeface="Arial"/>
              <a:buChar char="•"/>
            </a:pPr>
            <a:r>
              <a:rPr lang="en-GB" sz="1400" b="0" i="0" u="none" strike="noStrike" cap="none">
                <a:solidFill>
                  <a:schemeClr val="dk1"/>
                </a:solidFill>
                <a:latin typeface="Open Sans"/>
                <a:ea typeface="Open Sans"/>
                <a:cs typeface="Open Sans"/>
                <a:sym typeface="Open Sans"/>
              </a:rPr>
              <a:t>build interoperable data systems to support DX/T</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rgbClr val="000000"/>
              </a:buClr>
              <a:buSzPts val="1400"/>
              <a:buFont typeface="Arial"/>
              <a:buChar char="•"/>
            </a:pPr>
            <a:r>
              <a:rPr lang="en-GB">
                <a:solidFill>
                  <a:schemeClr val="dk1"/>
                </a:solidFill>
                <a:latin typeface="Open Sans"/>
                <a:ea typeface="Open Sans"/>
                <a:cs typeface="Open Sans"/>
                <a:sym typeface="Open Sans"/>
              </a:rPr>
              <a:t>redesign/</a:t>
            </a:r>
            <a:r>
              <a:rPr lang="en-GB" sz="1400" b="0" i="0" u="none" strike="noStrike" cap="none">
                <a:solidFill>
                  <a:schemeClr val="dk1"/>
                </a:solidFill>
                <a:latin typeface="Open Sans"/>
                <a:ea typeface="Open Sans"/>
                <a:cs typeface="Open Sans"/>
                <a:sym typeface="Open Sans"/>
              </a:rPr>
              <a:t>expand recognition systems to both leverage and embrace DX/T</a:t>
            </a:r>
            <a:endParaRPr sz="1400" b="0" i="0" u="none" strike="noStrike" cap="none">
              <a:solidFill>
                <a:schemeClr val="dk1"/>
              </a:solidFill>
              <a:latin typeface="Open Sans"/>
              <a:ea typeface="Open Sans"/>
              <a:cs typeface="Open Sans"/>
              <a:sym typeface="Open Sans"/>
            </a:endParaRPr>
          </a:p>
        </p:txBody>
      </p:sp>
      <p:sp>
        <p:nvSpPr>
          <p:cNvPr id="862" name="Google Shape;862;p118"/>
          <p:cNvSpPr txBox="1"/>
          <p:nvPr/>
        </p:nvSpPr>
        <p:spPr>
          <a:xfrm>
            <a:off x="7615929" y="884203"/>
            <a:ext cx="3081900" cy="2031900"/>
          </a:xfrm>
          <a:prstGeom prst="rect">
            <a:avLst/>
          </a:prstGeom>
          <a:noFill/>
          <a:ln>
            <a:noFill/>
          </a:ln>
        </p:spPr>
        <p:txBody>
          <a:bodyPr spcFirstLastPara="1" wrap="square" lIns="91425" tIns="45700" rIns="91425" bIns="45700" anchor="t" anchorCtr="0">
            <a:spAutoFit/>
          </a:bodyPr>
          <a:lstStyle/>
          <a:p>
            <a:pPr marL="285750" marR="0" lvl="0" indent="-285750" algn="l" rtl="0">
              <a:lnSpc>
                <a:spcPct val="100000"/>
              </a:lnSpc>
              <a:spcBef>
                <a:spcPts val="0"/>
              </a:spcBef>
              <a:spcAft>
                <a:spcPts val="0"/>
              </a:spcAft>
              <a:buClr>
                <a:srgbClr val="000000"/>
              </a:buClr>
              <a:buSzPts val="1400"/>
              <a:buFont typeface="Arial"/>
              <a:buChar char="•"/>
            </a:pPr>
            <a:r>
              <a:rPr lang="en-GB" sz="1400" b="0" i="0" u="none" strike="noStrike" cap="none">
                <a:solidFill>
                  <a:schemeClr val="dk1"/>
                </a:solidFill>
                <a:latin typeface="Open Sans"/>
                <a:ea typeface="Open Sans"/>
                <a:cs typeface="Open Sans"/>
                <a:sym typeface="Open Sans"/>
              </a:rPr>
              <a:t>build TVET trainer capacity in DX/T</a:t>
            </a:r>
            <a:r>
              <a:rPr lang="en-GB">
                <a:solidFill>
                  <a:schemeClr val="dk1"/>
                </a:solidFill>
                <a:latin typeface="Open Sans"/>
                <a:ea typeface="Open Sans"/>
                <a:cs typeface="Open Sans"/>
                <a:sym typeface="Open Sans"/>
              </a:rPr>
              <a:t>:</a:t>
            </a:r>
            <a:r>
              <a:rPr lang="en-GB" sz="1400" b="0" i="0" u="none" strike="noStrike" cap="none">
                <a:solidFill>
                  <a:schemeClr val="dk1"/>
                </a:solidFill>
                <a:latin typeface="Open Sans"/>
                <a:ea typeface="Open Sans"/>
                <a:cs typeface="Open Sans"/>
                <a:sym typeface="Open Sans"/>
              </a:rPr>
              <a:t> </a:t>
            </a:r>
            <a:endParaRPr sz="1400" b="0" i="0" u="none" strike="noStrike" cap="none">
              <a:solidFill>
                <a:schemeClr val="dk1"/>
              </a:solidFill>
              <a:latin typeface="Open Sans"/>
              <a:ea typeface="Open Sans"/>
              <a:cs typeface="Open Sans"/>
              <a:sym typeface="Open Sans"/>
            </a:endParaRPr>
          </a:p>
          <a:p>
            <a:pPr marL="914400" marR="0" lvl="1" indent="-317500" algn="l" rtl="0">
              <a:lnSpc>
                <a:spcPct val="100000"/>
              </a:lnSpc>
              <a:spcBef>
                <a:spcPts val="0"/>
              </a:spcBef>
              <a:spcAft>
                <a:spcPts val="0"/>
              </a:spcAft>
              <a:buClr>
                <a:srgbClr val="000000"/>
              </a:buClr>
              <a:buSzPts val="1400"/>
              <a:buFont typeface="Arial"/>
              <a:buChar char="○"/>
            </a:pPr>
            <a:r>
              <a:rPr lang="en-GB">
                <a:solidFill>
                  <a:schemeClr val="dk1"/>
                </a:solidFill>
                <a:latin typeface="Open Sans"/>
                <a:ea typeface="Open Sans"/>
                <a:cs typeface="Open Sans"/>
                <a:sym typeface="Open Sans"/>
              </a:rPr>
              <a:t>Occupation-related digital skills</a:t>
            </a:r>
            <a:endParaRPr>
              <a:solidFill>
                <a:schemeClr val="dk1"/>
              </a:solidFill>
              <a:latin typeface="Open Sans"/>
              <a:ea typeface="Open Sans"/>
              <a:cs typeface="Open Sans"/>
              <a:sym typeface="Open Sans"/>
            </a:endParaRPr>
          </a:p>
          <a:p>
            <a:pPr marL="914400" marR="0" lvl="1" indent="-317500" algn="l" rtl="0">
              <a:lnSpc>
                <a:spcPct val="100000"/>
              </a:lnSpc>
              <a:spcBef>
                <a:spcPts val="0"/>
              </a:spcBef>
              <a:spcAft>
                <a:spcPts val="0"/>
              </a:spcAft>
              <a:buClr>
                <a:schemeClr val="dk1"/>
              </a:buClr>
              <a:buSzPts val="1400"/>
              <a:buFont typeface="Open Sans"/>
              <a:buChar char="○"/>
            </a:pPr>
            <a:r>
              <a:rPr lang="en-GB">
                <a:solidFill>
                  <a:schemeClr val="dk1"/>
                </a:solidFill>
                <a:latin typeface="Open Sans"/>
                <a:ea typeface="Open Sans"/>
                <a:cs typeface="Open Sans"/>
                <a:sym typeface="Open Sans"/>
              </a:rPr>
              <a:t>New pedagogies</a:t>
            </a:r>
            <a:endParaRPr>
              <a:solidFill>
                <a:schemeClr val="dk1"/>
              </a:solidFill>
              <a:latin typeface="Open Sans"/>
              <a:ea typeface="Open Sans"/>
              <a:cs typeface="Open Sans"/>
              <a:sym typeface="Open Sans"/>
            </a:endParaRPr>
          </a:p>
          <a:p>
            <a:pPr marL="914400" marR="0" lvl="1" indent="-317500" algn="l" rtl="0">
              <a:lnSpc>
                <a:spcPct val="100000"/>
              </a:lnSpc>
              <a:spcBef>
                <a:spcPts val="0"/>
              </a:spcBef>
              <a:spcAft>
                <a:spcPts val="0"/>
              </a:spcAft>
              <a:buClr>
                <a:schemeClr val="dk1"/>
              </a:buClr>
              <a:buSzPts val="1400"/>
              <a:buFont typeface="Open Sans"/>
              <a:buChar char="○"/>
            </a:pPr>
            <a:r>
              <a:rPr lang="en-GB">
                <a:solidFill>
                  <a:schemeClr val="dk1"/>
                </a:solidFill>
                <a:latin typeface="Open Sans"/>
                <a:ea typeface="Open Sans"/>
                <a:cs typeface="Open Sans"/>
                <a:sym typeface="Open Sans"/>
              </a:rPr>
              <a:t>Leveraging and integrating digital resources</a:t>
            </a:r>
            <a:endParaRPr>
              <a:solidFill>
                <a:schemeClr val="dk1"/>
              </a:solidFill>
              <a:latin typeface="Open Sans"/>
              <a:ea typeface="Open Sans"/>
              <a:cs typeface="Open Sans"/>
              <a:sym typeface="Open Sans"/>
            </a:endParaRPr>
          </a:p>
          <a:p>
            <a:pPr marL="285750" marR="0" lvl="0" indent="-19685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Open Sans"/>
              <a:ea typeface="Open Sans"/>
              <a:cs typeface="Open Sans"/>
              <a:sym typeface="Open Sans"/>
            </a:endParaRPr>
          </a:p>
        </p:txBody>
      </p:sp>
      <p:sp>
        <p:nvSpPr>
          <p:cNvPr id="863" name="Google Shape;863;p118"/>
          <p:cNvSpPr txBox="1"/>
          <p:nvPr/>
        </p:nvSpPr>
        <p:spPr>
          <a:xfrm>
            <a:off x="7210280" y="4204978"/>
            <a:ext cx="3354600" cy="1600800"/>
          </a:xfrm>
          <a:prstGeom prst="rect">
            <a:avLst/>
          </a:prstGeom>
          <a:noFill/>
          <a:ln>
            <a:noFill/>
          </a:ln>
        </p:spPr>
        <p:txBody>
          <a:bodyPr spcFirstLastPara="1" wrap="square" lIns="91425" tIns="45700" rIns="91425" bIns="45700" anchor="t" anchorCtr="0">
            <a:spAutoFit/>
          </a:bodyPr>
          <a:lstStyle/>
          <a:p>
            <a:pPr marL="285750" marR="0" lvl="0" indent="-285750" algn="l" rtl="0">
              <a:lnSpc>
                <a:spcPct val="100000"/>
              </a:lnSpc>
              <a:spcBef>
                <a:spcPts val="0"/>
              </a:spcBef>
              <a:spcAft>
                <a:spcPts val="0"/>
              </a:spcAft>
              <a:buClr>
                <a:srgbClr val="000000"/>
              </a:buClr>
              <a:buSzPts val="1400"/>
              <a:buFont typeface="Arial"/>
              <a:buChar char="•"/>
            </a:pPr>
            <a:r>
              <a:rPr lang="en-GB" sz="1400" b="0" i="0" u="none" strike="noStrike" cap="none">
                <a:solidFill>
                  <a:schemeClr val="dk1"/>
                </a:solidFill>
                <a:latin typeface="Open Sans"/>
                <a:ea typeface="Open Sans"/>
                <a:cs typeface="Open Sans"/>
                <a:sym typeface="Open Sans"/>
              </a:rPr>
              <a:t>promote inclusive DX/T through policy and targeted interventions for the most marginalised</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rgbClr val="000000"/>
              </a:buClr>
              <a:buSzPts val="1400"/>
              <a:buFont typeface="Arial"/>
              <a:buChar char="•"/>
            </a:pPr>
            <a:r>
              <a:rPr lang="en-GB" sz="1400" b="0" i="0" u="none" strike="noStrike" cap="none">
                <a:solidFill>
                  <a:schemeClr val="dk1"/>
                </a:solidFill>
                <a:latin typeface="Open Sans"/>
                <a:ea typeface="Open Sans"/>
                <a:cs typeface="Open Sans"/>
                <a:sym typeface="Open Sans"/>
              </a:rPr>
              <a:t>recognise that institutional culture matters, also in a DX/T context</a:t>
            </a:r>
            <a:endParaRPr sz="1400" b="0" i="0" u="none" strike="noStrike" cap="none">
              <a:solidFill>
                <a:schemeClr val="dk1"/>
              </a:solidFill>
              <a:latin typeface="Open Sans"/>
              <a:ea typeface="Open Sans"/>
              <a:cs typeface="Open Sans"/>
              <a:sym typeface="Open Sans"/>
            </a:endParaRPr>
          </a:p>
          <a:p>
            <a:pPr marL="285750" marR="0" lvl="0" indent="-19685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Open Sans"/>
              <a:ea typeface="Open Sans"/>
              <a:cs typeface="Open Sans"/>
              <a:sym typeface="Open Sans"/>
            </a:endParaRPr>
          </a:p>
          <a:p>
            <a:pPr marL="285750" marR="0" lvl="0" indent="-19685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64" name="Google Shape;864;p118"/>
          <p:cNvSpPr txBox="1"/>
          <p:nvPr/>
        </p:nvSpPr>
        <p:spPr>
          <a:xfrm rot="-5400000">
            <a:off x="-1983728" y="3329472"/>
            <a:ext cx="4953000" cy="3078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GB" sz="1400" b="1" i="0" u="none" strike="noStrike" cap="none">
                <a:solidFill>
                  <a:srgbClr val="8F8F8F"/>
                </a:solidFill>
                <a:latin typeface="Open Sans"/>
                <a:ea typeface="Open Sans"/>
                <a:cs typeface="Open Sans"/>
                <a:sym typeface="Open Sans"/>
              </a:rPr>
              <a:t>RECOMMENDATIONS</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868"/>
        <p:cNvGrpSpPr/>
        <p:nvPr/>
      </p:nvGrpSpPr>
      <p:grpSpPr>
        <a:xfrm>
          <a:off x="0" y="0"/>
          <a:ext cx="0" cy="0"/>
          <a:chOff x="0" y="0"/>
          <a:chExt cx="0" cy="0"/>
        </a:xfrm>
      </p:grpSpPr>
      <p:sp>
        <p:nvSpPr>
          <p:cNvPr id="869" name="Google Shape;869;p119"/>
          <p:cNvSpPr/>
          <p:nvPr/>
        </p:nvSpPr>
        <p:spPr>
          <a:xfrm>
            <a:off x="1192785" y="1051383"/>
            <a:ext cx="10795200" cy="636600"/>
          </a:xfrm>
          <a:prstGeom prst="rect">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Open Sans"/>
              <a:ea typeface="Open Sans"/>
              <a:cs typeface="Open Sans"/>
              <a:sym typeface="Open Sans"/>
            </a:endParaRPr>
          </a:p>
        </p:txBody>
      </p:sp>
      <p:sp>
        <p:nvSpPr>
          <p:cNvPr id="870" name="Google Shape;870;p119"/>
          <p:cNvSpPr txBox="1">
            <a:spLocks noGrp="1"/>
          </p:cNvSpPr>
          <p:nvPr>
            <p:ph type="title" idx="4294967295"/>
          </p:nvPr>
        </p:nvSpPr>
        <p:spPr>
          <a:xfrm>
            <a:off x="1192700" y="186924"/>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0B0F0"/>
              </a:buClr>
              <a:buSzPts val="4400"/>
              <a:buFont typeface="Calibri"/>
              <a:buNone/>
            </a:pPr>
            <a:r>
              <a:rPr lang="en-GB" sz="2800">
                <a:solidFill>
                  <a:schemeClr val="accent5"/>
                </a:solidFill>
              </a:rPr>
              <a:t>DX/T - Enabling factors</a:t>
            </a:r>
            <a:endParaRPr sz="2800" b="1">
              <a:solidFill>
                <a:schemeClr val="accent5"/>
              </a:solidFill>
            </a:endParaRPr>
          </a:p>
        </p:txBody>
      </p:sp>
      <p:sp>
        <p:nvSpPr>
          <p:cNvPr id="871" name="Google Shape;871;p119"/>
          <p:cNvSpPr txBox="1">
            <a:spLocks noGrp="1"/>
          </p:cNvSpPr>
          <p:nvPr>
            <p:ph type="body" idx="4294967295"/>
          </p:nvPr>
        </p:nvSpPr>
        <p:spPr>
          <a:xfrm>
            <a:off x="1213473" y="1168987"/>
            <a:ext cx="10753800" cy="401400"/>
          </a:xfrm>
          <a:prstGeom prst="rect">
            <a:avLst/>
          </a:prstGeom>
          <a:noFill/>
          <a:ln>
            <a:noFill/>
          </a:ln>
        </p:spPr>
        <p:txBody>
          <a:bodyPr spcFirstLastPara="1" wrap="square" lIns="91425" tIns="45700" rIns="91425" bIns="45700" anchor="t" anchorCtr="0">
            <a:normAutofit/>
          </a:bodyPr>
          <a:lstStyle/>
          <a:p>
            <a:pPr marL="0" lvl="0" indent="0" algn="ctr" rtl="0">
              <a:lnSpc>
                <a:spcPct val="100000"/>
              </a:lnSpc>
              <a:spcBef>
                <a:spcPts val="0"/>
              </a:spcBef>
              <a:spcAft>
                <a:spcPts val="0"/>
              </a:spcAft>
              <a:buClr>
                <a:schemeClr val="dk1"/>
              </a:buClr>
              <a:buSzPts val="2800"/>
              <a:buNone/>
            </a:pPr>
            <a:r>
              <a:rPr lang="en-GB" sz="1800" b="1" i="1">
                <a:solidFill>
                  <a:schemeClr val="accent5"/>
                </a:solidFill>
              </a:rPr>
              <a:t>Jump-starting the digital transformation</a:t>
            </a:r>
            <a:endParaRPr sz="1800" b="1" i="1">
              <a:solidFill>
                <a:schemeClr val="accent5"/>
              </a:solidFill>
            </a:endParaRPr>
          </a:p>
        </p:txBody>
      </p:sp>
      <p:sp>
        <p:nvSpPr>
          <p:cNvPr id="872" name="Google Shape;872;p119"/>
          <p:cNvSpPr txBox="1">
            <a:spLocks noGrp="1"/>
          </p:cNvSpPr>
          <p:nvPr>
            <p:ph type="sldNum" idx="12"/>
          </p:nvPr>
        </p:nvSpPr>
        <p:spPr>
          <a:xfrm>
            <a:off x="236538" y="6418263"/>
            <a:ext cx="512700" cy="227100"/>
          </a:xfrm>
          <a:prstGeom prst="rect">
            <a:avLst/>
          </a:prstGeom>
          <a:noFill/>
          <a:ln>
            <a:noFill/>
          </a:ln>
        </p:spPr>
        <p:txBody>
          <a:bodyPr spcFirstLastPara="1" wrap="square" lIns="0" tIns="0" rIns="0" bIns="0" anchor="ctr" anchorCtr="0">
            <a:noAutofit/>
          </a:bodyPr>
          <a:lstStyle/>
          <a:p>
            <a:pPr marL="0" lvl="0" indent="0" algn="ctr" rtl="0">
              <a:lnSpc>
                <a:spcPct val="100000"/>
              </a:lnSpc>
              <a:spcBef>
                <a:spcPts val="0"/>
              </a:spcBef>
              <a:spcAft>
                <a:spcPts val="0"/>
              </a:spcAft>
              <a:buSzPts val="1000"/>
              <a:buNone/>
            </a:pPr>
            <a:fld id="{00000000-1234-1234-1234-123412341234}" type="slidenum">
              <a:rPr lang="en-GB"/>
              <a:t>20</a:t>
            </a:fld>
            <a:endParaRPr/>
          </a:p>
        </p:txBody>
      </p:sp>
      <p:sp>
        <p:nvSpPr>
          <p:cNvPr id="873" name="Google Shape;873;p119"/>
          <p:cNvSpPr/>
          <p:nvPr/>
        </p:nvSpPr>
        <p:spPr>
          <a:xfrm>
            <a:off x="1768975" y="1939975"/>
            <a:ext cx="4694075" cy="4594200"/>
          </a:xfrm>
          <a:prstGeom prst="flowChartExtract">
            <a:avLst/>
          </a:prstGeom>
          <a:gradFill>
            <a:gsLst>
              <a:gs pos="0">
                <a:srgbClr val="8E8E8E"/>
              </a:gs>
              <a:gs pos="0">
                <a:srgbClr val="BFBFBF"/>
              </a:gs>
              <a:gs pos="100000">
                <a:schemeClr val="lt1"/>
              </a:gs>
              <a:gs pos="100000">
                <a:srgbClr val="B3B3B3"/>
              </a:gs>
            </a:gsLst>
            <a:lin ang="5400012" scaled="0"/>
          </a:gradFill>
          <a:ln w="9525" cap="flat" cmpd="sng">
            <a:solidFill>
              <a:srgbClr val="00695C"/>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874" name="Google Shape;874;p119"/>
          <p:cNvCxnSpPr/>
          <p:nvPr/>
        </p:nvCxnSpPr>
        <p:spPr>
          <a:xfrm>
            <a:off x="2268350" y="5518775"/>
            <a:ext cx="9321600" cy="0"/>
          </a:xfrm>
          <a:prstGeom prst="straightConnector1">
            <a:avLst/>
          </a:prstGeom>
          <a:noFill/>
          <a:ln w="9525" cap="flat" cmpd="sng">
            <a:solidFill>
              <a:schemeClr val="dk2"/>
            </a:solidFill>
            <a:prstDash val="solid"/>
            <a:round/>
            <a:headEnd type="none" w="med" len="med"/>
            <a:tailEnd type="none" w="med" len="med"/>
          </a:ln>
        </p:spPr>
      </p:cxnSp>
      <p:cxnSp>
        <p:nvCxnSpPr>
          <p:cNvPr id="875" name="Google Shape;875;p119"/>
          <p:cNvCxnSpPr/>
          <p:nvPr/>
        </p:nvCxnSpPr>
        <p:spPr>
          <a:xfrm rot="10800000" flipH="1">
            <a:off x="2920125" y="4220575"/>
            <a:ext cx="8653200" cy="41400"/>
          </a:xfrm>
          <a:prstGeom prst="straightConnector1">
            <a:avLst/>
          </a:prstGeom>
          <a:noFill/>
          <a:ln w="9525" cap="flat" cmpd="sng">
            <a:solidFill>
              <a:schemeClr val="dk2"/>
            </a:solidFill>
            <a:prstDash val="solid"/>
            <a:round/>
            <a:headEnd type="none" w="med" len="med"/>
            <a:tailEnd type="none" w="med" len="med"/>
          </a:ln>
        </p:spPr>
      </p:cxnSp>
      <p:cxnSp>
        <p:nvCxnSpPr>
          <p:cNvPr id="876" name="Google Shape;876;p119"/>
          <p:cNvCxnSpPr/>
          <p:nvPr/>
        </p:nvCxnSpPr>
        <p:spPr>
          <a:xfrm rot="10800000" flipH="1">
            <a:off x="3484850" y="3088475"/>
            <a:ext cx="8121600" cy="102900"/>
          </a:xfrm>
          <a:prstGeom prst="straightConnector1">
            <a:avLst/>
          </a:prstGeom>
          <a:noFill/>
          <a:ln w="9525" cap="flat" cmpd="sng">
            <a:solidFill>
              <a:schemeClr val="dk2"/>
            </a:solidFill>
            <a:prstDash val="solid"/>
            <a:round/>
            <a:headEnd type="none" w="med" len="med"/>
            <a:tailEnd type="none" w="med" len="med"/>
          </a:ln>
        </p:spPr>
      </p:cxnSp>
      <p:sp>
        <p:nvSpPr>
          <p:cNvPr id="877" name="Google Shape;877;p119"/>
          <p:cNvSpPr/>
          <p:nvPr/>
        </p:nvSpPr>
        <p:spPr>
          <a:xfrm>
            <a:off x="1236325" y="2073150"/>
            <a:ext cx="2879700" cy="1015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2400" dirty="0">
                <a:solidFill>
                  <a:schemeClr val="dk1"/>
                </a:solidFill>
              </a:rPr>
              <a:t>Sustainable and Resilient Systems</a:t>
            </a:r>
            <a:endParaRPr sz="2400" dirty="0">
              <a:solidFill>
                <a:schemeClr val="dk1"/>
              </a:solidFill>
            </a:endParaRPr>
          </a:p>
        </p:txBody>
      </p:sp>
      <p:sp>
        <p:nvSpPr>
          <p:cNvPr id="878" name="Google Shape;878;p119"/>
          <p:cNvSpPr txBox="1"/>
          <p:nvPr/>
        </p:nvSpPr>
        <p:spPr>
          <a:xfrm>
            <a:off x="1176175" y="3244275"/>
            <a:ext cx="3000000" cy="9234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GB" sz="2400" dirty="0">
                <a:solidFill>
                  <a:schemeClr val="dk1"/>
                </a:solidFill>
              </a:rPr>
              <a:t>Integrated Teaching and Learning</a:t>
            </a:r>
            <a:endParaRPr sz="2400" dirty="0">
              <a:solidFill>
                <a:schemeClr val="dk1"/>
              </a:solidFill>
            </a:endParaRPr>
          </a:p>
        </p:txBody>
      </p:sp>
      <p:sp>
        <p:nvSpPr>
          <p:cNvPr id="879" name="Google Shape;879;p119"/>
          <p:cNvSpPr txBox="1"/>
          <p:nvPr/>
        </p:nvSpPr>
        <p:spPr>
          <a:xfrm>
            <a:off x="1176174" y="4428675"/>
            <a:ext cx="3228677" cy="923299"/>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GB" sz="2400" dirty="0">
                <a:solidFill>
                  <a:schemeClr val="dk1"/>
                </a:solidFill>
              </a:rPr>
              <a:t>Structures of Curricula and Qualifications</a:t>
            </a:r>
            <a:endParaRPr sz="2400" dirty="0">
              <a:solidFill>
                <a:schemeClr val="dk1"/>
              </a:solidFill>
            </a:endParaRPr>
          </a:p>
        </p:txBody>
      </p:sp>
      <p:sp>
        <p:nvSpPr>
          <p:cNvPr id="880" name="Google Shape;880;p119"/>
          <p:cNvSpPr txBox="1"/>
          <p:nvPr/>
        </p:nvSpPr>
        <p:spPr>
          <a:xfrm>
            <a:off x="1176174" y="5613075"/>
            <a:ext cx="3405657" cy="923299"/>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GB" sz="2400" dirty="0">
                <a:solidFill>
                  <a:schemeClr val="dk1"/>
                </a:solidFill>
              </a:rPr>
              <a:t>Technical Infrastructure and Capacity in Place</a:t>
            </a:r>
            <a:endParaRPr sz="2400" dirty="0">
              <a:solidFill>
                <a:schemeClr val="dk1"/>
              </a:solidFill>
            </a:endParaRPr>
          </a:p>
        </p:txBody>
      </p:sp>
      <p:sp>
        <p:nvSpPr>
          <p:cNvPr id="881" name="Google Shape;881;p119"/>
          <p:cNvSpPr txBox="1"/>
          <p:nvPr/>
        </p:nvSpPr>
        <p:spPr>
          <a:xfrm>
            <a:off x="6829250" y="5635300"/>
            <a:ext cx="4777200" cy="831300"/>
          </a:xfrm>
          <a:prstGeom prst="rect">
            <a:avLst/>
          </a:prstGeom>
          <a:noFill/>
          <a:ln>
            <a:noFill/>
          </a:ln>
        </p:spPr>
        <p:txBody>
          <a:bodyPr spcFirstLastPara="1" wrap="square" lIns="91425" tIns="91425" rIns="91425" bIns="91425" anchor="t" anchorCtr="0">
            <a:spAutoFit/>
          </a:bodyPr>
          <a:lstStyle/>
          <a:p>
            <a:pPr marL="457200" lvl="0" indent="-317500" algn="l" rtl="0">
              <a:spcBef>
                <a:spcPts val="0"/>
              </a:spcBef>
              <a:spcAft>
                <a:spcPts val="0"/>
              </a:spcAft>
              <a:buSzPts val="1400"/>
              <a:buFont typeface="Open Sans"/>
              <a:buChar char="●"/>
            </a:pPr>
            <a:r>
              <a:rPr lang="en-GB">
                <a:latin typeface="Open Sans"/>
                <a:ea typeface="Open Sans"/>
                <a:cs typeface="Open Sans"/>
                <a:sym typeface="Open Sans"/>
              </a:rPr>
              <a:t>Targeted public access initiatives</a:t>
            </a:r>
            <a:endParaRPr>
              <a:latin typeface="Open Sans"/>
              <a:ea typeface="Open Sans"/>
              <a:cs typeface="Open Sans"/>
              <a:sym typeface="Open Sans"/>
            </a:endParaRPr>
          </a:p>
          <a:p>
            <a:pPr marL="457200" lvl="0" indent="-317500" algn="l" rtl="0">
              <a:spcBef>
                <a:spcPts val="0"/>
              </a:spcBef>
              <a:spcAft>
                <a:spcPts val="0"/>
              </a:spcAft>
              <a:buSzPts val="1400"/>
              <a:buFont typeface="Open Sans"/>
              <a:buChar char="●"/>
            </a:pPr>
            <a:r>
              <a:rPr lang="en-GB">
                <a:latin typeface="Open Sans"/>
                <a:ea typeface="Open Sans"/>
                <a:cs typeface="Open Sans"/>
                <a:sym typeface="Open Sans"/>
              </a:rPr>
              <a:t>Public-private partnerships</a:t>
            </a:r>
            <a:endParaRPr>
              <a:latin typeface="Open Sans"/>
              <a:ea typeface="Open Sans"/>
              <a:cs typeface="Open Sans"/>
              <a:sym typeface="Open Sans"/>
            </a:endParaRPr>
          </a:p>
          <a:p>
            <a:pPr marL="914400" lvl="1" indent="-317500" algn="l" rtl="0">
              <a:spcBef>
                <a:spcPts val="0"/>
              </a:spcBef>
              <a:spcAft>
                <a:spcPts val="0"/>
              </a:spcAft>
              <a:buSzPts val="1400"/>
              <a:buFont typeface="Open Sans"/>
              <a:buChar char="○"/>
            </a:pPr>
            <a:r>
              <a:rPr lang="en-GB">
                <a:latin typeface="Open Sans"/>
                <a:ea typeface="Open Sans"/>
                <a:cs typeface="Open Sans"/>
                <a:sym typeface="Open Sans"/>
              </a:rPr>
              <a:t>Telecoms, innovative access technologies</a:t>
            </a:r>
            <a:endParaRPr>
              <a:latin typeface="Open Sans"/>
              <a:ea typeface="Open Sans"/>
              <a:cs typeface="Open Sans"/>
              <a:sym typeface="Open Sans"/>
            </a:endParaRPr>
          </a:p>
        </p:txBody>
      </p:sp>
      <p:sp>
        <p:nvSpPr>
          <p:cNvPr id="882" name="Google Shape;882;p119"/>
          <p:cNvSpPr txBox="1"/>
          <p:nvPr/>
        </p:nvSpPr>
        <p:spPr>
          <a:xfrm>
            <a:off x="6829250" y="4367025"/>
            <a:ext cx="4777200" cy="1046700"/>
          </a:xfrm>
          <a:prstGeom prst="rect">
            <a:avLst/>
          </a:prstGeom>
          <a:noFill/>
          <a:ln>
            <a:noFill/>
          </a:ln>
        </p:spPr>
        <p:txBody>
          <a:bodyPr spcFirstLastPara="1" wrap="square" lIns="91425" tIns="91425" rIns="91425" bIns="91425" anchor="t" anchorCtr="0">
            <a:spAutoFit/>
          </a:bodyPr>
          <a:lstStyle/>
          <a:p>
            <a:pPr marL="457200" lvl="0" indent="-317500" algn="l" rtl="0">
              <a:spcBef>
                <a:spcPts val="0"/>
              </a:spcBef>
              <a:spcAft>
                <a:spcPts val="0"/>
              </a:spcAft>
              <a:buSzPts val="1400"/>
              <a:buFont typeface="Open Sans"/>
              <a:buChar char="●"/>
            </a:pPr>
            <a:r>
              <a:rPr lang="en-GB">
                <a:latin typeface="Open Sans"/>
                <a:ea typeface="Open Sans"/>
                <a:cs typeface="Open Sans"/>
                <a:sym typeface="Open Sans"/>
              </a:rPr>
              <a:t>Community-based training for ICT literacy</a:t>
            </a:r>
            <a:endParaRPr>
              <a:latin typeface="Open Sans"/>
              <a:ea typeface="Open Sans"/>
              <a:cs typeface="Open Sans"/>
              <a:sym typeface="Open Sans"/>
            </a:endParaRPr>
          </a:p>
          <a:p>
            <a:pPr marL="457200" lvl="0" indent="-317500" algn="l" rtl="0">
              <a:spcBef>
                <a:spcPts val="0"/>
              </a:spcBef>
              <a:spcAft>
                <a:spcPts val="0"/>
              </a:spcAft>
              <a:buSzPts val="1400"/>
              <a:buFont typeface="Open Sans"/>
              <a:buChar char="●"/>
            </a:pPr>
            <a:r>
              <a:rPr lang="en-GB">
                <a:latin typeface="Open Sans"/>
                <a:ea typeface="Open Sans"/>
                <a:cs typeface="Open Sans"/>
                <a:sym typeface="Open Sans"/>
              </a:rPr>
              <a:t>Established links to competency-based education and training</a:t>
            </a:r>
            <a:endParaRPr>
              <a:latin typeface="Open Sans"/>
              <a:ea typeface="Open Sans"/>
              <a:cs typeface="Open Sans"/>
              <a:sym typeface="Open Sans"/>
            </a:endParaRPr>
          </a:p>
          <a:p>
            <a:pPr marL="457200" lvl="0" indent="-317500" algn="l" rtl="0">
              <a:spcBef>
                <a:spcPts val="0"/>
              </a:spcBef>
              <a:spcAft>
                <a:spcPts val="0"/>
              </a:spcAft>
              <a:buSzPts val="1400"/>
              <a:buFont typeface="Open Sans"/>
              <a:buChar char="●"/>
            </a:pPr>
            <a:r>
              <a:rPr lang="en-GB">
                <a:latin typeface="Open Sans"/>
                <a:ea typeface="Open Sans"/>
                <a:cs typeface="Open Sans"/>
                <a:sym typeface="Open Sans"/>
              </a:rPr>
              <a:t>National push through policy and projects</a:t>
            </a:r>
            <a:endParaRPr>
              <a:latin typeface="Open Sans"/>
              <a:ea typeface="Open Sans"/>
              <a:cs typeface="Open Sans"/>
              <a:sym typeface="Open Sans"/>
            </a:endParaRPr>
          </a:p>
        </p:txBody>
      </p:sp>
      <p:sp>
        <p:nvSpPr>
          <p:cNvPr id="883" name="Google Shape;883;p119"/>
          <p:cNvSpPr txBox="1"/>
          <p:nvPr/>
        </p:nvSpPr>
        <p:spPr>
          <a:xfrm>
            <a:off x="6829250" y="3138288"/>
            <a:ext cx="4777200" cy="1046700"/>
          </a:xfrm>
          <a:prstGeom prst="rect">
            <a:avLst/>
          </a:prstGeom>
          <a:noFill/>
          <a:ln>
            <a:noFill/>
          </a:ln>
        </p:spPr>
        <p:txBody>
          <a:bodyPr spcFirstLastPara="1" wrap="square" lIns="91425" tIns="91425" rIns="91425" bIns="91425" anchor="t" anchorCtr="0">
            <a:spAutoFit/>
          </a:bodyPr>
          <a:lstStyle/>
          <a:p>
            <a:pPr marL="457200" lvl="0" indent="-317500" algn="l" rtl="0">
              <a:spcBef>
                <a:spcPts val="0"/>
              </a:spcBef>
              <a:spcAft>
                <a:spcPts val="0"/>
              </a:spcAft>
              <a:buSzPts val="1400"/>
              <a:buFont typeface="Open Sans"/>
              <a:buChar char="●"/>
            </a:pPr>
            <a:r>
              <a:rPr lang="en-GB">
                <a:latin typeface="Open Sans"/>
                <a:ea typeface="Open Sans"/>
                <a:cs typeface="Open Sans"/>
                <a:sym typeface="Open Sans"/>
              </a:rPr>
              <a:t>Introduction of remote/hybrid approaches and materials</a:t>
            </a:r>
            <a:endParaRPr>
              <a:latin typeface="Open Sans"/>
              <a:ea typeface="Open Sans"/>
              <a:cs typeface="Open Sans"/>
              <a:sym typeface="Open Sans"/>
            </a:endParaRPr>
          </a:p>
          <a:p>
            <a:pPr marL="457200" lvl="0" indent="-317500" algn="l" rtl="0">
              <a:spcBef>
                <a:spcPts val="0"/>
              </a:spcBef>
              <a:spcAft>
                <a:spcPts val="0"/>
              </a:spcAft>
              <a:buSzPts val="1400"/>
              <a:buFont typeface="Open Sans"/>
              <a:buChar char="●"/>
            </a:pPr>
            <a:r>
              <a:rPr lang="en-GB">
                <a:latin typeface="Open Sans"/>
                <a:ea typeface="Open Sans"/>
                <a:cs typeface="Open Sans"/>
                <a:sym typeface="Open Sans"/>
              </a:rPr>
              <a:t>Practical training for practitioners of specific technologies in use - and expectations for use</a:t>
            </a:r>
            <a:endParaRPr>
              <a:latin typeface="Open Sans"/>
              <a:ea typeface="Open Sans"/>
              <a:cs typeface="Open Sans"/>
              <a:sym typeface="Open Sans"/>
            </a:endParaRPr>
          </a:p>
        </p:txBody>
      </p:sp>
      <p:sp>
        <p:nvSpPr>
          <p:cNvPr id="884" name="Google Shape;884;p119"/>
          <p:cNvSpPr txBox="1"/>
          <p:nvPr/>
        </p:nvSpPr>
        <p:spPr>
          <a:xfrm>
            <a:off x="6829250" y="2056013"/>
            <a:ext cx="4777200" cy="1046700"/>
          </a:xfrm>
          <a:prstGeom prst="rect">
            <a:avLst/>
          </a:prstGeom>
          <a:noFill/>
          <a:ln>
            <a:noFill/>
          </a:ln>
        </p:spPr>
        <p:txBody>
          <a:bodyPr spcFirstLastPara="1" wrap="square" lIns="91425" tIns="91425" rIns="91425" bIns="91425" anchor="t" anchorCtr="0">
            <a:spAutoFit/>
          </a:bodyPr>
          <a:lstStyle/>
          <a:p>
            <a:pPr marL="457200" lvl="0" indent="-317500" algn="l" rtl="0">
              <a:spcBef>
                <a:spcPts val="0"/>
              </a:spcBef>
              <a:spcAft>
                <a:spcPts val="0"/>
              </a:spcAft>
              <a:buSzPts val="1400"/>
              <a:buFont typeface="Open Sans"/>
              <a:buChar char="●"/>
            </a:pPr>
            <a:r>
              <a:rPr lang="en-GB">
                <a:latin typeface="Open Sans"/>
                <a:ea typeface="Open Sans"/>
                <a:cs typeface="Open Sans"/>
                <a:sym typeface="Open Sans"/>
              </a:rPr>
              <a:t>New and improved labour market information systems</a:t>
            </a:r>
            <a:endParaRPr>
              <a:latin typeface="Open Sans"/>
              <a:ea typeface="Open Sans"/>
              <a:cs typeface="Open Sans"/>
              <a:sym typeface="Open Sans"/>
            </a:endParaRPr>
          </a:p>
          <a:p>
            <a:pPr marL="457200" lvl="0" indent="-317500" algn="l" rtl="0">
              <a:spcBef>
                <a:spcPts val="0"/>
              </a:spcBef>
              <a:spcAft>
                <a:spcPts val="0"/>
              </a:spcAft>
              <a:buSzPts val="1400"/>
              <a:buFont typeface="Open Sans"/>
              <a:buChar char="●"/>
            </a:pPr>
            <a:r>
              <a:rPr lang="en-GB">
                <a:latin typeface="Open Sans"/>
                <a:ea typeface="Open Sans"/>
                <a:cs typeface="Open Sans"/>
                <a:sym typeface="Open Sans"/>
              </a:rPr>
              <a:t>Development of flexible credential pathways to advance and recognize citizen’s skills</a:t>
            </a:r>
            <a:endParaRPr>
              <a:latin typeface="Open Sans"/>
              <a:ea typeface="Open Sans"/>
              <a:cs typeface="Open Sans"/>
              <a:sym typeface="Open Sans"/>
            </a:endParaRPr>
          </a:p>
        </p:txBody>
      </p:sp>
      <p:sp>
        <p:nvSpPr>
          <p:cNvPr id="2" name="Arrow: Up 1">
            <a:extLst>
              <a:ext uri="{FF2B5EF4-FFF2-40B4-BE49-F238E27FC236}">
                <a16:creationId xmlns:a16="http://schemas.microsoft.com/office/drawing/2014/main" id="{490E1470-2E83-A8CE-4195-98A77C7F472B}"/>
              </a:ext>
            </a:extLst>
          </p:cNvPr>
          <p:cNvSpPr/>
          <p:nvPr/>
        </p:nvSpPr>
        <p:spPr>
          <a:xfrm>
            <a:off x="845574" y="1939975"/>
            <a:ext cx="279696" cy="4594200"/>
          </a:xfrm>
          <a:prstGeom prst="up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A385303-21CA-7ADE-72FD-0AA5DE675291}"/>
              </a:ext>
            </a:extLst>
          </p:cNvPr>
          <p:cNvPicPr>
            <a:picLocks noChangeAspect="1"/>
          </p:cNvPicPr>
          <p:nvPr/>
        </p:nvPicPr>
        <p:blipFill>
          <a:blip r:embed="rId3"/>
          <a:stretch>
            <a:fillRect/>
          </a:stretch>
        </p:blipFill>
        <p:spPr>
          <a:xfrm>
            <a:off x="1076389" y="894518"/>
            <a:ext cx="10117888" cy="5804881"/>
          </a:xfrm>
          <a:prstGeom prst="rect">
            <a:avLst/>
          </a:prstGeom>
        </p:spPr>
      </p:pic>
      <p:sp>
        <p:nvSpPr>
          <p:cNvPr id="8" name="TextBox 7">
            <a:extLst>
              <a:ext uri="{FF2B5EF4-FFF2-40B4-BE49-F238E27FC236}">
                <a16:creationId xmlns:a16="http://schemas.microsoft.com/office/drawing/2014/main" id="{29E632F5-C29F-157B-8CC5-CEAE1404ABAF}"/>
              </a:ext>
            </a:extLst>
          </p:cNvPr>
          <p:cNvSpPr txBox="1"/>
          <p:nvPr/>
        </p:nvSpPr>
        <p:spPr>
          <a:xfrm>
            <a:off x="8278761" y="207678"/>
            <a:ext cx="3685293" cy="637763"/>
          </a:xfrm>
          <a:prstGeom prst="rect">
            <a:avLst/>
          </a:prstGeom>
          <a:noFill/>
        </p:spPr>
        <p:txBody>
          <a:bodyPr wrap="square" rtlCol="0">
            <a:noAutofit/>
          </a:bodyPr>
          <a:lstStyle/>
          <a:p>
            <a:r>
              <a:rPr lang="en-GB" sz="3600" dirty="0">
                <a:solidFill>
                  <a:srgbClr val="0069B4"/>
                </a:solidFill>
                <a:latin typeface="+mj-lt"/>
              </a:rPr>
              <a:t>DTC </a:t>
            </a:r>
            <a:r>
              <a:rPr lang="en-GB" sz="3600" dirty="0">
                <a:solidFill>
                  <a:srgbClr val="CE3A44"/>
                </a:solidFill>
                <a:latin typeface="+mj-lt"/>
              </a:rPr>
              <a:t>Framework</a:t>
            </a:r>
            <a:endParaRPr lang="en-GB" sz="3600" dirty="0">
              <a:solidFill>
                <a:srgbClr val="0069B4"/>
              </a:solidFill>
              <a:latin typeface="+mj-lt"/>
            </a:endParaRPr>
          </a:p>
        </p:txBody>
      </p:sp>
      <p:pic>
        <p:nvPicPr>
          <p:cNvPr id="6" name="Picture 5" descr="Graphical user interface&#10;&#10;Description automatically generated with low confidence">
            <a:extLst>
              <a:ext uri="{FF2B5EF4-FFF2-40B4-BE49-F238E27FC236}">
                <a16:creationId xmlns:a16="http://schemas.microsoft.com/office/drawing/2014/main" id="{6B009A37-215B-2E7F-04A0-E243B9D4547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8918" y="5974672"/>
            <a:ext cx="1384538" cy="604626"/>
          </a:xfrm>
          <a:prstGeom prst="rect">
            <a:avLst/>
          </a:prstGeom>
        </p:spPr>
      </p:pic>
      <p:sp>
        <p:nvSpPr>
          <p:cNvPr id="7" name="TextBox 6">
            <a:extLst>
              <a:ext uri="{FF2B5EF4-FFF2-40B4-BE49-F238E27FC236}">
                <a16:creationId xmlns:a16="http://schemas.microsoft.com/office/drawing/2014/main" id="{3872FBAA-E194-7DA3-7BFF-D1EB430DC07D}"/>
              </a:ext>
            </a:extLst>
          </p:cNvPr>
          <p:cNvSpPr txBox="1"/>
          <p:nvPr/>
        </p:nvSpPr>
        <p:spPr>
          <a:xfrm>
            <a:off x="227946" y="178182"/>
            <a:ext cx="1893817" cy="1257138"/>
          </a:xfrm>
          <a:prstGeom prst="rect">
            <a:avLst/>
          </a:prstGeom>
          <a:noFill/>
        </p:spPr>
        <p:txBody>
          <a:bodyPr wrap="square" rtlCol="0">
            <a:noAutofit/>
          </a:bodyPr>
          <a:lstStyle/>
          <a:p>
            <a:r>
              <a:rPr lang="en-GB" sz="2000" dirty="0">
                <a:solidFill>
                  <a:srgbClr val="0069B4"/>
                </a:solidFill>
                <a:latin typeface="+mj-lt"/>
              </a:rPr>
              <a:t>Digital</a:t>
            </a:r>
            <a:r>
              <a:rPr lang="en-GB" sz="2000" dirty="0">
                <a:latin typeface="+mj-lt"/>
              </a:rPr>
              <a:t> </a:t>
            </a:r>
            <a:r>
              <a:rPr lang="en-GB" sz="2000" dirty="0">
                <a:solidFill>
                  <a:srgbClr val="CE3A44"/>
                </a:solidFill>
                <a:latin typeface="+mj-lt"/>
              </a:rPr>
              <a:t>Transformation</a:t>
            </a:r>
            <a:r>
              <a:rPr lang="en-GB" sz="2000" dirty="0">
                <a:latin typeface="+mj-lt"/>
              </a:rPr>
              <a:t> </a:t>
            </a:r>
            <a:r>
              <a:rPr lang="en-GB" sz="2000" dirty="0">
                <a:solidFill>
                  <a:srgbClr val="0069B4"/>
                </a:solidFill>
                <a:latin typeface="+mj-lt"/>
              </a:rPr>
              <a:t>Collaborative</a:t>
            </a:r>
          </a:p>
        </p:txBody>
      </p:sp>
    </p:spTree>
    <p:extLst>
      <p:ext uri="{BB962C8B-B14F-4D97-AF65-F5344CB8AC3E}">
        <p14:creationId xmlns:p14="http://schemas.microsoft.com/office/powerpoint/2010/main" val="37930344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2B0693E-3EAD-0C62-31C6-20579E2BDFCA}"/>
              </a:ext>
            </a:extLst>
          </p:cNvPr>
          <p:cNvSpPr txBox="1"/>
          <p:nvPr/>
        </p:nvSpPr>
        <p:spPr>
          <a:xfrm>
            <a:off x="574349" y="1739486"/>
            <a:ext cx="5538952" cy="2447833"/>
          </a:xfrm>
          <a:prstGeom prst="rect">
            <a:avLst/>
          </a:prstGeom>
          <a:noFill/>
        </p:spPr>
        <p:txBody>
          <a:bodyPr wrap="square" lIns="91440" tIns="45720" rIns="91440" bIns="45720" rtlCol="0" anchor="t">
            <a:noAutofit/>
          </a:bodyPr>
          <a:lstStyle/>
          <a:p>
            <a:pPr>
              <a:spcBef>
                <a:spcPts val="600"/>
              </a:spcBef>
              <a:spcAft>
                <a:spcPts val="600"/>
              </a:spcAft>
            </a:pPr>
            <a:r>
              <a:rPr lang="en-US" sz="2000" b="1" dirty="0">
                <a:latin typeface="+mj-lt"/>
              </a:rPr>
              <a:t>Promote </a:t>
            </a:r>
            <a:r>
              <a:rPr lang="en-US" sz="2000" dirty="0">
                <a:latin typeface="+mj-lt"/>
              </a:rPr>
              <a:t>a shift from crisis management to sustained solidarity towards achieving SDG 4.</a:t>
            </a:r>
          </a:p>
          <a:p>
            <a:pPr>
              <a:spcBef>
                <a:spcPts val="600"/>
              </a:spcBef>
              <a:spcAft>
                <a:spcPts val="600"/>
              </a:spcAft>
            </a:pPr>
            <a:r>
              <a:rPr lang="en-US" sz="2000" b="1" dirty="0">
                <a:latin typeface="+mj-lt"/>
              </a:rPr>
              <a:t>Complexity </a:t>
            </a:r>
            <a:r>
              <a:rPr lang="en-US" sz="2000" dirty="0">
                <a:latin typeface="+mj-lt"/>
              </a:rPr>
              <a:t>of these challenges require the mobilization of variety stakeholders.</a:t>
            </a:r>
          </a:p>
          <a:p>
            <a:pPr>
              <a:spcBef>
                <a:spcPts val="600"/>
              </a:spcBef>
              <a:spcAft>
                <a:spcPts val="600"/>
              </a:spcAft>
            </a:pPr>
            <a:r>
              <a:rPr lang="en-US" sz="2000" b="1" dirty="0">
                <a:latin typeface="+mj-lt"/>
              </a:rPr>
              <a:t>Investment, </a:t>
            </a:r>
            <a:r>
              <a:rPr lang="en-US" sz="2000" dirty="0">
                <a:latin typeface="+mj-lt"/>
              </a:rPr>
              <a:t>a large amount, is needed to do this.</a:t>
            </a:r>
          </a:p>
          <a:p>
            <a:pPr>
              <a:spcBef>
                <a:spcPts val="600"/>
              </a:spcBef>
              <a:spcAft>
                <a:spcPts val="600"/>
              </a:spcAft>
            </a:pPr>
            <a:r>
              <a:rPr lang="en-US" sz="2000" b="1" dirty="0">
                <a:latin typeface="+mj-lt"/>
              </a:rPr>
              <a:t>Solidarity </a:t>
            </a:r>
            <a:r>
              <a:rPr lang="en-US" sz="2000" dirty="0">
                <a:latin typeface="+mj-lt"/>
              </a:rPr>
              <a:t>remains as important now as ever.</a:t>
            </a:r>
            <a:endParaRPr lang="en-GB" sz="2000" dirty="0">
              <a:latin typeface="+mj-lt"/>
            </a:endParaRPr>
          </a:p>
        </p:txBody>
      </p:sp>
      <p:grpSp>
        <p:nvGrpSpPr>
          <p:cNvPr id="5" name="Group 4">
            <a:extLst>
              <a:ext uri="{FF2B5EF4-FFF2-40B4-BE49-F238E27FC236}">
                <a16:creationId xmlns:a16="http://schemas.microsoft.com/office/drawing/2014/main" id="{2201BE68-EB54-CE7B-3300-9127AFE3CA24}"/>
              </a:ext>
            </a:extLst>
          </p:cNvPr>
          <p:cNvGrpSpPr/>
          <p:nvPr/>
        </p:nvGrpSpPr>
        <p:grpSpPr>
          <a:xfrm>
            <a:off x="436188" y="1345681"/>
            <a:ext cx="2087163" cy="886227"/>
            <a:chOff x="2219417" y="2465773"/>
            <a:chExt cx="1338513" cy="753099"/>
          </a:xfrm>
        </p:grpSpPr>
        <p:sp>
          <p:nvSpPr>
            <p:cNvPr id="6" name="Rectangle 5">
              <a:extLst>
                <a:ext uri="{FF2B5EF4-FFF2-40B4-BE49-F238E27FC236}">
                  <a16:creationId xmlns:a16="http://schemas.microsoft.com/office/drawing/2014/main" id="{7497181F-152D-C1A7-B9C7-306123A0DAE2}"/>
                </a:ext>
              </a:extLst>
            </p:cNvPr>
            <p:cNvSpPr/>
            <p:nvPr/>
          </p:nvSpPr>
          <p:spPr>
            <a:xfrm>
              <a:off x="2243089" y="2465774"/>
              <a:ext cx="1314841" cy="275756"/>
            </a:xfrm>
            <a:prstGeom prst="rect">
              <a:avLst/>
            </a:prstGeom>
            <a:solidFill>
              <a:srgbClr val="CE3A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200"/>
            </a:p>
          </p:txBody>
        </p:sp>
        <p:sp>
          <p:nvSpPr>
            <p:cNvPr id="7" name="Rectangle 6">
              <a:extLst>
                <a:ext uri="{FF2B5EF4-FFF2-40B4-BE49-F238E27FC236}">
                  <a16:creationId xmlns:a16="http://schemas.microsoft.com/office/drawing/2014/main" id="{F8A62FAE-14A0-F3E4-684D-83B87D0C8815}"/>
                </a:ext>
              </a:extLst>
            </p:cNvPr>
            <p:cNvSpPr/>
            <p:nvPr/>
          </p:nvSpPr>
          <p:spPr>
            <a:xfrm>
              <a:off x="2219417" y="2465773"/>
              <a:ext cx="30480" cy="753099"/>
            </a:xfrm>
            <a:prstGeom prst="rect">
              <a:avLst/>
            </a:prstGeom>
            <a:solidFill>
              <a:srgbClr val="CE3A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200"/>
            </a:p>
          </p:txBody>
        </p:sp>
      </p:grpSp>
      <p:sp>
        <p:nvSpPr>
          <p:cNvPr id="8" name="TextBox 7">
            <a:extLst>
              <a:ext uri="{FF2B5EF4-FFF2-40B4-BE49-F238E27FC236}">
                <a16:creationId xmlns:a16="http://schemas.microsoft.com/office/drawing/2014/main" id="{71C99C9B-A37F-5241-3667-BBEAB2F87AC4}"/>
              </a:ext>
            </a:extLst>
          </p:cNvPr>
          <p:cNvSpPr txBox="1"/>
          <p:nvPr/>
        </p:nvSpPr>
        <p:spPr>
          <a:xfrm>
            <a:off x="6548749" y="2131776"/>
            <a:ext cx="969318" cy="2448000"/>
          </a:xfrm>
          <a:prstGeom prst="rect">
            <a:avLst/>
          </a:prstGeom>
          <a:noFill/>
          <a:ln w="6350">
            <a:solidFill>
              <a:srgbClr val="0069B4"/>
            </a:solidFill>
          </a:ln>
        </p:spPr>
        <p:txBody>
          <a:bodyPr wrap="square" rtlCol="0">
            <a:noAutofit/>
          </a:bodyPr>
          <a:lstStyle/>
          <a:p>
            <a:r>
              <a:rPr lang="en-GB" sz="1050" b="1">
                <a:solidFill>
                  <a:srgbClr val="0069B4"/>
                </a:solidFill>
                <a:latin typeface="+mj-lt"/>
              </a:rPr>
              <a:t>Key Partners</a:t>
            </a:r>
          </a:p>
          <a:p>
            <a:r>
              <a:rPr lang="en-GB" sz="700">
                <a:latin typeface="+mj-lt"/>
              </a:rPr>
              <a:t>Who are the partners required?</a:t>
            </a:r>
          </a:p>
          <a:p>
            <a:r>
              <a:rPr lang="en-GB" sz="700">
                <a:latin typeface="+mj-lt"/>
              </a:rPr>
              <a:t>What suppliers are needed?</a:t>
            </a:r>
          </a:p>
          <a:p>
            <a:r>
              <a:rPr lang="en-GB" sz="700">
                <a:latin typeface="+mj-lt"/>
              </a:rPr>
              <a:t>Which resources are acquired and by whom?</a:t>
            </a:r>
          </a:p>
          <a:p>
            <a:r>
              <a:rPr lang="en-GB" sz="700">
                <a:latin typeface="+mj-lt"/>
              </a:rPr>
              <a:t>Which Activities do partners perform?</a:t>
            </a:r>
          </a:p>
        </p:txBody>
      </p:sp>
      <p:sp>
        <p:nvSpPr>
          <p:cNvPr id="9" name="TextBox 8">
            <a:extLst>
              <a:ext uri="{FF2B5EF4-FFF2-40B4-BE49-F238E27FC236}">
                <a16:creationId xmlns:a16="http://schemas.microsoft.com/office/drawing/2014/main" id="{B0738DC8-4664-B79E-BEBB-B2ECD2E34B35}"/>
              </a:ext>
            </a:extLst>
          </p:cNvPr>
          <p:cNvSpPr txBox="1"/>
          <p:nvPr/>
        </p:nvSpPr>
        <p:spPr>
          <a:xfrm>
            <a:off x="7518067" y="2131777"/>
            <a:ext cx="969318" cy="1222153"/>
          </a:xfrm>
          <a:prstGeom prst="rect">
            <a:avLst/>
          </a:prstGeom>
          <a:noFill/>
          <a:ln w="6350">
            <a:solidFill>
              <a:srgbClr val="0069B4"/>
            </a:solidFill>
          </a:ln>
        </p:spPr>
        <p:txBody>
          <a:bodyPr wrap="square" rtlCol="0">
            <a:noAutofit/>
          </a:bodyPr>
          <a:lstStyle/>
          <a:p>
            <a:r>
              <a:rPr lang="en-GB" sz="1050" b="1">
                <a:solidFill>
                  <a:srgbClr val="0069B4"/>
                </a:solidFill>
                <a:latin typeface="+mj-lt"/>
              </a:rPr>
              <a:t>Key Activities</a:t>
            </a:r>
          </a:p>
          <a:p>
            <a:r>
              <a:rPr lang="en-GB" sz="700">
                <a:latin typeface="+mj-lt"/>
              </a:rPr>
              <a:t>Which activities do our value propositions require?</a:t>
            </a:r>
          </a:p>
        </p:txBody>
      </p:sp>
      <p:sp>
        <p:nvSpPr>
          <p:cNvPr id="10" name="TextBox 9">
            <a:extLst>
              <a:ext uri="{FF2B5EF4-FFF2-40B4-BE49-F238E27FC236}">
                <a16:creationId xmlns:a16="http://schemas.microsoft.com/office/drawing/2014/main" id="{76FFD81C-45C3-384F-6D85-26B7AFFEA3AB}"/>
              </a:ext>
            </a:extLst>
          </p:cNvPr>
          <p:cNvSpPr txBox="1"/>
          <p:nvPr/>
        </p:nvSpPr>
        <p:spPr>
          <a:xfrm>
            <a:off x="8487386" y="2131776"/>
            <a:ext cx="969318" cy="2448000"/>
          </a:xfrm>
          <a:prstGeom prst="rect">
            <a:avLst/>
          </a:prstGeom>
          <a:noFill/>
          <a:ln w="6350">
            <a:solidFill>
              <a:srgbClr val="0069B4"/>
            </a:solidFill>
          </a:ln>
        </p:spPr>
        <p:txBody>
          <a:bodyPr wrap="square" rIns="36000" rtlCol="0">
            <a:noAutofit/>
          </a:bodyPr>
          <a:lstStyle/>
          <a:p>
            <a:r>
              <a:rPr lang="en-GB" sz="1050" b="1" dirty="0">
                <a:solidFill>
                  <a:srgbClr val="0069B4"/>
                </a:solidFill>
                <a:latin typeface="+mj-lt"/>
              </a:rPr>
              <a:t>Value Propositions</a:t>
            </a:r>
          </a:p>
          <a:p>
            <a:r>
              <a:rPr lang="en-GB" sz="700" dirty="0">
                <a:latin typeface="+mj-lt"/>
              </a:rPr>
              <a:t>What value does the DTC provide countries?</a:t>
            </a:r>
          </a:p>
          <a:p>
            <a:r>
              <a:rPr lang="en-GB" sz="700" dirty="0">
                <a:latin typeface="+mj-lt"/>
              </a:rPr>
              <a:t>Which problem are we helping to solve for a country?</a:t>
            </a:r>
          </a:p>
        </p:txBody>
      </p:sp>
      <p:sp>
        <p:nvSpPr>
          <p:cNvPr id="11" name="TextBox 10">
            <a:extLst>
              <a:ext uri="{FF2B5EF4-FFF2-40B4-BE49-F238E27FC236}">
                <a16:creationId xmlns:a16="http://schemas.microsoft.com/office/drawing/2014/main" id="{32459A30-9E7C-6540-A57A-7C602AD09BB4}"/>
              </a:ext>
            </a:extLst>
          </p:cNvPr>
          <p:cNvSpPr txBox="1"/>
          <p:nvPr/>
        </p:nvSpPr>
        <p:spPr>
          <a:xfrm>
            <a:off x="9456704" y="2131777"/>
            <a:ext cx="969318" cy="1222153"/>
          </a:xfrm>
          <a:prstGeom prst="rect">
            <a:avLst/>
          </a:prstGeom>
          <a:noFill/>
          <a:ln w="6350">
            <a:solidFill>
              <a:srgbClr val="0069B4"/>
            </a:solidFill>
          </a:ln>
        </p:spPr>
        <p:txBody>
          <a:bodyPr wrap="square" rIns="0" rtlCol="0">
            <a:noAutofit/>
          </a:bodyPr>
          <a:lstStyle/>
          <a:p>
            <a:r>
              <a:rPr lang="en-GB" sz="1050" b="1" dirty="0">
                <a:solidFill>
                  <a:srgbClr val="0069B4"/>
                </a:solidFill>
                <a:latin typeface="+mj-lt"/>
              </a:rPr>
              <a:t>Partner Relationships</a:t>
            </a:r>
          </a:p>
          <a:p>
            <a:r>
              <a:rPr lang="en-GB" sz="700" dirty="0">
                <a:latin typeface="+mj-lt"/>
              </a:rPr>
              <a:t>What type of relationships does a country expect us to establish and maintain?</a:t>
            </a:r>
          </a:p>
          <a:p>
            <a:r>
              <a:rPr lang="en-GB" sz="700" dirty="0">
                <a:latin typeface="+mj-lt"/>
              </a:rPr>
              <a:t>Which are already established?</a:t>
            </a:r>
          </a:p>
        </p:txBody>
      </p:sp>
      <p:sp>
        <p:nvSpPr>
          <p:cNvPr id="12" name="TextBox 11">
            <a:extLst>
              <a:ext uri="{FF2B5EF4-FFF2-40B4-BE49-F238E27FC236}">
                <a16:creationId xmlns:a16="http://schemas.microsoft.com/office/drawing/2014/main" id="{59202F81-9FE2-9476-C3E5-2C7D1E392A71}"/>
              </a:ext>
            </a:extLst>
          </p:cNvPr>
          <p:cNvSpPr txBox="1"/>
          <p:nvPr/>
        </p:nvSpPr>
        <p:spPr>
          <a:xfrm>
            <a:off x="10426023" y="2131776"/>
            <a:ext cx="969318" cy="2448000"/>
          </a:xfrm>
          <a:prstGeom prst="rect">
            <a:avLst/>
          </a:prstGeom>
          <a:noFill/>
          <a:ln w="6350">
            <a:solidFill>
              <a:srgbClr val="0069B4"/>
            </a:solidFill>
          </a:ln>
        </p:spPr>
        <p:txBody>
          <a:bodyPr wrap="square" rtlCol="0">
            <a:noAutofit/>
          </a:bodyPr>
          <a:lstStyle/>
          <a:p>
            <a:r>
              <a:rPr lang="en-GB" sz="1050" b="1">
                <a:solidFill>
                  <a:srgbClr val="0069B4"/>
                </a:solidFill>
                <a:latin typeface="+mj-lt"/>
              </a:rPr>
              <a:t>Benefitting Segments</a:t>
            </a:r>
          </a:p>
          <a:p>
            <a:r>
              <a:rPr lang="en-GB" sz="700">
                <a:latin typeface="+mj-lt"/>
              </a:rPr>
              <a:t>For Whom are we creating value?</a:t>
            </a:r>
          </a:p>
        </p:txBody>
      </p:sp>
      <p:sp>
        <p:nvSpPr>
          <p:cNvPr id="13" name="TextBox 12">
            <a:extLst>
              <a:ext uri="{FF2B5EF4-FFF2-40B4-BE49-F238E27FC236}">
                <a16:creationId xmlns:a16="http://schemas.microsoft.com/office/drawing/2014/main" id="{1B731F85-7E22-0C16-527D-6E72698200AA}"/>
              </a:ext>
            </a:extLst>
          </p:cNvPr>
          <p:cNvSpPr txBox="1"/>
          <p:nvPr/>
        </p:nvSpPr>
        <p:spPr>
          <a:xfrm>
            <a:off x="7518067" y="3357473"/>
            <a:ext cx="969318" cy="1222153"/>
          </a:xfrm>
          <a:prstGeom prst="rect">
            <a:avLst/>
          </a:prstGeom>
          <a:noFill/>
          <a:ln w="6350">
            <a:solidFill>
              <a:srgbClr val="0069B4"/>
            </a:solidFill>
          </a:ln>
        </p:spPr>
        <p:txBody>
          <a:bodyPr wrap="square" rtlCol="0">
            <a:noAutofit/>
          </a:bodyPr>
          <a:lstStyle/>
          <a:p>
            <a:r>
              <a:rPr lang="en-GB" sz="1050" b="1">
                <a:solidFill>
                  <a:srgbClr val="0069B4"/>
                </a:solidFill>
                <a:latin typeface="+mj-lt"/>
              </a:rPr>
              <a:t>Key Resources</a:t>
            </a:r>
          </a:p>
          <a:p>
            <a:r>
              <a:rPr lang="en-GB" sz="700">
                <a:latin typeface="+mj-lt"/>
              </a:rPr>
              <a:t>What resources are needed to deliver on the value proposition?</a:t>
            </a:r>
          </a:p>
        </p:txBody>
      </p:sp>
      <p:sp>
        <p:nvSpPr>
          <p:cNvPr id="14" name="TextBox 13">
            <a:extLst>
              <a:ext uri="{FF2B5EF4-FFF2-40B4-BE49-F238E27FC236}">
                <a16:creationId xmlns:a16="http://schemas.microsoft.com/office/drawing/2014/main" id="{8B762928-AC6A-3450-7428-04C25D93897D}"/>
              </a:ext>
            </a:extLst>
          </p:cNvPr>
          <p:cNvSpPr txBox="1"/>
          <p:nvPr/>
        </p:nvSpPr>
        <p:spPr>
          <a:xfrm>
            <a:off x="9456704" y="3357105"/>
            <a:ext cx="969318" cy="1222153"/>
          </a:xfrm>
          <a:prstGeom prst="rect">
            <a:avLst/>
          </a:prstGeom>
          <a:noFill/>
          <a:ln w="6350">
            <a:solidFill>
              <a:srgbClr val="0069B4"/>
            </a:solidFill>
          </a:ln>
        </p:spPr>
        <p:txBody>
          <a:bodyPr wrap="square" rtlCol="0">
            <a:noAutofit/>
          </a:bodyPr>
          <a:lstStyle/>
          <a:p>
            <a:r>
              <a:rPr lang="en-GB" sz="1050" b="1">
                <a:solidFill>
                  <a:srgbClr val="0069B4"/>
                </a:solidFill>
                <a:latin typeface="+mj-lt"/>
              </a:rPr>
              <a:t>Channels</a:t>
            </a:r>
          </a:p>
          <a:p>
            <a:r>
              <a:rPr lang="en-GB" sz="700">
                <a:latin typeface="+mj-lt"/>
              </a:rPr>
              <a:t>What are the most appropriate forms of service delivery? (see WS2 outputs for inspiration)</a:t>
            </a:r>
          </a:p>
        </p:txBody>
      </p:sp>
      <p:sp>
        <p:nvSpPr>
          <p:cNvPr id="15" name="TextBox 14">
            <a:extLst>
              <a:ext uri="{FF2B5EF4-FFF2-40B4-BE49-F238E27FC236}">
                <a16:creationId xmlns:a16="http://schemas.microsoft.com/office/drawing/2014/main" id="{D6973358-4BE9-7911-5CF2-B6C74C88FC59}"/>
              </a:ext>
            </a:extLst>
          </p:cNvPr>
          <p:cNvSpPr txBox="1"/>
          <p:nvPr/>
        </p:nvSpPr>
        <p:spPr>
          <a:xfrm>
            <a:off x="6548747" y="4579258"/>
            <a:ext cx="2430000" cy="980939"/>
          </a:xfrm>
          <a:prstGeom prst="rect">
            <a:avLst/>
          </a:prstGeom>
          <a:noFill/>
          <a:ln w="6350">
            <a:solidFill>
              <a:srgbClr val="0069B4"/>
            </a:solidFill>
          </a:ln>
        </p:spPr>
        <p:txBody>
          <a:bodyPr wrap="square" rtlCol="0">
            <a:noAutofit/>
          </a:bodyPr>
          <a:lstStyle/>
          <a:p>
            <a:r>
              <a:rPr lang="en-GB" sz="1050" b="1">
                <a:solidFill>
                  <a:srgbClr val="0069B4"/>
                </a:solidFill>
                <a:latin typeface="+mj-lt"/>
              </a:rPr>
              <a:t>Key Partners</a:t>
            </a:r>
          </a:p>
          <a:p>
            <a:r>
              <a:rPr lang="en-GB" sz="700">
                <a:latin typeface="+mj-lt"/>
              </a:rPr>
              <a:t>What are the costs by activity?</a:t>
            </a:r>
          </a:p>
          <a:p>
            <a:r>
              <a:rPr lang="en-GB" sz="700">
                <a:latin typeface="+mj-lt"/>
              </a:rPr>
              <a:t>What is the preferred modality to pay/finance the costs?</a:t>
            </a:r>
          </a:p>
        </p:txBody>
      </p:sp>
      <p:sp>
        <p:nvSpPr>
          <p:cNvPr id="16" name="TextBox 15">
            <a:extLst>
              <a:ext uri="{FF2B5EF4-FFF2-40B4-BE49-F238E27FC236}">
                <a16:creationId xmlns:a16="http://schemas.microsoft.com/office/drawing/2014/main" id="{2949F42C-B6F8-E76F-9B5F-23D49F1CCF88}"/>
              </a:ext>
            </a:extLst>
          </p:cNvPr>
          <p:cNvSpPr txBox="1"/>
          <p:nvPr/>
        </p:nvSpPr>
        <p:spPr>
          <a:xfrm>
            <a:off x="8979959" y="4579258"/>
            <a:ext cx="2415382" cy="980939"/>
          </a:xfrm>
          <a:prstGeom prst="rect">
            <a:avLst/>
          </a:prstGeom>
          <a:noFill/>
          <a:ln w="6350">
            <a:solidFill>
              <a:srgbClr val="0069B4"/>
            </a:solidFill>
          </a:ln>
        </p:spPr>
        <p:txBody>
          <a:bodyPr wrap="square" rtlCol="0">
            <a:noAutofit/>
          </a:bodyPr>
          <a:lstStyle/>
          <a:p>
            <a:r>
              <a:rPr lang="en-GB" sz="1050" b="1">
                <a:solidFill>
                  <a:srgbClr val="0069B4"/>
                </a:solidFill>
                <a:latin typeface="+mj-lt"/>
              </a:rPr>
              <a:t>Impact</a:t>
            </a:r>
          </a:p>
          <a:p>
            <a:r>
              <a:rPr lang="en-GB" sz="700">
                <a:latin typeface="+mj-lt"/>
              </a:rPr>
              <a:t>What are the results expected from the activities?</a:t>
            </a:r>
          </a:p>
        </p:txBody>
      </p:sp>
      <p:sp>
        <p:nvSpPr>
          <p:cNvPr id="17" name="TextBox 16">
            <a:extLst>
              <a:ext uri="{FF2B5EF4-FFF2-40B4-BE49-F238E27FC236}">
                <a16:creationId xmlns:a16="http://schemas.microsoft.com/office/drawing/2014/main" id="{776D4E89-783A-3947-A0D9-42EF090183CC}"/>
              </a:ext>
            </a:extLst>
          </p:cNvPr>
          <p:cNvSpPr txBox="1"/>
          <p:nvPr/>
        </p:nvSpPr>
        <p:spPr>
          <a:xfrm>
            <a:off x="483716" y="4657172"/>
            <a:ext cx="5942825" cy="1323439"/>
          </a:xfrm>
          <a:prstGeom prst="rect">
            <a:avLst/>
          </a:prstGeom>
          <a:noFill/>
        </p:spPr>
        <p:txBody>
          <a:bodyPr wrap="square">
            <a:spAutoFit/>
          </a:bodyPr>
          <a:lstStyle/>
          <a:p>
            <a:pPr>
              <a:spcBef>
                <a:spcPts val="600"/>
              </a:spcBef>
            </a:pPr>
            <a:r>
              <a:rPr lang="en-GB" sz="1600" dirty="0">
                <a:latin typeface="+mj-lt"/>
              </a:rPr>
              <a:t>The DTC </a:t>
            </a:r>
            <a:r>
              <a:rPr lang="en-GB" sz="1600" b="1" dirty="0">
                <a:latin typeface="+mj-lt"/>
              </a:rPr>
              <a:t>Theory of Change</a:t>
            </a:r>
            <a:r>
              <a:rPr lang="en-GB" sz="1200" b="1" dirty="0">
                <a:latin typeface="+mj-lt"/>
              </a:rPr>
              <a:t>: </a:t>
            </a:r>
            <a:r>
              <a:rPr lang="en-GB" sz="1600" dirty="0">
                <a:latin typeface="+mj-lt"/>
              </a:rPr>
              <a:t>if the DTC co-creates long-term, sustainable partnerships with countries to leverage digital technology to improve educational access, quality, and delivery for all, then all actors – learners, teachers, education stakeholders, and DTC partners themselves — will benefit.</a:t>
            </a:r>
          </a:p>
        </p:txBody>
      </p:sp>
      <p:sp>
        <p:nvSpPr>
          <p:cNvPr id="18" name="TextBox 17">
            <a:extLst>
              <a:ext uri="{FF2B5EF4-FFF2-40B4-BE49-F238E27FC236}">
                <a16:creationId xmlns:a16="http://schemas.microsoft.com/office/drawing/2014/main" id="{C1C70B82-38BA-4FEC-2A03-2A5CA84FB591}"/>
              </a:ext>
            </a:extLst>
          </p:cNvPr>
          <p:cNvSpPr txBox="1"/>
          <p:nvPr/>
        </p:nvSpPr>
        <p:spPr>
          <a:xfrm>
            <a:off x="6866473" y="1225164"/>
            <a:ext cx="4450457" cy="637763"/>
          </a:xfrm>
          <a:prstGeom prst="rect">
            <a:avLst/>
          </a:prstGeom>
          <a:noFill/>
        </p:spPr>
        <p:txBody>
          <a:bodyPr wrap="square" rtlCol="0">
            <a:noAutofit/>
          </a:bodyPr>
          <a:lstStyle/>
          <a:p>
            <a:r>
              <a:rPr lang="en-GB" sz="3600" dirty="0">
                <a:solidFill>
                  <a:srgbClr val="0069B4"/>
                </a:solidFill>
                <a:latin typeface="+mj-lt"/>
              </a:rPr>
              <a:t>Cooperation </a:t>
            </a:r>
            <a:r>
              <a:rPr lang="en-GB" sz="3600" dirty="0">
                <a:solidFill>
                  <a:srgbClr val="CE3A44"/>
                </a:solidFill>
                <a:latin typeface="+mj-lt"/>
              </a:rPr>
              <a:t>Model</a:t>
            </a:r>
            <a:endParaRPr lang="en-GB" sz="3600" dirty="0">
              <a:solidFill>
                <a:srgbClr val="0069B4"/>
              </a:solidFill>
              <a:latin typeface="+mj-lt"/>
            </a:endParaRPr>
          </a:p>
        </p:txBody>
      </p:sp>
      <p:sp>
        <p:nvSpPr>
          <p:cNvPr id="19" name="TextBox 18">
            <a:extLst>
              <a:ext uri="{FF2B5EF4-FFF2-40B4-BE49-F238E27FC236}">
                <a16:creationId xmlns:a16="http://schemas.microsoft.com/office/drawing/2014/main" id="{AA3A2F9E-0180-5502-6B4E-184E83BF3903}"/>
              </a:ext>
            </a:extLst>
          </p:cNvPr>
          <p:cNvSpPr txBox="1">
            <a:spLocks/>
          </p:cNvSpPr>
          <p:nvPr/>
        </p:nvSpPr>
        <p:spPr>
          <a:xfrm>
            <a:off x="508986" y="1398460"/>
            <a:ext cx="4208355" cy="324502"/>
          </a:xfrm>
          <a:prstGeom prst="rect">
            <a:avLst/>
          </a:prstGeom>
          <a:noFill/>
        </p:spPr>
        <p:txBody>
          <a:bodyPr wrap="square" rtlCol="0">
            <a:noAutofit/>
          </a:bodyPr>
          <a:lstStyle/>
          <a:p>
            <a:pPr>
              <a:lnSpc>
                <a:spcPts val="1500"/>
              </a:lnSpc>
              <a:spcBef>
                <a:spcPts val="600"/>
              </a:spcBef>
            </a:pPr>
            <a:r>
              <a:rPr lang="en-GB" b="1">
                <a:solidFill>
                  <a:schemeClr val="bg1"/>
                </a:solidFill>
              </a:rPr>
              <a:t>Policy Dimensions</a:t>
            </a:r>
          </a:p>
        </p:txBody>
      </p:sp>
      <p:pic>
        <p:nvPicPr>
          <p:cNvPr id="20" name="Picture 19" descr="Graphical user interface&#10;&#10;Description automatically generated with low confidence">
            <a:extLst>
              <a:ext uri="{FF2B5EF4-FFF2-40B4-BE49-F238E27FC236}">
                <a16:creationId xmlns:a16="http://schemas.microsoft.com/office/drawing/2014/main" id="{9B8F2646-63D7-C3B8-2793-36B44A52823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5491" y="6107510"/>
            <a:ext cx="1384538" cy="604626"/>
          </a:xfrm>
          <a:prstGeom prst="rect">
            <a:avLst/>
          </a:prstGeom>
        </p:spPr>
      </p:pic>
      <p:sp>
        <p:nvSpPr>
          <p:cNvPr id="23" name="TextBox 22">
            <a:extLst>
              <a:ext uri="{FF2B5EF4-FFF2-40B4-BE49-F238E27FC236}">
                <a16:creationId xmlns:a16="http://schemas.microsoft.com/office/drawing/2014/main" id="{3C1EF661-68C2-920C-EECF-4E9633BB4407}"/>
              </a:ext>
            </a:extLst>
          </p:cNvPr>
          <p:cNvSpPr txBox="1"/>
          <p:nvPr/>
        </p:nvSpPr>
        <p:spPr>
          <a:xfrm>
            <a:off x="227946" y="178181"/>
            <a:ext cx="1893817" cy="1257138"/>
          </a:xfrm>
          <a:prstGeom prst="rect">
            <a:avLst/>
          </a:prstGeom>
          <a:noFill/>
        </p:spPr>
        <p:txBody>
          <a:bodyPr wrap="square" rtlCol="0">
            <a:noAutofit/>
          </a:bodyPr>
          <a:lstStyle/>
          <a:p>
            <a:r>
              <a:rPr lang="en-GB" sz="2000">
                <a:solidFill>
                  <a:srgbClr val="0069B4"/>
                </a:solidFill>
                <a:latin typeface="+mj-lt"/>
              </a:rPr>
              <a:t>Digital</a:t>
            </a:r>
            <a:r>
              <a:rPr lang="en-GB" sz="2000">
                <a:latin typeface="+mj-lt"/>
              </a:rPr>
              <a:t> </a:t>
            </a:r>
            <a:r>
              <a:rPr lang="en-GB" sz="2000">
                <a:solidFill>
                  <a:srgbClr val="CE3A44"/>
                </a:solidFill>
                <a:latin typeface="+mj-lt"/>
              </a:rPr>
              <a:t>Transformation</a:t>
            </a:r>
            <a:r>
              <a:rPr lang="en-GB" sz="2000">
                <a:latin typeface="+mj-lt"/>
              </a:rPr>
              <a:t> </a:t>
            </a:r>
            <a:r>
              <a:rPr lang="en-GB" sz="2000">
                <a:solidFill>
                  <a:srgbClr val="0069B4"/>
                </a:solidFill>
                <a:latin typeface="+mj-lt"/>
              </a:rPr>
              <a:t>Collaborative</a:t>
            </a:r>
          </a:p>
        </p:txBody>
      </p:sp>
    </p:spTree>
    <p:extLst>
      <p:ext uri="{BB962C8B-B14F-4D97-AF65-F5344CB8AC3E}">
        <p14:creationId xmlns:p14="http://schemas.microsoft.com/office/powerpoint/2010/main" val="18782954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Graphical user interface&#10;&#10;Description automatically generated with low confidence">
            <a:extLst>
              <a:ext uri="{FF2B5EF4-FFF2-40B4-BE49-F238E27FC236}">
                <a16:creationId xmlns:a16="http://schemas.microsoft.com/office/drawing/2014/main" id="{FD633A9D-AD2B-DA13-0974-C1E409E80C1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6867" y="5886964"/>
            <a:ext cx="1782213" cy="778290"/>
          </a:xfrm>
          <a:prstGeom prst="rect">
            <a:avLst/>
          </a:prstGeom>
        </p:spPr>
      </p:pic>
      <p:pic>
        <p:nvPicPr>
          <p:cNvPr id="58" name="Picture 57">
            <a:extLst>
              <a:ext uri="{FF2B5EF4-FFF2-40B4-BE49-F238E27FC236}">
                <a16:creationId xmlns:a16="http://schemas.microsoft.com/office/drawing/2014/main" id="{D83DE701-40FE-AD45-DB92-C745C0B4A5CD}"/>
              </a:ext>
            </a:extLst>
          </p:cNvPr>
          <p:cNvPicPr>
            <a:picLocks noChangeAspect="1"/>
          </p:cNvPicPr>
          <p:nvPr/>
        </p:nvPicPr>
        <p:blipFill>
          <a:blip r:embed="rId3"/>
          <a:stretch>
            <a:fillRect/>
          </a:stretch>
        </p:blipFill>
        <p:spPr>
          <a:xfrm>
            <a:off x="10625201" y="5997444"/>
            <a:ext cx="1309932" cy="718643"/>
          </a:xfrm>
          <a:prstGeom prst="rect">
            <a:avLst/>
          </a:prstGeom>
        </p:spPr>
      </p:pic>
      <p:cxnSp>
        <p:nvCxnSpPr>
          <p:cNvPr id="20" name="Straight Connector 19">
            <a:extLst>
              <a:ext uri="{FF2B5EF4-FFF2-40B4-BE49-F238E27FC236}">
                <a16:creationId xmlns:a16="http://schemas.microsoft.com/office/drawing/2014/main" id="{523EC389-33DC-7533-46FC-69AC6DCE489E}"/>
              </a:ext>
            </a:extLst>
          </p:cNvPr>
          <p:cNvCxnSpPr>
            <a:cxnSpLocks/>
          </p:cNvCxnSpPr>
          <p:nvPr/>
        </p:nvCxnSpPr>
        <p:spPr>
          <a:xfrm flipV="1">
            <a:off x="6536043" y="1061887"/>
            <a:ext cx="0" cy="4865822"/>
          </a:xfrm>
          <a:prstGeom prst="line">
            <a:avLst/>
          </a:prstGeom>
          <a:ln w="19050">
            <a:solidFill>
              <a:schemeClr val="accent5">
                <a:lumMod val="60000"/>
                <a:lumOff val="40000"/>
              </a:schemeClr>
            </a:solidFill>
            <a:prstDash val="dash"/>
          </a:ln>
        </p:spPr>
        <p:style>
          <a:lnRef idx="1">
            <a:schemeClr val="accent1"/>
          </a:lnRef>
          <a:fillRef idx="0">
            <a:schemeClr val="accent1"/>
          </a:fillRef>
          <a:effectRef idx="0">
            <a:schemeClr val="accent1"/>
          </a:effectRef>
          <a:fontRef idx="minor">
            <a:schemeClr val="tx1"/>
          </a:fontRef>
        </p:style>
      </p:cxnSp>
      <p:sp>
        <p:nvSpPr>
          <p:cNvPr id="57" name="Oval 56">
            <a:extLst>
              <a:ext uri="{FF2B5EF4-FFF2-40B4-BE49-F238E27FC236}">
                <a16:creationId xmlns:a16="http://schemas.microsoft.com/office/drawing/2014/main" id="{57DC264C-26DF-084A-6C8E-4CBB75BC50ED}"/>
              </a:ext>
            </a:extLst>
          </p:cNvPr>
          <p:cNvSpPr/>
          <p:nvPr/>
        </p:nvSpPr>
        <p:spPr>
          <a:xfrm>
            <a:off x="2277307" y="2984029"/>
            <a:ext cx="1902605" cy="1174654"/>
          </a:xfrm>
          <a:prstGeom prst="ellipse">
            <a:avLst/>
          </a:prstGeom>
          <a:solidFill>
            <a:schemeClr val="accent6">
              <a:lumMod val="20000"/>
              <a:lumOff val="80000"/>
            </a:schemeClr>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800" dirty="0">
                <a:solidFill>
                  <a:srgbClr val="000000"/>
                </a:solidFill>
                <a:cs typeface="Calibri"/>
              </a:rPr>
              <a:t>Learners</a:t>
            </a:r>
            <a:endParaRPr lang="en-US" dirty="0"/>
          </a:p>
        </p:txBody>
      </p:sp>
      <p:cxnSp>
        <p:nvCxnSpPr>
          <p:cNvPr id="59" name="Straight Arrow Connector 58">
            <a:extLst>
              <a:ext uri="{FF2B5EF4-FFF2-40B4-BE49-F238E27FC236}">
                <a16:creationId xmlns:a16="http://schemas.microsoft.com/office/drawing/2014/main" id="{43A6DA65-F036-A021-AC34-46D18ED38E3F}"/>
              </a:ext>
            </a:extLst>
          </p:cNvPr>
          <p:cNvCxnSpPr>
            <a:cxnSpLocks/>
            <a:endCxn id="61" idx="1"/>
          </p:cNvCxnSpPr>
          <p:nvPr/>
        </p:nvCxnSpPr>
        <p:spPr>
          <a:xfrm>
            <a:off x="4066182" y="3896993"/>
            <a:ext cx="441568" cy="287851"/>
          </a:xfrm>
          <a:prstGeom prst="straightConnector1">
            <a:avLst/>
          </a:prstGeom>
          <a:ln w="28575">
            <a:solidFill>
              <a:schemeClr val="accent6">
                <a:lumMod val="50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60" name="Straight Arrow Connector 59">
            <a:extLst>
              <a:ext uri="{FF2B5EF4-FFF2-40B4-BE49-F238E27FC236}">
                <a16:creationId xmlns:a16="http://schemas.microsoft.com/office/drawing/2014/main" id="{11B7D667-36E0-6E13-99B5-033F63AFF1B6}"/>
              </a:ext>
            </a:extLst>
          </p:cNvPr>
          <p:cNvCxnSpPr>
            <a:cxnSpLocks/>
            <a:endCxn id="62" idx="7"/>
          </p:cNvCxnSpPr>
          <p:nvPr/>
        </p:nvCxnSpPr>
        <p:spPr>
          <a:xfrm flipH="1">
            <a:off x="2019551" y="3896993"/>
            <a:ext cx="428496" cy="258179"/>
          </a:xfrm>
          <a:prstGeom prst="straightConnector1">
            <a:avLst/>
          </a:prstGeom>
          <a:ln w="28575">
            <a:solidFill>
              <a:schemeClr val="accent6">
                <a:lumMod val="50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61" name="Oval 60">
            <a:extLst>
              <a:ext uri="{FF2B5EF4-FFF2-40B4-BE49-F238E27FC236}">
                <a16:creationId xmlns:a16="http://schemas.microsoft.com/office/drawing/2014/main" id="{C65F58DF-1598-41CF-D4CB-1D55270CC9C2}"/>
              </a:ext>
            </a:extLst>
          </p:cNvPr>
          <p:cNvSpPr/>
          <p:nvPr/>
        </p:nvSpPr>
        <p:spPr>
          <a:xfrm>
            <a:off x="4222755" y="4001553"/>
            <a:ext cx="1946065" cy="1251592"/>
          </a:xfrm>
          <a:prstGeom prst="ellipse">
            <a:avLst/>
          </a:prstGeom>
          <a:solidFill>
            <a:schemeClr val="bg1"/>
          </a:solidFill>
          <a:ln w="28575"/>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dirty="0">
                <a:solidFill>
                  <a:srgbClr val="000000"/>
                </a:solidFill>
                <a:cs typeface="Calibri"/>
              </a:rPr>
              <a:t>UNEVOC Network </a:t>
            </a:r>
            <a:endParaRPr lang="en-US" dirty="0">
              <a:solidFill>
                <a:srgbClr val="FFFFFF"/>
              </a:solidFill>
              <a:cs typeface="Calibri"/>
            </a:endParaRPr>
          </a:p>
          <a:p>
            <a:pPr algn="ctr"/>
            <a:r>
              <a:rPr lang="en-GB" dirty="0">
                <a:solidFill>
                  <a:srgbClr val="000000"/>
                </a:solidFill>
                <a:cs typeface="Calibri"/>
              </a:rPr>
              <a:t>TVET Centers TVET Institutions</a:t>
            </a:r>
            <a:endParaRPr lang="en-US" dirty="0">
              <a:cs typeface="Calibri"/>
            </a:endParaRPr>
          </a:p>
        </p:txBody>
      </p:sp>
      <p:sp>
        <p:nvSpPr>
          <p:cNvPr id="62" name="Oval 61">
            <a:extLst>
              <a:ext uri="{FF2B5EF4-FFF2-40B4-BE49-F238E27FC236}">
                <a16:creationId xmlns:a16="http://schemas.microsoft.com/office/drawing/2014/main" id="{C6EB5951-0D3E-815E-3CB1-3AE5D5F6F193}"/>
              </a:ext>
            </a:extLst>
          </p:cNvPr>
          <p:cNvSpPr/>
          <p:nvPr/>
        </p:nvSpPr>
        <p:spPr>
          <a:xfrm>
            <a:off x="408355" y="3976390"/>
            <a:ext cx="1887634" cy="1220797"/>
          </a:xfrm>
          <a:prstGeom prst="ellipse">
            <a:avLst/>
          </a:prstGeom>
          <a:solidFill>
            <a:schemeClr val="bg1"/>
          </a:solidFill>
          <a:ln w="28575"/>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1600" dirty="0">
                <a:solidFill>
                  <a:srgbClr val="000000"/>
                </a:solidFill>
                <a:cs typeface="Calibri"/>
              </a:rPr>
              <a:t>UNESCO Field Offices </a:t>
            </a:r>
          </a:p>
        </p:txBody>
      </p:sp>
      <p:sp>
        <p:nvSpPr>
          <p:cNvPr id="63" name="Oval 62">
            <a:extLst>
              <a:ext uri="{FF2B5EF4-FFF2-40B4-BE49-F238E27FC236}">
                <a16:creationId xmlns:a16="http://schemas.microsoft.com/office/drawing/2014/main" id="{B1E73C2B-5CE4-3FE8-A275-3A99A9653A29}"/>
              </a:ext>
            </a:extLst>
          </p:cNvPr>
          <p:cNvSpPr/>
          <p:nvPr/>
        </p:nvSpPr>
        <p:spPr>
          <a:xfrm>
            <a:off x="2277306" y="1382892"/>
            <a:ext cx="1902605" cy="1296033"/>
          </a:xfrm>
          <a:prstGeom prst="ellipse">
            <a:avLst/>
          </a:prstGeom>
          <a:solidFill>
            <a:schemeClr val="bg1"/>
          </a:solidFill>
          <a:ln w="28575"/>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1600" dirty="0">
                <a:solidFill>
                  <a:srgbClr val="000000"/>
                </a:solidFill>
                <a:cs typeface="Calibri"/>
              </a:rPr>
              <a:t>GSA Partnership </a:t>
            </a:r>
            <a:endParaRPr lang="en-GB" dirty="0">
              <a:cs typeface="Calibri"/>
            </a:endParaRPr>
          </a:p>
        </p:txBody>
      </p:sp>
      <p:sp>
        <p:nvSpPr>
          <p:cNvPr id="64" name="Oval 63">
            <a:extLst>
              <a:ext uri="{FF2B5EF4-FFF2-40B4-BE49-F238E27FC236}">
                <a16:creationId xmlns:a16="http://schemas.microsoft.com/office/drawing/2014/main" id="{294568C1-ADCE-8CD5-B457-C279F46E2CA3}"/>
              </a:ext>
            </a:extLst>
          </p:cNvPr>
          <p:cNvSpPr/>
          <p:nvPr/>
        </p:nvSpPr>
        <p:spPr>
          <a:xfrm>
            <a:off x="2295989" y="4681842"/>
            <a:ext cx="1902605" cy="1251591"/>
          </a:xfrm>
          <a:prstGeom prst="ellipse">
            <a:avLst/>
          </a:prstGeom>
          <a:solidFill>
            <a:schemeClr val="bg1"/>
          </a:solidFill>
          <a:ln w="28575"/>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1600" dirty="0">
                <a:solidFill>
                  <a:srgbClr val="000000"/>
                </a:solidFill>
                <a:cs typeface="Calibri"/>
              </a:rPr>
              <a:t>Member States</a:t>
            </a:r>
          </a:p>
        </p:txBody>
      </p:sp>
      <p:cxnSp>
        <p:nvCxnSpPr>
          <p:cNvPr id="65" name="Straight Arrow Connector 64">
            <a:extLst>
              <a:ext uri="{FF2B5EF4-FFF2-40B4-BE49-F238E27FC236}">
                <a16:creationId xmlns:a16="http://schemas.microsoft.com/office/drawing/2014/main" id="{56E43658-6AD3-F3E7-80EA-16526883B0E9}"/>
              </a:ext>
            </a:extLst>
          </p:cNvPr>
          <p:cNvCxnSpPr>
            <a:cxnSpLocks/>
            <a:stCxn id="57" idx="4"/>
          </p:cNvCxnSpPr>
          <p:nvPr/>
        </p:nvCxnSpPr>
        <p:spPr>
          <a:xfrm>
            <a:off x="3228610" y="4158683"/>
            <a:ext cx="11357" cy="523159"/>
          </a:xfrm>
          <a:prstGeom prst="straightConnector1">
            <a:avLst/>
          </a:prstGeom>
          <a:ln w="28575">
            <a:solidFill>
              <a:schemeClr val="accent6">
                <a:lumMod val="50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66" name="Straight Arrow Connector 65">
            <a:extLst>
              <a:ext uri="{FF2B5EF4-FFF2-40B4-BE49-F238E27FC236}">
                <a16:creationId xmlns:a16="http://schemas.microsoft.com/office/drawing/2014/main" id="{2706BDDC-FA9D-F387-1D00-7215D526ADF2}"/>
              </a:ext>
            </a:extLst>
          </p:cNvPr>
          <p:cNvCxnSpPr>
            <a:cxnSpLocks/>
          </p:cNvCxnSpPr>
          <p:nvPr/>
        </p:nvCxnSpPr>
        <p:spPr>
          <a:xfrm>
            <a:off x="3239967" y="2678925"/>
            <a:ext cx="1" cy="305104"/>
          </a:xfrm>
          <a:prstGeom prst="straightConnector1">
            <a:avLst/>
          </a:prstGeom>
          <a:ln w="28575">
            <a:solidFill>
              <a:schemeClr val="accent6">
                <a:lumMod val="50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3" name="Rectangle 22">
            <a:extLst>
              <a:ext uri="{FF2B5EF4-FFF2-40B4-BE49-F238E27FC236}">
                <a16:creationId xmlns:a16="http://schemas.microsoft.com/office/drawing/2014/main" id="{6A3076E1-EC04-B26D-4983-DEC6729E133D}"/>
              </a:ext>
            </a:extLst>
          </p:cNvPr>
          <p:cNvSpPr/>
          <p:nvPr/>
        </p:nvSpPr>
        <p:spPr>
          <a:xfrm>
            <a:off x="2938110" y="1232061"/>
            <a:ext cx="547259" cy="472788"/>
          </a:xfrm>
          <a:prstGeom prst="rect">
            <a:avLst/>
          </a:prstGeom>
          <a:solidFill>
            <a:schemeClr val="bg1"/>
          </a:solidFill>
          <a:ln w="1905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 name="Graphic 23" descr="Boardroom outline">
            <a:extLst>
              <a:ext uri="{FF2B5EF4-FFF2-40B4-BE49-F238E27FC236}">
                <a16:creationId xmlns:a16="http://schemas.microsoft.com/office/drawing/2014/main" id="{7B9E098D-514C-F1EE-FCE8-74D62CDD0BC7}"/>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918767" y="1182298"/>
            <a:ext cx="585943" cy="585943"/>
          </a:xfrm>
          <a:prstGeom prst="rect">
            <a:avLst/>
          </a:prstGeom>
        </p:spPr>
      </p:pic>
      <p:sp>
        <p:nvSpPr>
          <p:cNvPr id="25" name="Rectangle 24">
            <a:extLst>
              <a:ext uri="{FF2B5EF4-FFF2-40B4-BE49-F238E27FC236}">
                <a16:creationId xmlns:a16="http://schemas.microsoft.com/office/drawing/2014/main" id="{BC4EDD34-1A85-B6AF-F907-7BE45C0003F8}"/>
              </a:ext>
            </a:extLst>
          </p:cNvPr>
          <p:cNvSpPr/>
          <p:nvPr/>
        </p:nvSpPr>
        <p:spPr>
          <a:xfrm>
            <a:off x="5799171" y="3980416"/>
            <a:ext cx="539585" cy="452071"/>
          </a:xfrm>
          <a:prstGeom prst="rect">
            <a:avLst/>
          </a:prstGeom>
          <a:solidFill>
            <a:schemeClr val="bg1"/>
          </a:solidFill>
          <a:ln w="1905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6" name="Graphic 25" descr="Schoolhouse with solid fill">
            <a:extLst>
              <a:ext uri="{FF2B5EF4-FFF2-40B4-BE49-F238E27FC236}">
                <a16:creationId xmlns:a16="http://schemas.microsoft.com/office/drawing/2014/main" id="{7B8FB096-1AF6-5FA5-F902-F347F27C0AE9}"/>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798047" y="3960995"/>
            <a:ext cx="527346" cy="507961"/>
          </a:xfrm>
          <a:prstGeom prst="rect">
            <a:avLst/>
          </a:prstGeom>
        </p:spPr>
      </p:pic>
      <p:sp>
        <p:nvSpPr>
          <p:cNvPr id="27" name="Rectangle 26">
            <a:extLst>
              <a:ext uri="{FF2B5EF4-FFF2-40B4-BE49-F238E27FC236}">
                <a16:creationId xmlns:a16="http://schemas.microsoft.com/office/drawing/2014/main" id="{2726B890-3D00-B105-C586-77FD00071B3B}"/>
              </a:ext>
            </a:extLst>
          </p:cNvPr>
          <p:cNvSpPr/>
          <p:nvPr/>
        </p:nvSpPr>
        <p:spPr>
          <a:xfrm>
            <a:off x="220345" y="3979336"/>
            <a:ext cx="557361" cy="471278"/>
          </a:xfrm>
          <a:prstGeom prst="rect">
            <a:avLst/>
          </a:prstGeom>
          <a:solidFill>
            <a:schemeClr val="bg1"/>
          </a:solidFill>
          <a:ln w="1905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8" name="Picture 2">
            <a:extLst>
              <a:ext uri="{FF2B5EF4-FFF2-40B4-BE49-F238E27FC236}">
                <a16:creationId xmlns:a16="http://schemas.microsoft.com/office/drawing/2014/main" id="{75B0E2C5-8812-2F15-05A0-23B33443D150}"/>
              </a:ext>
            </a:extLst>
          </p:cNvPr>
          <p:cNvPicPr>
            <a:picLocks noChangeAspect="1" noChangeArrowheads="1"/>
          </p:cNvPicPr>
          <p:nvPr/>
        </p:nvPicPr>
        <p:blipFill>
          <a:blip r:embed="rId8">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39733" y="4024894"/>
            <a:ext cx="510315" cy="380162"/>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ADABF995-5776-98FF-FD6B-19EC18978BA7}"/>
              </a:ext>
            </a:extLst>
          </p:cNvPr>
          <p:cNvSpPr/>
          <p:nvPr/>
        </p:nvSpPr>
        <p:spPr>
          <a:xfrm>
            <a:off x="7141975" y="1822288"/>
            <a:ext cx="1764145" cy="822037"/>
          </a:xfrm>
          <a:prstGeom prst="rect">
            <a:avLst/>
          </a:prstGeom>
          <a:solidFill>
            <a:schemeClr val="bg1"/>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National</a:t>
            </a:r>
          </a:p>
        </p:txBody>
      </p:sp>
      <p:sp>
        <p:nvSpPr>
          <p:cNvPr id="13" name="Rectangle 12">
            <a:extLst>
              <a:ext uri="{FF2B5EF4-FFF2-40B4-BE49-F238E27FC236}">
                <a16:creationId xmlns:a16="http://schemas.microsoft.com/office/drawing/2014/main" id="{E6C21102-FF85-798B-F061-524601D464E1}"/>
              </a:ext>
            </a:extLst>
          </p:cNvPr>
          <p:cNvSpPr/>
          <p:nvPr/>
        </p:nvSpPr>
        <p:spPr>
          <a:xfrm>
            <a:off x="7154006" y="3152021"/>
            <a:ext cx="1764145" cy="822037"/>
          </a:xfrm>
          <a:prstGeom prst="rect">
            <a:avLst/>
          </a:prstGeom>
          <a:solidFill>
            <a:schemeClr val="bg1"/>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Institutional</a:t>
            </a:r>
            <a:endParaRPr lang="en-US" dirty="0">
              <a:solidFill>
                <a:schemeClr val="tx1"/>
              </a:solidFill>
            </a:endParaRPr>
          </a:p>
        </p:txBody>
      </p:sp>
      <p:sp>
        <p:nvSpPr>
          <p:cNvPr id="14" name="Rectangle 13">
            <a:extLst>
              <a:ext uri="{FF2B5EF4-FFF2-40B4-BE49-F238E27FC236}">
                <a16:creationId xmlns:a16="http://schemas.microsoft.com/office/drawing/2014/main" id="{87B8EFEC-132C-73CB-1345-4E89200B5AF3}"/>
              </a:ext>
            </a:extLst>
          </p:cNvPr>
          <p:cNvSpPr/>
          <p:nvPr/>
        </p:nvSpPr>
        <p:spPr>
          <a:xfrm>
            <a:off x="7141973" y="4421592"/>
            <a:ext cx="1764145" cy="822037"/>
          </a:xfrm>
          <a:prstGeom prst="rect">
            <a:avLst/>
          </a:prstGeom>
          <a:solidFill>
            <a:schemeClr val="bg1"/>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Individual </a:t>
            </a:r>
          </a:p>
        </p:txBody>
      </p:sp>
      <p:sp>
        <p:nvSpPr>
          <p:cNvPr id="15" name="Arrow: Right 14">
            <a:extLst>
              <a:ext uri="{FF2B5EF4-FFF2-40B4-BE49-F238E27FC236}">
                <a16:creationId xmlns:a16="http://schemas.microsoft.com/office/drawing/2014/main" id="{AC4A4A54-DCBB-E706-A90A-99B056C14327}"/>
              </a:ext>
            </a:extLst>
          </p:cNvPr>
          <p:cNvSpPr/>
          <p:nvPr/>
        </p:nvSpPr>
        <p:spPr>
          <a:xfrm>
            <a:off x="9063961" y="2136323"/>
            <a:ext cx="565395" cy="193964"/>
          </a:xfrm>
          <a:prstGeom prst="rightArrow">
            <a:avLst>
              <a:gd name="adj1" fmla="val 50000"/>
              <a:gd name="adj2" fmla="val 46774"/>
            </a:avLst>
          </a:prstGeom>
          <a:solidFill>
            <a:schemeClr val="accent5">
              <a:lumMod val="50000"/>
            </a:schemeClr>
          </a:solid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Arrow: Right 28">
            <a:extLst>
              <a:ext uri="{FF2B5EF4-FFF2-40B4-BE49-F238E27FC236}">
                <a16:creationId xmlns:a16="http://schemas.microsoft.com/office/drawing/2014/main" id="{8663564C-5971-8E8F-4F51-423FE861531D}"/>
              </a:ext>
            </a:extLst>
          </p:cNvPr>
          <p:cNvSpPr/>
          <p:nvPr/>
        </p:nvSpPr>
        <p:spPr>
          <a:xfrm>
            <a:off x="9075994" y="3462592"/>
            <a:ext cx="565395" cy="193964"/>
          </a:xfrm>
          <a:prstGeom prst="rightArrow">
            <a:avLst>
              <a:gd name="adj1" fmla="val 50000"/>
              <a:gd name="adj2" fmla="val 46774"/>
            </a:avLst>
          </a:prstGeom>
          <a:solidFill>
            <a:schemeClr val="accent5">
              <a:lumMod val="50000"/>
            </a:schemeClr>
          </a:solid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Arrow: Right 29">
            <a:extLst>
              <a:ext uri="{FF2B5EF4-FFF2-40B4-BE49-F238E27FC236}">
                <a16:creationId xmlns:a16="http://schemas.microsoft.com/office/drawing/2014/main" id="{F40A798F-8E8B-93E1-C621-9554288F1E1B}"/>
              </a:ext>
            </a:extLst>
          </p:cNvPr>
          <p:cNvSpPr/>
          <p:nvPr/>
        </p:nvSpPr>
        <p:spPr>
          <a:xfrm>
            <a:off x="9063962" y="4735629"/>
            <a:ext cx="565395" cy="193964"/>
          </a:xfrm>
          <a:prstGeom prst="rightArrow">
            <a:avLst>
              <a:gd name="adj1" fmla="val 50000"/>
              <a:gd name="adj2" fmla="val 46774"/>
            </a:avLst>
          </a:prstGeom>
          <a:solidFill>
            <a:schemeClr val="accent5">
              <a:lumMod val="50000"/>
            </a:schemeClr>
          </a:solid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Rectangle: Diagonal Corners Rounded 30">
            <a:extLst>
              <a:ext uri="{FF2B5EF4-FFF2-40B4-BE49-F238E27FC236}">
                <a16:creationId xmlns:a16="http://schemas.microsoft.com/office/drawing/2014/main" id="{E1C19230-9E22-5374-6846-A62CF25CDE38}"/>
              </a:ext>
            </a:extLst>
          </p:cNvPr>
          <p:cNvSpPr/>
          <p:nvPr/>
        </p:nvSpPr>
        <p:spPr>
          <a:xfrm>
            <a:off x="9771926" y="1892155"/>
            <a:ext cx="1792111" cy="642056"/>
          </a:xfrm>
          <a:prstGeom prst="round2Diag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a:cs typeface="Calibri"/>
              </a:rPr>
              <a:t>National Ministry or National TVET Authority </a:t>
            </a:r>
            <a:endParaRPr lang="en-GB" sz="1400" dirty="0"/>
          </a:p>
        </p:txBody>
      </p:sp>
      <p:sp>
        <p:nvSpPr>
          <p:cNvPr id="33" name="Rectangle: Diagonal Corners Rounded 32">
            <a:extLst>
              <a:ext uri="{FF2B5EF4-FFF2-40B4-BE49-F238E27FC236}">
                <a16:creationId xmlns:a16="http://schemas.microsoft.com/office/drawing/2014/main" id="{00B19E25-E147-6C84-CCAA-9CEC4E6D2276}"/>
              </a:ext>
            </a:extLst>
          </p:cNvPr>
          <p:cNvSpPr/>
          <p:nvPr/>
        </p:nvSpPr>
        <p:spPr>
          <a:xfrm>
            <a:off x="9783958" y="3234419"/>
            <a:ext cx="1792111" cy="642056"/>
          </a:xfrm>
          <a:prstGeom prst="round2Diag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1400" dirty="0">
                <a:cs typeface="Calibri"/>
              </a:rPr>
              <a:t>Local TVET Institution</a:t>
            </a:r>
          </a:p>
        </p:txBody>
      </p:sp>
      <p:sp>
        <p:nvSpPr>
          <p:cNvPr id="35" name="Rectangle: Diagonal Corners Rounded 34">
            <a:extLst>
              <a:ext uri="{FF2B5EF4-FFF2-40B4-BE49-F238E27FC236}">
                <a16:creationId xmlns:a16="http://schemas.microsoft.com/office/drawing/2014/main" id="{33E4DC23-B97A-6EAC-4BD5-482BAC1E15FC}"/>
              </a:ext>
            </a:extLst>
          </p:cNvPr>
          <p:cNvSpPr/>
          <p:nvPr/>
        </p:nvSpPr>
        <p:spPr>
          <a:xfrm>
            <a:off x="9771926" y="4502412"/>
            <a:ext cx="1792111" cy="642056"/>
          </a:xfrm>
          <a:prstGeom prst="round2Diag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1400">
                <a:cs typeface="Calibri"/>
              </a:rPr>
              <a:t>Individual learners</a:t>
            </a:r>
            <a:endParaRPr lang="en-GB" sz="1400" err="1"/>
          </a:p>
        </p:txBody>
      </p:sp>
      <p:grpSp>
        <p:nvGrpSpPr>
          <p:cNvPr id="5" name="Group 4">
            <a:extLst>
              <a:ext uri="{FF2B5EF4-FFF2-40B4-BE49-F238E27FC236}">
                <a16:creationId xmlns:a16="http://schemas.microsoft.com/office/drawing/2014/main" id="{C1BC4E33-4B25-FE9C-B41F-D155AD457B3F}"/>
              </a:ext>
            </a:extLst>
          </p:cNvPr>
          <p:cNvGrpSpPr/>
          <p:nvPr/>
        </p:nvGrpSpPr>
        <p:grpSpPr>
          <a:xfrm>
            <a:off x="512143" y="120502"/>
            <a:ext cx="11167714" cy="439824"/>
            <a:chOff x="0" y="91"/>
            <a:chExt cx="8262937" cy="439824"/>
          </a:xfrm>
        </p:grpSpPr>
        <p:sp>
          <p:nvSpPr>
            <p:cNvPr id="6" name="Rectangle: Rounded Corners 5">
              <a:extLst>
                <a:ext uri="{FF2B5EF4-FFF2-40B4-BE49-F238E27FC236}">
                  <a16:creationId xmlns:a16="http://schemas.microsoft.com/office/drawing/2014/main" id="{FABB4148-E044-F772-2772-9E5462CBD929}"/>
                </a:ext>
              </a:extLst>
            </p:cNvPr>
            <p:cNvSpPr/>
            <p:nvPr/>
          </p:nvSpPr>
          <p:spPr>
            <a:xfrm>
              <a:off x="0" y="91"/>
              <a:ext cx="8262937" cy="439824"/>
            </a:xfrm>
            <a:prstGeom prst="roundRect">
              <a:avLst/>
            </a:prstGeom>
            <a:solidFill>
              <a:srgbClr val="004983"/>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8" name="Rectangle: Rounded Corners 4">
              <a:extLst>
                <a:ext uri="{FF2B5EF4-FFF2-40B4-BE49-F238E27FC236}">
                  <a16:creationId xmlns:a16="http://schemas.microsoft.com/office/drawing/2014/main" id="{8EC0FB1C-BD95-D664-B3FF-B895EFA9EF53}"/>
                </a:ext>
              </a:extLst>
            </p:cNvPr>
            <p:cNvSpPr txBox="1"/>
            <p:nvPr/>
          </p:nvSpPr>
          <p:spPr>
            <a:xfrm>
              <a:off x="21469" y="21561"/>
              <a:ext cx="8219998" cy="39688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60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i="0" kern="1200" baseline="0" dirty="0"/>
                <a:t>Global Skills Academy - </a:t>
              </a:r>
              <a:r>
                <a:rPr lang="en-GB" sz="2000" b="1" i="0" kern="1200" baseline="0" dirty="0"/>
                <a:t>A flagship Mission of UNESCO’s Global Education Coalition</a:t>
              </a:r>
            </a:p>
          </p:txBody>
        </p:sp>
      </p:grpSp>
    </p:spTree>
    <p:extLst>
      <p:ext uri="{BB962C8B-B14F-4D97-AF65-F5344CB8AC3E}">
        <p14:creationId xmlns:p14="http://schemas.microsoft.com/office/powerpoint/2010/main" val="19860808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e 3">
            <a:extLst>
              <a:ext uri="{FF2B5EF4-FFF2-40B4-BE49-F238E27FC236}">
                <a16:creationId xmlns:a16="http://schemas.microsoft.com/office/drawing/2014/main" id="{93515F12-42A6-4CF3-96EF-BBDCDA3F9C6F}"/>
              </a:ext>
            </a:extLst>
          </p:cNvPr>
          <p:cNvGrpSpPr/>
          <p:nvPr/>
        </p:nvGrpSpPr>
        <p:grpSpPr>
          <a:xfrm>
            <a:off x="2667657" y="4724488"/>
            <a:ext cx="6809735" cy="1732385"/>
            <a:chOff x="318198" y="4568058"/>
            <a:chExt cx="6809735" cy="1732385"/>
          </a:xfrm>
        </p:grpSpPr>
        <p:grpSp>
          <p:nvGrpSpPr>
            <p:cNvPr id="26" name="Groupe 25">
              <a:extLst>
                <a:ext uri="{FF2B5EF4-FFF2-40B4-BE49-F238E27FC236}">
                  <a16:creationId xmlns:a16="http://schemas.microsoft.com/office/drawing/2014/main" id="{B20C72D9-FD75-4E8E-8828-1496EF32FD51}"/>
                </a:ext>
              </a:extLst>
            </p:cNvPr>
            <p:cNvGrpSpPr/>
            <p:nvPr/>
          </p:nvGrpSpPr>
          <p:grpSpPr>
            <a:xfrm>
              <a:off x="561593" y="4568058"/>
              <a:ext cx="6130596" cy="1157874"/>
              <a:chOff x="473807" y="4570823"/>
              <a:chExt cx="6130596" cy="1157874"/>
            </a:xfrm>
          </p:grpSpPr>
          <p:grpSp>
            <p:nvGrpSpPr>
              <p:cNvPr id="19" name="Groupe 18">
                <a:extLst>
                  <a:ext uri="{FF2B5EF4-FFF2-40B4-BE49-F238E27FC236}">
                    <a16:creationId xmlns:a16="http://schemas.microsoft.com/office/drawing/2014/main" id="{D5998DBF-7933-4B39-9881-DA0FE19AE994}"/>
                  </a:ext>
                </a:extLst>
              </p:cNvPr>
              <p:cNvGrpSpPr/>
              <p:nvPr/>
            </p:nvGrpSpPr>
            <p:grpSpPr>
              <a:xfrm>
                <a:off x="3777356" y="4570823"/>
                <a:ext cx="1157874" cy="1157874"/>
                <a:chOff x="2599911" y="4169137"/>
                <a:chExt cx="1157874" cy="1157874"/>
              </a:xfrm>
            </p:grpSpPr>
            <p:pic>
              <p:nvPicPr>
                <p:cNvPr id="114" name="Picture 13">
                  <a:extLst>
                    <a:ext uri="{FF2B5EF4-FFF2-40B4-BE49-F238E27FC236}">
                      <a16:creationId xmlns:a16="http://schemas.microsoft.com/office/drawing/2014/main" id="{CBC84EBF-62F9-4DCF-B4A5-C7BA8293D6E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78138" y="4653238"/>
                  <a:ext cx="847717" cy="213381"/>
                </a:xfrm>
                <a:prstGeom prst="rect">
                  <a:avLst/>
                </a:prstGeom>
              </p:spPr>
            </p:pic>
            <p:sp>
              <p:nvSpPr>
                <p:cNvPr id="98" name="Ellipse 97">
                  <a:extLst>
                    <a:ext uri="{FF2B5EF4-FFF2-40B4-BE49-F238E27FC236}">
                      <a16:creationId xmlns:a16="http://schemas.microsoft.com/office/drawing/2014/main" id="{35C219B1-109C-4247-84DB-8EF189E84B89}"/>
                    </a:ext>
                  </a:extLst>
                </p:cNvPr>
                <p:cNvSpPr/>
                <p:nvPr/>
              </p:nvSpPr>
              <p:spPr>
                <a:xfrm>
                  <a:off x="2599911" y="4169137"/>
                  <a:ext cx="1157874" cy="1157874"/>
                </a:xfrm>
                <a:prstGeom prst="ellipse">
                  <a:avLst/>
                </a:prstGeom>
                <a:noFill/>
                <a:ln>
                  <a:solidFill>
                    <a:schemeClr val="bg2">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7" name="Groupe 16">
                <a:extLst>
                  <a:ext uri="{FF2B5EF4-FFF2-40B4-BE49-F238E27FC236}">
                    <a16:creationId xmlns:a16="http://schemas.microsoft.com/office/drawing/2014/main" id="{DF2BC71A-6F03-49A3-A0BD-34DBA432FDCD}"/>
                  </a:ext>
                </a:extLst>
              </p:cNvPr>
              <p:cNvGrpSpPr/>
              <p:nvPr/>
            </p:nvGrpSpPr>
            <p:grpSpPr>
              <a:xfrm>
                <a:off x="2113401" y="4570823"/>
                <a:ext cx="1157874" cy="1157874"/>
                <a:chOff x="6092467" y="3876267"/>
                <a:chExt cx="1157874" cy="1157874"/>
              </a:xfrm>
            </p:grpSpPr>
            <p:pic>
              <p:nvPicPr>
                <p:cNvPr id="112" name="Picture 4">
                  <a:extLst>
                    <a:ext uri="{FF2B5EF4-FFF2-40B4-BE49-F238E27FC236}">
                      <a16:creationId xmlns:a16="http://schemas.microsoft.com/office/drawing/2014/main" id="{4237A747-8FD8-44A3-A466-2260154122C7}"/>
                    </a:ext>
                  </a:extLst>
                </p:cNvPr>
                <p:cNvPicPr>
                  <a:picLocks noChangeAspect="1"/>
                </p:cNvPicPr>
                <p:nvPr/>
              </p:nvPicPr>
              <p:blipFill>
                <a:blip r:embed="rId3"/>
                <a:stretch>
                  <a:fillRect/>
                </a:stretch>
              </p:blipFill>
              <p:spPr>
                <a:xfrm>
                  <a:off x="6277651" y="4016737"/>
                  <a:ext cx="820748" cy="830640"/>
                </a:xfrm>
                <a:prstGeom prst="rect">
                  <a:avLst/>
                </a:prstGeom>
              </p:spPr>
            </p:pic>
            <p:sp>
              <p:nvSpPr>
                <p:cNvPr id="101" name="Ellipse 100">
                  <a:extLst>
                    <a:ext uri="{FF2B5EF4-FFF2-40B4-BE49-F238E27FC236}">
                      <a16:creationId xmlns:a16="http://schemas.microsoft.com/office/drawing/2014/main" id="{495DD941-5B50-40D5-97E6-D9E0CE80CBBF}"/>
                    </a:ext>
                  </a:extLst>
                </p:cNvPr>
                <p:cNvSpPr/>
                <p:nvPr/>
              </p:nvSpPr>
              <p:spPr>
                <a:xfrm>
                  <a:off x="6092467" y="3876267"/>
                  <a:ext cx="1157874" cy="1157874"/>
                </a:xfrm>
                <a:prstGeom prst="ellipse">
                  <a:avLst/>
                </a:prstGeom>
                <a:noFill/>
                <a:ln>
                  <a:solidFill>
                    <a:schemeClr val="bg2">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6" name="Groupe 15">
                <a:extLst>
                  <a:ext uri="{FF2B5EF4-FFF2-40B4-BE49-F238E27FC236}">
                    <a16:creationId xmlns:a16="http://schemas.microsoft.com/office/drawing/2014/main" id="{25BE7BA5-C8F0-4DDB-BD21-F2EB1510FDD8}"/>
                  </a:ext>
                </a:extLst>
              </p:cNvPr>
              <p:cNvGrpSpPr/>
              <p:nvPr/>
            </p:nvGrpSpPr>
            <p:grpSpPr>
              <a:xfrm>
                <a:off x="473807" y="4570823"/>
                <a:ext cx="1157874" cy="1157874"/>
                <a:chOff x="6065012" y="3937864"/>
                <a:chExt cx="1157874" cy="1157874"/>
              </a:xfrm>
            </p:grpSpPr>
            <p:pic>
              <p:nvPicPr>
                <p:cNvPr id="108" name="Picture 11">
                  <a:extLst>
                    <a:ext uri="{FF2B5EF4-FFF2-40B4-BE49-F238E27FC236}">
                      <a16:creationId xmlns:a16="http://schemas.microsoft.com/office/drawing/2014/main" id="{D177E44C-43A4-48AE-AADE-4381F9C93A5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84362" y="4204225"/>
                  <a:ext cx="1085995" cy="643199"/>
                </a:xfrm>
                <a:prstGeom prst="rect">
                  <a:avLst/>
                </a:prstGeom>
              </p:spPr>
            </p:pic>
            <p:sp>
              <p:nvSpPr>
                <p:cNvPr id="104" name="Ellipse 103">
                  <a:extLst>
                    <a:ext uri="{FF2B5EF4-FFF2-40B4-BE49-F238E27FC236}">
                      <a16:creationId xmlns:a16="http://schemas.microsoft.com/office/drawing/2014/main" id="{7ACAE67D-CEC6-446E-9476-FDDCDE89F73E}"/>
                    </a:ext>
                  </a:extLst>
                </p:cNvPr>
                <p:cNvSpPr/>
                <p:nvPr/>
              </p:nvSpPr>
              <p:spPr>
                <a:xfrm>
                  <a:off x="6065012" y="3937864"/>
                  <a:ext cx="1157874" cy="1157874"/>
                </a:xfrm>
                <a:prstGeom prst="ellipse">
                  <a:avLst/>
                </a:prstGeom>
                <a:noFill/>
                <a:ln>
                  <a:solidFill>
                    <a:schemeClr val="bg2">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4" name="Groupe 13">
                <a:extLst>
                  <a:ext uri="{FF2B5EF4-FFF2-40B4-BE49-F238E27FC236}">
                    <a16:creationId xmlns:a16="http://schemas.microsoft.com/office/drawing/2014/main" id="{2C0DDE01-E017-4218-A4D7-49D724952C9B}"/>
                  </a:ext>
                </a:extLst>
              </p:cNvPr>
              <p:cNvGrpSpPr/>
              <p:nvPr/>
            </p:nvGrpSpPr>
            <p:grpSpPr>
              <a:xfrm>
                <a:off x="5446529" y="4570823"/>
                <a:ext cx="1157874" cy="1157874"/>
                <a:chOff x="4319454" y="3214786"/>
                <a:chExt cx="1157874" cy="1157874"/>
              </a:xfrm>
            </p:grpSpPr>
            <p:pic>
              <p:nvPicPr>
                <p:cNvPr id="106" name="Picture 24">
                  <a:extLst>
                    <a:ext uri="{FF2B5EF4-FFF2-40B4-BE49-F238E27FC236}">
                      <a16:creationId xmlns:a16="http://schemas.microsoft.com/office/drawing/2014/main" id="{0112FBEC-DFB6-4210-AA85-0AED26898871}"/>
                    </a:ext>
                  </a:extLst>
                </p:cNvPr>
                <p:cNvPicPr>
                  <a:picLocks noChangeAspect="1"/>
                </p:cNvPicPr>
                <p:nvPr/>
              </p:nvPicPr>
              <p:blipFill>
                <a:blip r:embed="rId5"/>
                <a:stretch>
                  <a:fillRect/>
                </a:stretch>
              </p:blipFill>
              <p:spPr>
                <a:xfrm>
                  <a:off x="4548248" y="3405813"/>
                  <a:ext cx="709075" cy="722202"/>
                </a:xfrm>
                <a:prstGeom prst="rect">
                  <a:avLst/>
                </a:prstGeom>
              </p:spPr>
            </p:pic>
            <p:sp>
              <p:nvSpPr>
                <p:cNvPr id="109" name="Ellipse 108">
                  <a:extLst>
                    <a:ext uri="{FF2B5EF4-FFF2-40B4-BE49-F238E27FC236}">
                      <a16:creationId xmlns:a16="http://schemas.microsoft.com/office/drawing/2014/main" id="{E6F3AF1D-E0FB-4FDC-A48A-941E0D5BD4A9}"/>
                    </a:ext>
                  </a:extLst>
                </p:cNvPr>
                <p:cNvSpPr/>
                <p:nvPr/>
              </p:nvSpPr>
              <p:spPr>
                <a:xfrm>
                  <a:off x="4319454" y="3214786"/>
                  <a:ext cx="1157874" cy="1157874"/>
                </a:xfrm>
                <a:prstGeom prst="ellipse">
                  <a:avLst/>
                </a:prstGeom>
                <a:noFill/>
                <a:ln>
                  <a:solidFill>
                    <a:schemeClr val="bg2">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44" name="Rectangle : coins arrondis 143">
              <a:extLst>
                <a:ext uri="{FF2B5EF4-FFF2-40B4-BE49-F238E27FC236}">
                  <a16:creationId xmlns:a16="http://schemas.microsoft.com/office/drawing/2014/main" id="{D964F64C-A7DC-4036-8CD2-4B45DC748B8C}"/>
                </a:ext>
              </a:extLst>
            </p:cNvPr>
            <p:cNvSpPr/>
            <p:nvPr/>
          </p:nvSpPr>
          <p:spPr>
            <a:xfrm>
              <a:off x="318198" y="5662956"/>
              <a:ext cx="1628209" cy="605787"/>
            </a:xfrm>
            <a:prstGeom prst="roundRect">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a:solidFill>
                    <a:srgbClr val="002060"/>
                  </a:solidFill>
                </a:rPr>
                <a:t>Skills Tracker</a:t>
              </a:r>
            </a:p>
            <a:p>
              <a:pPr algn="ctr"/>
              <a:r>
                <a:rPr lang="en-US" sz="1000" i="1">
                  <a:solidFill>
                    <a:srgbClr val="002060"/>
                  </a:solidFill>
                </a:rPr>
                <a:t>Survey for new graduates</a:t>
              </a:r>
            </a:p>
          </p:txBody>
        </p:sp>
        <p:sp>
          <p:nvSpPr>
            <p:cNvPr id="145" name="Rectangle : coins arrondis 144">
              <a:extLst>
                <a:ext uri="{FF2B5EF4-FFF2-40B4-BE49-F238E27FC236}">
                  <a16:creationId xmlns:a16="http://schemas.microsoft.com/office/drawing/2014/main" id="{E148E504-1370-48AC-B50B-11790C72631E}"/>
                </a:ext>
              </a:extLst>
            </p:cNvPr>
            <p:cNvSpPr/>
            <p:nvPr/>
          </p:nvSpPr>
          <p:spPr>
            <a:xfrm>
              <a:off x="1946407" y="5664503"/>
              <a:ext cx="1628209" cy="605787"/>
            </a:xfrm>
            <a:prstGeom prst="roundRect">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a:solidFill>
                    <a:srgbClr val="002060"/>
                  </a:solidFill>
                </a:rPr>
                <a:t>ITU Academy</a:t>
              </a:r>
              <a:br>
                <a:rPr lang="en-US" sz="1100" b="1">
                  <a:solidFill>
                    <a:srgbClr val="002060"/>
                  </a:solidFill>
                </a:rPr>
              </a:br>
              <a:r>
                <a:rPr lang="en-US" sz="1000" i="1">
                  <a:solidFill>
                    <a:srgbClr val="002060"/>
                  </a:solidFill>
                </a:rPr>
                <a:t>Digital skills</a:t>
              </a:r>
              <a:endParaRPr lang="en-US" sz="1100" i="1">
                <a:solidFill>
                  <a:srgbClr val="002060"/>
                </a:solidFill>
              </a:endParaRPr>
            </a:p>
          </p:txBody>
        </p:sp>
        <p:sp>
          <p:nvSpPr>
            <p:cNvPr id="147" name="Rectangle : coins arrondis 146">
              <a:extLst>
                <a:ext uri="{FF2B5EF4-FFF2-40B4-BE49-F238E27FC236}">
                  <a16:creationId xmlns:a16="http://schemas.microsoft.com/office/drawing/2014/main" id="{EDB782C9-7827-4369-B9DD-2EF4DBABC8FB}"/>
                </a:ext>
              </a:extLst>
            </p:cNvPr>
            <p:cNvSpPr/>
            <p:nvPr/>
          </p:nvSpPr>
          <p:spPr>
            <a:xfrm>
              <a:off x="3704867" y="5663396"/>
              <a:ext cx="1628209" cy="605787"/>
            </a:xfrm>
            <a:prstGeom prst="roundRect">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a:solidFill>
                    <a:srgbClr val="002060"/>
                  </a:solidFill>
                </a:rPr>
                <a:t>Skills for Jobs</a:t>
              </a:r>
            </a:p>
            <a:p>
              <a:pPr algn="ctr"/>
              <a:r>
                <a:rPr lang="en-GB" sz="1000" i="1">
                  <a:solidFill>
                    <a:srgbClr val="002060"/>
                  </a:solidFill>
                </a:rPr>
                <a:t>Measuring Skill Demands</a:t>
              </a:r>
              <a:endParaRPr lang="en-US" sz="1000" i="1">
                <a:solidFill>
                  <a:srgbClr val="002060"/>
                </a:solidFill>
              </a:endParaRPr>
            </a:p>
          </p:txBody>
        </p:sp>
        <p:sp>
          <p:nvSpPr>
            <p:cNvPr id="148" name="Rectangle : coins arrondis 147">
              <a:extLst>
                <a:ext uri="{FF2B5EF4-FFF2-40B4-BE49-F238E27FC236}">
                  <a16:creationId xmlns:a16="http://schemas.microsoft.com/office/drawing/2014/main" id="{8D6141E8-FAFA-40E2-A678-EC25FF2D6785}"/>
                </a:ext>
              </a:extLst>
            </p:cNvPr>
            <p:cNvSpPr/>
            <p:nvPr/>
          </p:nvSpPr>
          <p:spPr>
            <a:xfrm>
              <a:off x="5182889" y="5694656"/>
              <a:ext cx="1945044" cy="605787"/>
            </a:xfrm>
            <a:prstGeom prst="roundRect">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a:solidFill>
                    <a:srgbClr val="002060"/>
                  </a:solidFill>
                </a:rPr>
                <a:t>WHO Academy</a:t>
              </a:r>
              <a:br>
                <a:rPr lang="en-US" sz="1100" b="1">
                  <a:solidFill>
                    <a:srgbClr val="002060"/>
                  </a:solidFill>
                </a:rPr>
              </a:br>
              <a:r>
                <a:rPr lang="en-US" sz="1000" i="1">
                  <a:solidFill>
                    <a:srgbClr val="002060"/>
                  </a:solidFill>
                </a:rPr>
                <a:t>Technical skills geared towards the health sector</a:t>
              </a:r>
              <a:endParaRPr lang="en-US" sz="1100" i="1">
                <a:solidFill>
                  <a:srgbClr val="002060"/>
                </a:solidFill>
              </a:endParaRPr>
            </a:p>
          </p:txBody>
        </p:sp>
      </p:grpSp>
      <p:sp>
        <p:nvSpPr>
          <p:cNvPr id="63" name="Ellipse 62">
            <a:extLst>
              <a:ext uri="{FF2B5EF4-FFF2-40B4-BE49-F238E27FC236}">
                <a16:creationId xmlns:a16="http://schemas.microsoft.com/office/drawing/2014/main" id="{1870FD9C-06B4-4B01-8D40-FCCF861E527A}"/>
              </a:ext>
            </a:extLst>
          </p:cNvPr>
          <p:cNvSpPr/>
          <p:nvPr/>
        </p:nvSpPr>
        <p:spPr>
          <a:xfrm>
            <a:off x="4463811" y="2732892"/>
            <a:ext cx="1157874" cy="1157874"/>
          </a:xfrm>
          <a:prstGeom prst="ellipse">
            <a:avLst/>
          </a:prstGeom>
          <a:noFill/>
          <a:ln>
            <a:solidFill>
              <a:schemeClr val="bg2">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Ellipse 66">
            <a:extLst>
              <a:ext uri="{FF2B5EF4-FFF2-40B4-BE49-F238E27FC236}">
                <a16:creationId xmlns:a16="http://schemas.microsoft.com/office/drawing/2014/main" id="{875C641A-65BB-45F5-96F7-F13075AC97EF}"/>
              </a:ext>
            </a:extLst>
          </p:cNvPr>
          <p:cNvSpPr/>
          <p:nvPr/>
        </p:nvSpPr>
        <p:spPr>
          <a:xfrm>
            <a:off x="5860980" y="2750255"/>
            <a:ext cx="1157874" cy="1157874"/>
          </a:xfrm>
          <a:prstGeom prst="ellipse">
            <a:avLst/>
          </a:prstGeom>
          <a:noFill/>
          <a:ln>
            <a:solidFill>
              <a:schemeClr val="bg2">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Ellipse 71">
            <a:extLst>
              <a:ext uri="{FF2B5EF4-FFF2-40B4-BE49-F238E27FC236}">
                <a16:creationId xmlns:a16="http://schemas.microsoft.com/office/drawing/2014/main" id="{FAE1917D-7826-4597-BCEA-5D3972AC7628}"/>
              </a:ext>
            </a:extLst>
          </p:cNvPr>
          <p:cNvSpPr/>
          <p:nvPr/>
        </p:nvSpPr>
        <p:spPr>
          <a:xfrm>
            <a:off x="1675450" y="2755814"/>
            <a:ext cx="1157874" cy="1157874"/>
          </a:xfrm>
          <a:prstGeom prst="ellipse">
            <a:avLst/>
          </a:prstGeom>
          <a:noFill/>
          <a:ln>
            <a:solidFill>
              <a:schemeClr val="bg2">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Ellipse 61">
            <a:extLst>
              <a:ext uri="{FF2B5EF4-FFF2-40B4-BE49-F238E27FC236}">
                <a16:creationId xmlns:a16="http://schemas.microsoft.com/office/drawing/2014/main" id="{93681657-666F-482B-AF66-28BFB00F3A50}"/>
              </a:ext>
            </a:extLst>
          </p:cNvPr>
          <p:cNvSpPr/>
          <p:nvPr/>
        </p:nvSpPr>
        <p:spPr>
          <a:xfrm>
            <a:off x="3069630" y="2756041"/>
            <a:ext cx="1157874" cy="1157874"/>
          </a:xfrm>
          <a:prstGeom prst="ellipse">
            <a:avLst/>
          </a:prstGeom>
          <a:noFill/>
          <a:ln>
            <a:solidFill>
              <a:schemeClr val="bg2">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 coins arrondis 19">
            <a:extLst>
              <a:ext uri="{FF2B5EF4-FFF2-40B4-BE49-F238E27FC236}">
                <a16:creationId xmlns:a16="http://schemas.microsoft.com/office/drawing/2014/main" id="{C64FA870-FB80-4817-A13E-F40F4C2F6B32}"/>
              </a:ext>
            </a:extLst>
          </p:cNvPr>
          <p:cNvSpPr/>
          <p:nvPr/>
        </p:nvSpPr>
        <p:spPr>
          <a:xfrm>
            <a:off x="79412" y="3895273"/>
            <a:ext cx="1628209" cy="605787"/>
          </a:xfrm>
          <a:prstGeom prst="roundRect">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err="1">
                <a:solidFill>
                  <a:srgbClr val="002060"/>
                </a:solidFill>
              </a:rPr>
              <a:t>Women@DIOR</a:t>
            </a:r>
            <a:br>
              <a:rPr lang="en-US" sz="1100" dirty="0">
                <a:solidFill>
                  <a:srgbClr val="002060"/>
                </a:solidFill>
              </a:rPr>
            </a:br>
            <a:r>
              <a:rPr lang="en-US" sz="1000" i="1" dirty="0">
                <a:solidFill>
                  <a:srgbClr val="002060"/>
                </a:solidFill>
              </a:rPr>
              <a:t>Leadership skills</a:t>
            </a:r>
            <a:endParaRPr lang="en-US" sz="1100" i="1" dirty="0">
              <a:solidFill>
                <a:srgbClr val="002060"/>
              </a:solidFill>
            </a:endParaRPr>
          </a:p>
        </p:txBody>
      </p:sp>
      <p:grpSp>
        <p:nvGrpSpPr>
          <p:cNvPr id="24" name="Groupe 23">
            <a:extLst>
              <a:ext uri="{FF2B5EF4-FFF2-40B4-BE49-F238E27FC236}">
                <a16:creationId xmlns:a16="http://schemas.microsoft.com/office/drawing/2014/main" id="{6CC8C1A9-2D90-4F78-8353-39CB3311D702}"/>
              </a:ext>
            </a:extLst>
          </p:cNvPr>
          <p:cNvGrpSpPr/>
          <p:nvPr/>
        </p:nvGrpSpPr>
        <p:grpSpPr>
          <a:xfrm>
            <a:off x="326748" y="978692"/>
            <a:ext cx="7797954" cy="2480506"/>
            <a:chOff x="480278" y="1051753"/>
            <a:chExt cx="7797954" cy="2480506"/>
          </a:xfrm>
        </p:grpSpPr>
        <p:sp>
          <p:nvSpPr>
            <p:cNvPr id="61" name="Ellipse 60">
              <a:extLst>
                <a:ext uri="{FF2B5EF4-FFF2-40B4-BE49-F238E27FC236}">
                  <a16:creationId xmlns:a16="http://schemas.microsoft.com/office/drawing/2014/main" id="{FE14A3F7-22BF-4493-B2D7-EFFD15B9136F}"/>
                </a:ext>
              </a:extLst>
            </p:cNvPr>
            <p:cNvSpPr/>
            <p:nvPr/>
          </p:nvSpPr>
          <p:spPr>
            <a:xfrm>
              <a:off x="480278" y="1051753"/>
              <a:ext cx="1157874" cy="1157874"/>
            </a:xfrm>
            <a:prstGeom prst="ellipse">
              <a:avLst/>
            </a:prstGeom>
            <a:noFill/>
            <a:ln>
              <a:solidFill>
                <a:schemeClr val="bg2">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e 11">
              <a:extLst>
                <a:ext uri="{FF2B5EF4-FFF2-40B4-BE49-F238E27FC236}">
                  <a16:creationId xmlns:a16="http://schemas.microsoft.com/office/drawing/2014/main" id="{22A15978-72C8-4FCD-A3E4-8B48BE97213B}"/>
                </a:ext>
              </a:extLst>
            </p:cNvPr>
            <p:cNvGrpSpPr/>
            <p:nvPr/>
          </p:nvGrpSpPr>
          <p:grpSpPr>
            <a:xfrm>
              <a:off x="5961603" y="1053360"/>
              <a:ext cx="2316629" cy="1157874"/>
              <a:chOff x="5952204" y="3024474"/>
              <a:chExt cx="2316629" cy="1157874"/>
            </a:xfrm>
          </p:grpSpPr>
          <p:pic>
            <p:nvPicPr>
              <p:cNvPr id="87" name="Picture 9">
                <a:extLst>
                  <a:ext uri="{FF2B5EF4-FFF2-40B4-BE49-F238E27FC236}">
                    <a16:creationId xmlns:a16="http://schemas.microsoft.com/office/drawing/2014/main" id="{BB8C0579-DE47-4C66-81A8-4A1529CE416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465158" y="3434998"/>
                <a:ext cx="803675" cy="317325"/>
              </a:xfrm>
              <a:prstGeom prst="rect">
                <a:avLst/>
              </a:prstGeom>
            </p:spPr>
          </p:pic>
          <p:sp>
            <p:nvSpPr>
              <p:cNvPr id="73" name="Ellipse 72">
                <a:extLst>
                  <a:ext uri="{FF2B5EF4-FFF2-40B4-BE49-F238E27FC236}">
                    <a16:creationId xmlns:a16="http://schemas.microsoft.com/office/drawing/2014/main" id="{67665695-7C71-494A-93AB-B5A4B6160A7B}"/>
                  </a:ext>
                </a:extLst>
              </p:cNvPr>
              <p:cNvSpPr/>
              <p:nvPr/>
            </p:nvSpPr>
            <p:spPr>
              <a:xfrm>
                <a:off x="5952204" y="3024474"/>
                <a:ext cx="1157874" cy="1157874"/>
              </a:xfrm>
              <a:prstGeom prst="ellipse">
                <a:avLst/>
              </a:prstGeom>
              <a:noFill/>
              <a:ln>
                <a:solidFill>
                  <a:schemeClr val="bg2">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4" name="Ellipse 73">
              <a:extLst>
                <a:ext uri="{FF2B5EF4-FFF2-40B4-BE49-F238E27FC236}">
                  <a16:creationId xmlns:a16="http://schemas.microsoft.com/office/drawing/2014/main" id="{D13C6E98-D7B9-4AE8-87F0-6C1B5F64EED7}"/>
                </a:ext>
              </a:extLst>
            </p:cNvPr>
            <p:cNvSpPr/>
            <p:nvPr/>
          </p:nvSpPr>
          <p:spPr>
            <a:xfrm>
              <a:off x="3228127" y="1051753"/>
              <a:ext cx="1157874" cy="1157874"/>
            </a:xfrm>
            <a:prstGeom prst="ellipse">
              <a:avLst/>
            </a:prstGeom>
            <a:noFill/>
            <a:ln>
              <a:solidFill>
                <a:schemeClr val="bg2">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0" name="Ellipse 109">
              <a:extLst>
                <a:ext uri="{FF2B5EF4-FFF2-40B4-BE49-F238E27FC236}">
                  <a16:creationId xmlns:a16="http://schemas.microsoft.com/office/drawing/2014/main" id="{27DC3F91-3596-4424-A77A-140220131423}"/>
                </a:ext>
              </a:extLst>
            </p:cNvPr>
            <p:cNvSpPr/>
            <p:nvPr/>
          </p:nvSpPr>
          <p:spPr>
            <a:xfrm>
              <a:off x="4587583" y="1051753"/>
              <a:ext cx="1157874" cy="1157874"/>
            </a:xfrm>
            <a:prstGeom prst="ellipse">
              <a:avLst/>
            </a:prstGeom>
            <a:noFill/>
            <a:ln>
              <a:solidFill>
                <a:schemeClr val="bg2">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2" name="Groupe 21">
              <a:extLst>
                <a:ext uri="{FF2B5EF4-FFF2-40B4-BE49-F238E27FC236}">
                  <a16:creationId xmlns:a16="http://schemas.microsoft.com/office/drawing/2014/main" id="{B585FBFF-7641-43AD-9F5C-E8ED09332AE5}"/>
                </a:ext>
              </a:extLst>
            </p:cNvPr>
            <p:cNvGrpSpPr/>
            <p:nvPr/>
          </p:nvGrpSpPr>
          <p:grpSpPr>
            <a:xfrm>
              <a:off x="747617" y="1051753"/>
              <a:ext cx="2255778" cy="2480506"/>
              <a:chOff x="-562979" y="1014747"/>
              <a:chExt cx="2255778" cy="2480506"/>
            </a:xfrm>
          </p:grpSpPr>
          <p:pic>
            <p:nvPicPr>
              <p:cNvPr id="83" name="Picture 6">
                <a:extLst>
                  <a:ext uri="{FF2B5EF4-FFF2-40B4-BE49-F238E27FC236}">
                    <a16:creationId xmlns:a16="http://schemas.microsoft.com/office/drawing/2014/main" id="{2DCE97FE-04A2-4F46-BB99-B885CCA650B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62979" y="3210200"/>
                <a:ext cx="665767" cy="285053"/>
              </a:xfrm>
              <a:prstGeom prst="rect">
                <a:avLst/>
              </a:prstGeom>
            </p:spPr>
          </p:pic>
          <p:sp>
            <p:nvSpPr>
              <p:cNvPr id="117" name="Ellipse 116">
                <a:extLst>
                  <a:ext uri="{FF2B5EF4-FFF2-40B4-BE49-F238E27FC236}">
                    <a16:creationId xmlns:a16="http://schemas.microsoft.com/office/drawing/2014/main" id="{B156B27B-F152-4B71-B2F5-476162424363}"/>
                  </a:ext>
                </a:extLst>
              </p:cNvPr>
              <p:cNvSpPr/>
              <p:nvPr/>
            </p:nvSpPr>
            <p:spPr>
              <a:xfrm>
                <a:off x="534925" y="1014747"/>
                <a:ext cx="1157874" cy="1157874"/>
              </a:xfrm>
              <a:prstGeom prst="ellipse">
                <a:avLst/>
              </a:prstGeom>
              <a:noFill/>
              <a:ln>
                <a:solidFill>
                  <a:schemeClr val="bg2">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19" name="Rectangle : coins arrondis 118">
            <a:extLst>
              <a:ext uri="{FF2B5EF4-FFF2-40B4-BE49-F238E27FC236}">
                <a16:creationId xmlns:a16="http://schemas.microsoft.com/office/drawing/2014/main" id="{2344EF68-0B64-4E02-A557-C9BE3AFDAD6E}"/>
              </a:ext>
            </a:extLst>
          </p:cNvPr>
          <p:cNvSpPr/>
          <p:nvPr/>
        </p:nvSpPr>
        <p:spPr>
          <a:xfrm>
            <a:off x="105749" y="2149118"/>
            <a:ext cx="1628209" cy="605787"/>
          </a:xfrm>
          <a:prstGeom prst="roundRect">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solidFill>
                  <a:srgbClr val="002060"/>
                </a:solidFill>
              </a:rPr>
              <a:t>KPMG</a:t>
            </a:r>
          </a:p>
          <a:p>
            <a:pPr algn="ctr"/>
            <a:r>
              <a:rPr lang="en-US" sz="1000" i="1" dirty="0">
                <a:solidFill>
                  <a:srgbClr val="002060"/>
                </a:solidFill>
              </a:rPr>
              <a:t>Youth Economic Empowerment</a:t>
            </a:r>
            <a:endParaRPr lang="en-US" sz="1100" i="1" dirty="0">
              <a:solidFill>
                <a:srgbClr val="002060"/>
              </a:solidFill>
            </a:endParaRPr>
          </a:p>
        </p:txBody>
      </p:sp>
      <p:sp>
        <p:nvSpPr>
          <p:cNvPr id="136" name="Rectangle : coins arrondis 135">
            <a:extLst>
              <a:ext uri="{FF2B5EF4-FFF2-40B4-BE49-F238E27FC236}">
                <a16:creationId xmlns:a16="http://schemas.microsoft.com/office/drawing/2014/main" id="{21D55F33-2F5E-4048-927B-FB2F1734E857}"/>
              </a:ext>
            </a:extLst>
          </p:cNvPr>
          <p:cNvSpPr/>
          <p:nvPr/>
        </p:nvSpPr>
        <p:spPr>
          <a:xfrm>
            <a:off x="9164928" y="3916545"/>
            <a:ext cx="2134443" cy="605787"/>
          </a:xfrm>
          <a:prstGeom prst="roundRect">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b="1" dirty="0">
                <a:solidFill>
                  <a:srgbClr val="002060"/>
                </a:solidFill>
              </a:rPr>
              <a:t>Water Technology Program</a:t>
            </a:r>
            <a:br>
              <a:rPr lang="en-US" sz="1000" dirty="0">
                <a:solidFill>
                  <a:srgbClr val="002060"/>
                </a:solidFill>
              </a:rPr>
            </a:br>
            <a:r>
              <a:rPr lang="en-US" sz="1000" i="1" dirty="0">
                <a:solidFill>
                  <a:srgbClr val="002060"/>
                </a:solidFill>
              </a:rPr>
              <a:t>Technical skills</a:t>
            </a:r>
          </a:p>
        </p:txBody>
      </p:sp>
      <p:sp>
        <p:nvSpPr>
          <p:cNvPr id="138" name="Rectangle : coins arrondis 137">
            <a:extLst>
              <a:ext uri="{FF2B5EF4-FFF2-40B4-BE49-F238E27FC236}">
                <a16:creationId xmlns:a16="http://schemas.microsoft.com/office/drawing/2014/main" id="{A92E5FBB-258D-405B-B319-C5A8425A2292}"/>
              </a:ext>
            </a:extLst>
          </p:cNvPr>
          <p:cNvSpPr/>
          <p:nvPr/>
        </p:nvSpPr>
        <p:spPr>
          <a:xfrm>
            <a:off x="6497285" y="2069671"/>
            <a:ext cx="2174348" cy="605787"/>
          </a:xfrm>
          <a:prstGeom prst="roundRect">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100" b="1" dirty="0">
                <a:solidFill>
                  <a:srgbClr val="002060"/>
                </a:solidFill>
              </a:rPr>
              <a:t>SkillsBuild </a:t>
            </a:r>
            <a:br>
              <a:rPr lang="en-US" sz="1100" dirty="0"/>
            </a:br>
            <a:r>
              <a:rPr lang="en-US" sz="1000" i="1" dirty="0">
                <a:solidFill>
                  <a:srgbClr val="002060"/>
                </a:solidFill>
              </a:rPr>
              <a:t>ICT and soft skills</a:t>
            </a:r>
            <a:endParaRPr lang="en-US" sz="1000" i="1" dirty="0"/>
          </a:p>
        </p:txBody>
      </p:sp>
      <p:sp>
        <p:nvSpPr>
          <p:cNvPr id="140" name="Rectangle : coins arrondis 139">
            <a:extLst>
              <a:ext uri="{FF2B5EF4-FFF2-40B4-BE49-F238E27FC236}">
                <a16:creationId xmlns:a16="http://schemas.microsoft.com/office/drawing/2014/main" id="{7966C336-2257-47C5-8B9D-0B1F74E70E0B}"/>
              </a:ext>
            </a:extLst>
          </p:cNvPr>
          <p:cNvSpPr/>
          <p:nvPr/>
        </p:nvSpPr>
        <p:spPr>
          <a:xfrm>
            <a:off x="1462047" y="3866339"/>
            <a:ext cx="1628209" cy="605787"/>
          </a:xfrm>
          <a:prstGeom prst="roundRect">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solidFill>
                  <a:srgbClr val="002060"/>
                </a:solidFill>
              </a:rPr>
              <a:t>Generation Global</a:t>
            </a:r>
            <a:endParaRPr lang="en-US" sz="1100" i="1" dirty="0">
              <a:solidFill>
                <a:srgbClr val="002060"/>
              </a:solidFill>
            </a:endParaRPr>
          </a:p>
        </p:txBody>
      </p:sp>
      <p:sp>
        <p:nvSpPr>
          <p:cNvPr id="141" name="Rectangle : coins arrondis 140">
            <a:extLst>
              <a:ext uri="{FF2B5EF4-FFF2-40B4-BE49-F238E27FC236}">
                <a16:creationId xmlns:a16="http://schemas.microsoft.com/office/drawing/2014/main" id="{44AFD42C-0C5A-48BA-B365-6DF2841848F2}"/>
              </a:ext>
            </a:extLst>
          </p:cNvPr>
          <p:cNvSpPr/>
          <p:nvPr/>
        </p:nvSpPr>
        <p:spPr>
          <a:xfrm>
            <a:off x="2831797" y="3827407"/>
            <a:ext cx="1628209" cy="605787"/>
          </a:xfrm>
          <a:prstGeom prst="roundRect">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100" b="1" dirty="0">
                <a:solidFill>
                  <a:srgbClr val="002060"/>
                </a:solidFill>
              </a:rPr>
              <a:t>PIX</a:t>
            </a:r>
            <a:br>
              <a:rPr lang="en-US" sz="1200" dirty="0">
                <a:solidFill>
                  <a:srgbClr val="002060"/>
                </a:solidFill>
              </a:rPr>
            </a:br>
            <a:r>
              <a:rPr lang="en-US" sz="1000" i="1" dirty="0">
                <a:solidFill>
                  <a:srgbClr val="002060"/>
                </a:solidFill>
              </a:rPr>
              <a:t>Digital</a:t>
            </a:r>
            <a:r>
              <a:rPr lang="en-US" sz="1100" i="1" dirty="0">
                <a:solidFill>
                  <a:srgbClr val="002060"/>
                </a:solidFill>
              </a:rPr>
              <a:t> skills</a:t>
            </a:r>
            <a:endParaRPr lang="en-US" sz="1200" i="1" dirty="0">
              <a:solidFill>
                <a:srgbClr val="002060"/>
              </a:solidFill>
            </a:endParaRPr>
          </a:p>
        </p:txBody>
      </p:sp>
      <p:sp>
        <p:nvSpPr>
          <p:cNvPr id="142" name="Rectangle : coins arrondis 141">
            <a:extLst>
              <a:ext uri="{FF2B5EF4-FFF2-40B4-BE49-F238E27FC236}">
                <a16:creationId xmlns:a16="http://schemas.microsoft.com/office/drawing/2014/main" id="{F474ACF4-8400-4197-9352-91B6F810FEF9}"/>
              </a:ext>
            </a:extLst>
          </p:cNvPr>
          <p:cNvSpPr/>
          <p:nvPr/>
        </p:nvSpPr>
        <p:spPr>
          <a:xfrm>
            <a:off x="9320374" y="2132503"/>
            <a:ext cx="1628209" cy="605787"/>
          </a:xfrm>
          <a:prstGeom prst="roundRect">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100" b="1" dirty="0">
                <a:solidFill>
                  <a:srgbClr val="002060"/>
                </a:solidFill>
              </a:rPr>
              <a:t>Siemens Stiftung</a:t>
            </a:r>
          </a:p>
          <a:p>
            <a:pPr algn="ctr"/>
            <a:r>
              <a:rPr lang="en-US" sz="1000" i="1" dirty="0">
                <a:solidFill>
                  <a:srgbClr val="002060"/>
                </a:solidFill>
              </a:rPr>
              <a:t>Digital skills</a:t>
            </a:r>
          </a:p>
          <a:p>
            <a:pPr algn="ctr"/>
            <a:endParaRPr lang="en-US" sz="1200" i="1" dirty="0">
              <a:solidFill>
                <a:srgbClr val="002060"/>
              </a:solidFill>
            </a:endParaRPr>
          </a:p>
        </p:txBody>
      </p:sp>
      <p:pic>
        <p:nvPicPr>
          <p:cNvPr id="64" name="Picture 15">
            <a:extLst>
              <a:ext uri="{FF2B5EF4-FFF2-40B4-BE49-F238E27FC236}">
                <a16:creationId xmlns:a16="http://schemas.microsoft.com/office/drawing/2014/main" id="{AC8B1683-5DB5-4330-B579-DEB93E526C88}"/>
              </a:ext>
            </a:extLst>
          </p:cNvPr>
          <p:cNvPicPr>
            <a:picLocks noChangeAspect="1"/>
          </p:cNvPicPr>
          <p:nvPr/>
        </p:nvPicPr>
        <p:blipFill rotWithShape="1">
          <a:blip r:embed="rId8">
            <a:extLst>
              <a:ext uri="{28A0092B-C50C-407E-A947-70E740481C1C}">
                <a14:useLocalDpi xmlns:a14="http://schemas.microsoft.com/office/drawing/2010/main" val="0"/>
              </a:ext>
            </a:extLst>
          </a:blip>
          <a:srcRect r="57461"/>
          <a:stretch/>
        </p:blipFill>
        <p:spPr>
          <a:xfrm>
            <a:off x="8699366" y="3039490"/>
            <a:ext cx="572472" cy="565672"/>
          </a:xfrm>
          <a:prstGeom prst="rect">
            <a:avLst/>
          </a:prstGeom>
        </p:spPr>
      </p:pic>
      <p:sp>
        <p:nvSpPr>
          <p:cNvPr id="65" name="Ellipse 64">
            <a:extLst>
              <a:ext uri="{FF2B5EF4-FFF2-40B4-BE49-F238E27FC236}">
                <a16:creationId xmlns:a16="http://schemas.microsoft.com/office/drawing/2014/main" id="{030BF8F6-1A20-46DF-9118-1E852195199E}"/>
              </a:ext>
            </a:extLst>
          </p:cNvPr>
          <p:cNvSpPr/>
          <p:nvPr/>
        </p:nvSpPr>
        <p:spPr>
          <a:xfrm>
            <a:off x="326747" y="2753034"/>
            <a:ext cx="1157874" cy="1157874"/>
          </a:xfrm>
          <a:prstGeom prst="ellipse">
            <a:avLst/>
          </a:prstGeom>
          <a:noFill/>
          <a:ln>
            <a:solidFill>
              <a:schemeClr val="bg2">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1" name="Connecteur droit 20">
            <a:extLst>
              <a:ext uri="{FF2B5EF4-FFF2-40B4-BE49-F238E27FC236}">
                <a16:creationId xmlns:a16="http://schemas.microsoft.com/office/drawing/2014/main" id="{18B0388E-E18E-4FF1-AA78-E247A18D50D8}"/>
              </a:ext>
            </a:extLst>
          </p:cNvPr>
          <p:cNvCxnSpPr>
            <a:cxnSpLocks/>
          </p:cNvCxnSpPr>
          <p:nvPr/>
        </p:nvCxnSpPr>
        <p:spPr>
          <a:xfrm>
            <a:off x="2298851" y="4563206"/>
            <a:ext cx="7618365" cy="0"/>
          </a:xfrm>
          <a:prstGeom prst="line">
            <a:avLst/>
          </a:prstGeom>
          <a:ln>
            <a:solidFill>
              <a:srgbClr val="00B0F0"/>
            </a:solidFill>
            <a:prstDash val="dash"/>
          </a:ln>
        </p:spPr>
        <p:style>
          <a:lnRef idx="1">
            <a:schemeClr val="accent1"/>
          </a:lnRef>
          <a:fillRef idx="0">
            <a:schemeClr val="accent1"/>
          </a:fillRef>
          <a:effectRef idx="0">
            <a:schemeClr val="accent1"/>
          </a:effectRef>
          <a:fontRef idx="minor">
            <a:schemeClr val="tx1"/>
          </a:fontRef>
        </p:style>
      </p:cxnSp>
      <p:pic>
        <p:nvPicPr>
          <p:cNvPr id="75" name="Image 74">
            <a:extLst>
              <a:ext uri="{FF2B5EF4-FFF2-40B4-BE49-F238E27FC236}">
                <a16:creationId xmlns:a16="http://schemas.microsoft.com/office/drawing/2014/main" id="{B1BE35EA-D2EC-49FC-81F9-996EF3DB004B}"/>
              </a:ext>
            </a:extLst>
          </p:cNvPr>
          <p:cNvPicPr>
            <a:picLocks noChangeAspect="1"/>
          </p:cNvPicPr>
          <p:nvPr/>
        </p:nvPicPr>
        <p:blipFill rotWithShape="1">
          <a:blip r:embed="rId9">
            <a:extLst>
              <a:ext uri="{28A0092B-C50C-407E-A947-70E740481C1C}">
                <a14:useLocalDpi xmlns:a14="http://schemas.microsoft.com/office/drawing/2010/main" val="0"/>
              </a:ext>
            </a:extLst>
          </a:blip>
          <a:srcRect l="5700" t="6388" r="12266" b="54425"/>
          <a:stretch/>
        </p:blipFill>
        <p:spPr>
          <a:xfrm>
            <a:off x="9669503" y="1476181"/>
            <a:ext cx="1017388" cy="182973"/>
          </a:xfrm>
          <a:prstGeom prst="rect">
            <a:avLst/>
          </a:prstGeom>
        </p:spPr>
      </p:pic>
      <p:sp>
        <p:nvSpPr>
          <p:cNvPr id="77" name="Ellipse 62">
            <a:extLst>
              <a:ext uri="{FF2B5EF4-FFF2-40B4-BE49-F238E27FC236}">
                <a16:creationId xmlns:a16="http://schemas.microsoft.com/office/drawing/2014/main" id="{9094D25E-F51B-442C-8EF8-2BBC86C01009}"/>
              </a:ext>
            </a:extLst>
          </p:cNvPr>
          <p:cNvSpPr/>
          <p:nvPr/>
        </p:nvSpPr>
        <p:spPr>
          <a:xfrm>
            <a:off x="7062631" y="979327"/>
            <a:ext cx="1157874" cy="1157874"/>
          </a:xfrm>
          <a:prstGeom prst="ellipse">
            <a:avLst/>
          </a:prstGeom>
          <a:noFill/>
          <a:ln>
            <a:solidFill>
              <a:schemeClr val="bg2">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5" name="Picture 167" descr="A picture containing application&#10;&#10;Description automatically generated">
            <a:extLst>
              <a:ext uri="{FF2B5EF4-FFF2-40B4-BE49-F238E27FC236}">
                <a16:creationId xmlns:a16="http://schemas.microsoft.com/office/drawing/2014/main" id="{4F508E7A-A55B-4868-8DB3-EC32F20115B7}"/>
              </a:ext>
            </a:extLst>
          </p:cNvPr>
          <p:cNvPicPr>
            <a:picLocks noChangeAspect="1"/>
          </p:cNvPicPr>
          <p:nvPr/>
        </p:nvPicPr>
        <p:blipFill>
          <a:blip r:embed="rId10"/>
          <a:stretch>
            <a:fillRect/>
          </a:stretch>
        </p:blipFill>
        <p:spPr>
          <a:xfrm>
            <a:off x="6135093" y="3014256"/>
            <a:ext cx="624414" cy="614970"/>
          </a:xfrm>
          <a:prstGeom prst="rect">
            <a:avLst/>
          </a:prstGeom>
        </p:spPr>
      </p:pic>
      <p:sp>
        <p:nvSpPr>
          <p:cNvPr id="79" name="Rectangle : coins arrondis 141">
            <a:extLst>
              <a:ext uri="{FF2B5EF4-FFF2-40B4-BE49-F238E27FC236}">
                <a16:creationId xmlns:a16="http://schemas.microsoft.com/office/drawing/2014/main" id="{E1A7E455-8989-47E6-BF10-4B32B4A5B734}"/>
              </a:ext>
            </a:extLst>
          </p:cNvPr>
          <p:cNvSpPr/>
          <p:nvPr/>
        </p:nvSpPr>
        <p:spPr>
          <a:xfrm>
            <a:off x="5658282" y="3993684"/>
            <a:ext cx="1628209" cy="605787"/>
          </a:xfrm>
          <a:prstGeom prst="roundRect">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000" b="1" dirty="0">
                <a:solidFill>
                  <a:srgbClr val="002060"/>
                </a:solidFill>
              </a:rPr>
              <a:t>Think Global Sustainability</a:t>
            </a:r>
          </a:p>
          <a:p>
            <a:pPr algn="ctr"/>
            <a:r>
              <a:rPr lang="en-US" sz="1000" i="1" dirty="0">
                <a:solidFill>
                  <a:srgbClr val="002060"/>
                </a:solidFill>
              </a:rPr>
              <a:t>Internships</a:t>
            </a:r>
          </a:p>
          <a:p>
            <a:pPr algn="ctr"/>
            <a:endParaRPr lang="en-US" sz="1200" i="1" dirty="0">
              <a:solidFill>
                <a:srgbClr val="002060"/>
              </a:solidFill>
            </a:endParaRPr>
          </a:p>
        </p:txBody>
      </p:sp>
      <p:sp>
        <p:nvSpPr>
          <p:cNvPr id="81" name="Ellipse 62">
            <a:extLst>
              <a:ext uri="{FF2B5EF4-FFF2-40B4-BE49-F238E27FC236}">
                <a16:creationId xmlns:a16="http://schemas.microsoft.com/office/drawing/2014/main" id="{CE778EAC-AE4F-46F8-AA41-A38F7A4281B4}"/>
              </a:ext>
            </a:extLst>
          </p:cNvPr>
          <p:cNvSpPr/>
          <p:nvPr/>
        </p:nvSpPr>
        <p:spPr>
          <a:xfrm>
            <a:off x="7114717" y="2756040"/>
            <a:ext cx="1157874" cy="1157874"/>
          </a:xfrm>
          <a:prstGeom prst="ellipse">
            <a:avLst/>
          </a:prstGeom>
          <a:noFill/>
          <a:ln>
            <a:solidFill>
              <a:schemeClr val="bg2">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7" name="Picture 27" descr="Logo, icon&#10;&#10;Description automatically generated">
            <a:extLst>
              <a:ext uri="{FF2B5EF4-FFF2-40B4-BE49-F238E27FC236}">
                <a16:creationId xmlns:a16="http://schemas.microsoft.com/office/drawing/2014/main" id="{50B4A5A1-8851-475A-92E0-04E9C919DFCC}"/>
              </a:ext>
            </a:extLst>
          </p:cNvPr>
          <p:cNvPicPr>
            <a:picLocks noChangeAspect="1"/>
          </p:cNvPicPr>
          <p:nvPr/>
        </p:nvPicPr>
        <p:blipFill>
          <a:blip r:embed="rId11"/>
          <a:stretch>
            <a:fillRect/>
          </a:stretch>
        </p:blipFill>
        <p:spPr>
          <a:xfrm>
            <a:off x="3214409" y="1287024"/>
            <a:ext cx="844953" cy="472393"/>
          </a:xfrm>
          <a:prstGeom prst="rect">
            <a:avLst/>
          </a:prstGeom>
        </p:spPr>
      </p:pic>
      <p:sp>
        <p:nvSpPr>
          <p:cNvPr id="82" name="Rectangle : coins arrondis 142">
            <a:extLst>
              <a:ext uri="{FF2B5EF4-FFF2-40B4-BE49-F238E27FC236}">
                <a16:creationId xmlns:a16="http://schemas.microsoft.com/office/drawing/2014/main" id="{A9698DEE-BF74-4882-AB95-21124DD8B301}"/>
              </a:ext>
            </a:extLst>
          </p:cNvPr>
          <p:cNvSpPr/>
          <p:nvPr/>
        </p:nvSpPr>
        <p:spPr>
          <a:xfrm>
            <a:off x="2786333" y="2136566"/>
            <a:ext cx="1830765" cy="611574"/>
          </a:xfrm>
          <a:prstGeom prst="roundRect">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100" b="1" dirty="0">
                <a:solidFill>
                  <a:srgbClr val="002060"/>
                </a:solidFill>
              </a:rPr>
              <a:t>Skills For All and </a:t>
            </a:r>
            <a:r>
              <a:rPr lang="en-US" sz="1100" b="1" dirty="0" err="1">
                <a:solidFill>
                  <a:srgbClr val="002060"/>
                </a:solidFill>
              </a:rPr>
              <a:t>NetAcademy</a:t>
            </a:r>
            <a:br>
              <a:rPr lang="en-US" sz="1100" dirty="0">
                <a:solidFill>
                  <a:srgbClr val="002060"/>
                </a:solidFill>
              </a:rPr>
            </a:br>
            <a:r>
              <a:rPr lang="en-US" sz="1000" i="1" dirty="0">
                <a:solidFill>
                  <a:srgbClr val="002060"/>
                </a:solidFill>
              </a:rPr>
              <a:t>ICT, digital and technical skills</a:t>
            </a:r>
            <a:endParaRPr lang="en-US" sz="1000" i="1" dirty="0"/>
          </a:p>
        </p:txBody>
      </p:sp>
      <p:sp>
        <p:nvSpPr>
          <p:cNvPr id="2" name="Ellipse 62">
            <a:extLst>
              <a:ext uri="{FF2B5EF4-FFF2-40B4-BE49-F238E27FC236}">
                <a16:creationId xmlns:a16="http://schemas.microsoft.com/office/drawing/2014/main" id="{F8BCC65D-3778-CA94-D4EF-65BCAE3F1D67}"/>
              </a:ext>
            </a:extLst>
          </p:cNvPr>
          <p:cNvSpPr/>
          <p:nvPr/>
        </p:nvSpPr>
        <p:spPr>
          <a:xfrm>
            <a:off x="8358036" y="987347"/>
            <a:ext cx="1157874" cy="1157874"/>
          </a:xfrm>
          <a:prstGeom prst="ellipse">
            <a:avLst/>
          </a:prstGeom>
          <a:noFill/>
          <a:ln>
            <a:solidFill>
              <a:schemeClr val="bg2">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 coins arrondis 141">
            <a:extLst>
              <a:ext uri="{FF2B5EF4-FFF2-40B4-BE49-F238E27FC236}">
                <a16:creationId xmlns:a16="http://schemas.microsoft.com/office/drawing/2014/main" id="{87A66D6F-A44E-2D0C-CCEB-AE606786E165}"/>
              </a:ext>
            </a:extLst>
          </p:cNvPr>
          <p:cNvSpPr/>
          <p:nvPr/>
        </p:nvSpPr>
        <p:spPr>
          <a:xfrm>
            <a:off x="8131377" y="3878043"/>
            <a:ext cx="1628209" cy="605787"/>
          </a:xfrm>
          <a:prstGeom prst="roundRect">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100" b="1" dirty="0">
                <a:solidFill>
                  <a:srgbClr val="002060"/>
                </a:solidFill>
              </a:rPr>
              <a:t>Orange</a:t>
            </a:r>
            <a:endParaRPr lang="en-US" sz="1200" i="1" dirty="0">
              <a:solidFill>
                <a:srgbClr val="002060"/>
              </a:solidFill>
            </a:endParaRPr>
          </a:p>
        </p:txBody>
      </p:sp>
      <p:sp>
        <p:nvSpPr>
          <p:cNvPr id="7" name="Ellipse 62">
            <a:extLst>
              <a:ext uri="{FF2B5EF4-FFF2-40B4-BE49-F238E27FC236}">
                <a16:creationId xmlns:a16="http://schemas.microsoft.com/office/drawing/2014/main" id="{9BAE9C0A-B415-0362-A65B-EE9297B11E96}"/>
              </a:ext>
            </a:extLst>
          </p:cNvPr>
          <p:cNvSpPr/>
          <p:nvPr/>
        </p:nvSpPr>
        <p:spPr>
          <a:xfrm>
            <a:off x="8410122" y="2764060"/>
            <a:ext cx="1157874" cy="1157874"/>
          </a:xfrm>
          <a:prstGeom prst="ellipse">
            <a:avLst/>
          </a:prstGeom>
          <a:noFill/>
          <a:ln>
            <a:solidFill>
              <a:schemeClr val="bg2">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 coins arrondis 142">
            <a:extLst>
              <a:ext uri="{FF2B5EF4-FFF2-40B4-BE49-F238E27FC236}">
                <a16:creationId xmlns:a16="http://schemas.microsoft.com/office/drawing/2014/main" id="{EA3EC7DD-8297-2BF0-7774-4F8AAC7BAAF0}"/>
              </a:ext>
            </a:extLst>
          </p:cNvPr>
          <p:cNvSpPr/>
          <p:nvPr/>
        </p:nvSpPr>
        <p:spPr>
          <a:xfrm>
            <a:off x="8115331" y="3897506"/>
            <a:ext cx="1830765" cy="611574"/>
          </a:xfrm>
          <a:prstGeom prst="roundRect">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1000" i="1" dirty="0"/>
          </a:p>
        </p:txBody>
      </p:sp>
      <p:sp>
        <p:nvSpPr>
          <p:cNvPr id="15" name="Ellipse 62">
            <a:extLst>
              <a:ext uri="{FF2B5EF4-FFF2-40B4-BE49-F238E27FC236}">
                <a16:creationId xmlns:a16="http://schemas.microsoft.com/office/drawing/2014/main" id="{DEBD711E-2C5A-3E60-5542-6F7A83430853}"/>
              </a:ext>
            </a:extLst>
          </p:cNvPr>
          <p:cNvSpPr/>
          <p:nvPr/>
        </p:nvSpPr>
        <p:spPr>
          <a:xfrm>
            <a:off x="9573219" y="999375"/>
            <a:ext cx="1157874" cy="1157874"/>
          </a:xfrm>
          <a:prstGeom prst="ellipse">
            <a:avLst/>
          </a:prstGeom>
          <a:noFill/>
          <a:ln>
            <a:solidFill>
              <a:schemeClr val="bg2">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Ellipse 62">
            <a:extLst>
              <a:ext uri="{FF2B5EF4-FFF2-40B4-BE49-F238E27FC236}">
                <a16:creationId xmlns:a16="http://schemas.microsoft.com/office/drawing/2014/main" id="{6B4DA587-F550-85F6-79AF-5E7697581B6C}"/>
              </a:ext>
            </a:extLst>
          </p:cNvPr>
          <p:cNvSpPr/>
          <p:nvPr/>
        </p:nvSpPr>
        <p:spPr>
          <a:xfrm>
            <a:off x="9625305" y="2776088"/>
            <a:ext cx="1157874" cy="1157874"/>
          </a:xfrm>
          <a:prstGeom prst="ellipse">
            <a:avLst/>
          </a:prstGeom>
          <a:noFill/>
          <a:ln>
            <a:solidFill>
              <a:schemeClr val="bg2">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3" name="Group 32">
            <a:extLst>
              <a:ext uri="{FF2B5EF4-FFF2-40B4-BE49-F238E27FC236}">
                <a16:creationId xmlns:a16="http://schemas.microsoft.com/office/drawing/2014/main" id="{CA99A033-42B0-BD59-9C30-CC77B662B28F}"/>
              </a:ext>
            </a:extLst>
          </p:cNvPr>
          <p:cNvGrpSpPr/>
          <p:nvPr/>
        </p:nvGrpSpPr>
        <p:grpSpPr>
          <a:xfrm>
            <a:off x="2601114" y="149998"/>
            <a:ext cx="6989772" cy="439824"/>
            <a:chOff x="0" y="91"/>
            <a:chExt cx="8262937" cy="439824"/>
          </a:xfrm>
        </p:grpSpPr>
        <p:sp>
          <p:nvSpPr>
            <p:cNvPr id="34" name="Rectangle: Rounded Corners 33">
              <a:extLst>
                <a:ext uri="{FF2B5EF4-FFF2-40B4-BE49-F238E27FC236}">
                  <a16:creationId xmlns:a16="http://schemas.microsoft.com/office/drawing/2014/main" id="{D659ABB3-518B-B85C-0490-175B661A30AE}"/>
                </a:ext>
              </a:extLst>
            </p:cNvPr>
            <p:cNvSpPr/>
            <p:nvPr/>
          </p:nvSpPr>
          <p:spPr>
            <a:xfrm>
              <a:off x="0" y="91"/>
              <a:ext cx="8262937" cy="439824"/>
            </a:xfrm>
            <a:prstGeom prst="roundRect">
              <a:avLst/>
            </a:prstGeom>
            <a:solidFill>
              <a:srgbClr val="004983"/>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35" name="Rectangle: Rounded Corners 4">
              <a:extLst>
                <a:ext uri="{FF2B5EF4-FFF2-40B4-BE49-F238E27FC236}">
                  <a16:creationId xmlns:a16="http://schemas.microsoft.com/office/drawing/2014/main" id="{A66EE93A-0BFC-2A8F-ED2F-236BB4EF1188}"/>
                </a:ext>
              </a:extLst>
            </p:cNvPr>
            <p:cNvSpPr txBox="1"/>
            <p:nvPr/>
          </p:nvSpPr>
          <p:spPr>
            <a:xfrm>
              <a:off x="21469" y="21561"/>
              <a:ext cx="8219998" cy="39688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60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i="0" kern="1200" baseline="0" dirty="0"/>
                <a:t>Global Skills Academy - Partnerships in 2023</a:t>
              </a:r>
            </a:p>
          </p:txBody>
        </p:sp>
      </p:grpSp>
      <p:pic>
        <p:nvPicPr>
          <p:cNvPr id="36" name="Picture 35" descr="Graphical user interface&#10;&#10;Description automatically generated with low confidence">
            <a:extLst>
              <a:ext uri="{FF2B5EF4-FFF2-40B4-BE49-F238E27FC236}">
                <a16:creationId xmlns:a16="http://schemas.microsoft.com/office/drawing/2014/main" id="{D0F36850-7643-3303-39DA-FBA93B858C8B}"/>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256867" y="5886964"/>
            <a:ext cx="1782213" cy="778290"/>
          </a:xfrm>
          <a:prstGeom prst="rect">
            <a:avLst/>
          </a:prstGeom>
        </p:spPr>
      </p:pic>
      <p:pic>
        <p:nvPicPr>
          <p:cNvPr id="37" name="Picture 36">
            <a:extLst>
              <a:ext uri="{FF2B5EF4-FFF2-40B4-BE49-F238E27FC236}">
                <a16:creationId xmlns:a16="http://schemas.microsoft.com/office/drawing/2014/main" id="{29F755E7-B2B8-3E79-E24A-73BCC56ADAD3}"/>
              </a:ext>
            </a:extLst>
          </p:cNvPr>
          <p:cNvPicPr>
            <a:picLocks noChangeAspect="1"/>
          </p:cNvPicPr>
          <p:nvPr/>
        </p:nvPicPr>
        <p:blipFill>
          <a:blip r:embed="rId13"/>
          <a:stretch>
            <a:fillRect/>
          </a:stretch>
        </p:blipFill>
        <p:spPr>
          <a:xfrm>
            <a:off x="10625201" y="5997444"/>
            <a:ext cx="1309932" cy="718643"/>
          </a:xfrm>
          <a:prstGeom prst="rect">
            <a:avLst/>
          </a:prstGeom>
        </p:spPr>
      </p:pic>
      <p:pic>
        <p:nvPicPr>
          <p:cNvPr id="38" name="Image 89">
            <a:extLst>
              <a:ext uri="{FF2B5EF4-FFF2-40B4-BE49-F238E27FC236}">
                <a16:creationId xmlns:a16="http://schemas.microsoft.com/office/drawing/2014/main" id="{FB5BE364-88DD-DA62-28D8-A661AF21064C}"/>
              </a:ext>
            </a:extLst>
          </p:cNvPr>
          <p:cNvPicPr>
            <a:picLocks noChangeAspect="1"/>
          </p:cNvPicPr>
          <p:nvPr/>
        </p:nvPicPr>
        <p:blipFill>
          <a:blip r:embed="rId14"/>
          <a:stretch>
            <a:fillRect/>
          </a:stretch>
        </p:blipFill>
        <p:spPr>
          <a:xfrm>
            <a:off x="4530321" y="3185438"/>
            <a:ext cx="978477" cy="293065"/>
          </a:xfrm>
          <a:prstGeom prst="rect">
            <a:avLst/>
          </a:prstGeom>
        </p:spPr>
      </p:pic>
      <p:pic>
        <p:nvPicPr>
          <p:cNvPr id="40" name="Picture 8">
            <a:extLst>
              <a:ext uri="{FF2B5EF4-FFF2-40B4-BE49-F238E27FC236}">
                <a16:creationId xmlns:a16="http://schemas.microsoft.com/office/drawing/2014/main" id="{B19E2E12-AB06-CF3D-F66A-35A82D7C6E94}"/>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1934090" y="1189768"/>
            <a:ext cx="716353" cy="716313"/>
          </a:xfrm>
          <a:prstGeom prst="rect">
            <a:avLst/>
          </a:prstGeom>
        </p:spPr>
      </p:pic>
      <p:sp>
        <p:nvSpPr>
          <p:cNvPr id="41" name="Rectangle : coins arrondis 136">
            <a:extLst>
              <a:ext uri="{FF2B5EF4-FFF2-40B4-BE49-F238E27FC236}">
                <a16:creationId xmlns:a16="http://schemas.microsoft.com/office/drawing/2014/main" id="{258FF75B-0CE5-AAC0-B090-BFD9772F0C5A}"/>
              </a:ext>
            </a:extLst>
          </p:cNvPr>
          <p:cNvSpPr/>
          <p:nvPr/>
        </p:nvSpPr>
        <p:spPr>
          <a:xfrm>
            <a:off x="1231350" y="2097846"/>
            <a:ext cx="2134443" cy="605787"/>
          </a:xfrm>
          <a:prstGeom prst="roundRect">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solidFill>
                  <a:srgbClr val="002060"/>
                </a:solidFill>
              </a:rPr>
              <a:t>ICT Academy</a:t>
            </a:r>
            <a:br>
              <a:rPr lang="en-US" sz="1100" b="1" dirty="0">
                <a:solidFill>
                  <a:srgbClr val="002060"/>
                </a:solidFill>
              </a:rPr>
            </a:br>
            <a:r>
              <a:rPr lang="en-US" sz="1000" i="1" dirty="0">
                <a:solidFill>
                  <a:srgbClr val="002060"/>
                </a:solidFill>
              </a:rPr>
              <a:t>ICT skills</a:t>
            </a:r>
            <a:endParaRPr lang="en-US" sz="1100" i="1" dirty="0">
              <a:solidFill>
                <a:srgbClr val="002060"/>
              </a:solidFill>
            </a:endParaRPr>
          </a:p>
        </p:txBody>
      </p:sp>
      <p:sp>
        <p:nvSpPr>
          <p:cNvPr id="42" name="Ellipse 62">
            <a:extLst>
              <a:ext uri="{FF2B5EF4-FFF2-40B4-BE49-F238E27FC236}">
                <a16:creationId xmlns:a16="http://schemas.microsoft.com/office/drawing/2014/main" id="{F6A1AAC7-AFA7-AD71-69DE-510448234FE6}"/>
              </a:ext>
            </a:extLst>
          </p:cNvPr>
          <p:cNvSpPr/>
          <p:nvPr/>
        </p:nvSpPr>
        <p:spPr>
          <a:xfrm>
            <a:off x="10796438" y="1007395"/>
            <a:ext cx="1157874" cy="1157874"/>
          </a:xfrm>
          <a:prstGeom prst="ellipse">
            <a:avLst/>
          </a:prstGeom>
          <a:noFill/>
          <a:ln>
            <a:solidFill>
              <a:schemeClr val="bg2">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Ellipse 62">
            <a:extLst>
              <a:ext uri="{FF2B5EF4-FFF2-40B4-BE49-F238E27FC236}">
                <a16:creationId xmlns:a16="http://schemas.microsoft.com/office/drawing/2014/main" id="{8E56AB09-FAA1-3EA1-7E47-188B72D8BD69}"/>
              </a:ext>
            </a:extLst>
          </p:cNvPr>
          <p:cNvSpPr/>
          <p:nvPr/>
        </p:nvSpPr>
        <p:spPr>
          <a:xfrm>
            <a:off x="10848524" y="2784108"/>
            <a:ext cx="1157874" cy="1157874"/>
          </a:xfrm>
          <a:prstGeom prst="ellipse">
            <a:avLst/>
          </a:prstGeom>
          <a:noFill/>
          <a:ln>
            <a:solidFill>
              <a:schemeClr val="bg2">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 coins arrondis 142">
            <a:extLst>
              <a:ext uri="{FF2B5EF4-FFF2-40B4-BE49-F238E27FC236}">
                <a16:creationId xmlns:a16="http://schemas.microsoft.com/office/drawing/2014/main" id="{E09E3613-4832-C36A-45F0-D819D2798D12}"/>
              </a:ext>
            </a:extLst>
          </p:cNvPr>
          <p:cNvSpPr/>
          <p:nvPr/>
        </p:nvSpPr>
        <p:spPr>
          <a:xfrm>
            <a:off x="5635605" y="2076898"/>
            <a:ext cx="1628209" cy="605787"/>
          </a:xfrm>
          <a:prstGeom prst="roundRect">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100" b="1" dirty="0" err="1">
                <a:solidFill>
                  <a:srgbClr val="002060"/>
                </a:solidFill>
              </a:rPr>
              <a:t>Conecta</a:t>
            </a:r>
            <a:r>
              <a:rPr lang="en-US" sz="1100" b="1" dirty="0">
                <a:solidFill>
                  <a:srgbClr val="002060"/>
                </a:solidFill>
              </a:rPr>
              <a:t> </a:t>
            </a:r>
            <a:r>
              <a:rPr lang="en-US" sz="1100" b="1" dirty="0" err="1">
                <a:solidFill>
                  <a:srgbClr val="002060"/>
                </a:solidFill>
              </a:rPr>
              <a:t>Empleo</a:t>
            </a:r>
            <a:br>
              <a:rPr lang="en-US" sz="1100" dirty="0">
                <a:solidFill>
                  <a:srgbClr val="002060"/>
                </a:solidFill>
              </a:rPr>
            </a:br>
            <a:r>
              <a:rPr lang="en-US" sz="1000" i="1" dirty="0">
                <a:solidFill>
                  <a:srgbClr val="002060"/>
                </a:solidFill>
              </a:rPr>
              <a:t>ICT, digital and soft skills</a:t>
            </a:r>
            <a:endParaRPr lang="en-US" sz="1000" i="1" dirty="0"/>
          </a:p>
        </p:txBody>
      </p:sp>
      <p:pic>
        <p:nvPicPr>
          <p:cNvPr id="46" name="Picture 166" descr="A picture containing graphical user interface&#10;&#10;Description automatically generated">
            <a:extLst>
              <a:ext uri="{FF2B5EF4-FFF2-40B4-BE49-F238E27FC236}">
                <a16:creationId xmlns:a16="http://schemas.microsoft.com/office/drawing/2014/main" id="{7DD05314-9915-8538-1CA1-D18603FA7C2C}"/>
              </a:ext>
            </a:extLst>
          </p:cNvPr>
          <p:cNvPicPr>
            <a:picLocks noChangeAspect="1"/>
          </p:cNvPicPr>
          <p:nvPr/>
        </p:nvPicPr>
        <p:blipFill>
          <a:blip r:embed="rId16"/>
          <a:stretch>
            <a:fillRect/>
          </a:stretch>
        </p:blipFill>
        <p:spPr>
          <a:xfrm>
            <a:off x="5959037" y="1326736"/>
            <a:ext cx="891250" cy="504112"/>
          </a:xfrm>
          <a:prstGeom prst="rect">
            <a:avLst/>
          </a:prstGeom>
        </p:spPr>
      </p:pic>
      <p:pic>
        <p:nvPicPr>
          <p:cNvPr id="47" name="Picture 2">
            <a:extLst>
              <a:ext uri="{FF2B5EF4-FFF2-40B4-BE49-F238E27FC236}">
                <a16:creationId xmlns:a16="http://schemas.microsoft.com/office/drawing/2014/main" id="{C8C086A4-1461-8A6C-FF32-714C47D954C8}"/>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537032" y="1404825"/>
            <a:ext cx="779876" cy="322918"/>
          </a:xfrm>
          <a:prstGeom prst="rect">
            <a:avLst/>
          </a:prstGeom>
          <a:noFill/>
          <a:extLst>
            <a:ext uri="{909E8E84-426E-40dd-AFC4-6F175D3DCCD1}">
              <a14:hiddenFill xmlns="" xmlns:a14="http://schemas.microsoft.com/office/drawing/2010/main">
                <a:solidFill>
                  <a:srgbClr val="FFFFFF"/>
                </a:solidFill>
              </a14:hiddenFill>
            </a:ext>
          </a:extLst>
        </p:spPr>
      </p:pic>
      <p:pic>
        <p:nvPicPr>
          <p:cNvPr id="48" name="Picture 2" descr="Junior Achievement USA to Launch Updated Brand">
            <a:extLst>
              <a:ext uri="{FF2B5EF4-FFF2-40B4-BE49-F238E27FC236}">
                <a16:creationId xmlns:a16="http://schemas.microsoft.com/office/drawing/2014/main" id="{BCD46B6E-3D40-DBFB-02F5-3A8A771874D1}"/>
              </a:ext>
            </a:extLst>
          </p:cNvPr>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7188186" y="3127242"/>
            <a:ext cx="972002" cy="323191"/>
          </a:xfrm>
          <a:prstGeom prst="rect">
            <a:avLst/>
          </a:prstGeom>
          <a:noFill/>
          <a:extLst>
            <a:ext uri="{909E8E84-426E-40DD-AFC4-6F175D3DCCD1}">
              <a14:hiddenFill xmlns:a14="http://schemas.microsoft.com/office/drawing/2010/main">
                <a:solidFill>
                  <a:srgbClr val="FFFFFF"/>
                </a:solidFill>
              </a14:hiddenFill>
            </a:ext>
          </a:extLst>
        </p:spPr>
      </p:pic>
      <p:pic>
        <p:nvPicPr>
          <p:cNvPr id="49" name="Picture 4" descr="Home | Technovation">
            <a:extLst>
              <a:ext uri="{FF2B5EF4-FFF2-40B4-BE49-F238E27FC236}">
                <a16:creationId xmlns:a16="http://schemas.microsoft.com/office/drawing/2014/main" id="{D15690E6-B0BC-0967-ED96-3B96A601D136}"/>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10828658" y="3288111"/>
            <a:ext cx="1157428" cy="133828"/>
          </a:xfrm>
          <a:prstGeom prst="rect">
            <a:avLst/>
          </a:prstGeom>
          <a:noFill/>
          <a:extLst>
            <a:ext uri="{909E8E84-426E-40DD-AFC4-6F175D3DCCD1}">
              <a14:hiddenFill xmlns:a14="http://schemas.microsoft.com/office/drawing/2010/main">
                <a:solidFill>
                  <a:srgbClr val="FFFFFF"/>
                </a:solidFill>
              </a14:hiddenFill>
            </a:ext>
          </a:extLst>
        </p:spPr>
      </p:pic>
      <p:pic>
        <p:nvPicPr>
          <p:cNvPr id="50" name="Picture 16">
            <a:extLst>
              <a:ext uri="{FF2B5EF4-FFF2-40B4-BE49-F238E27FC236}">
                <a16:creationId xmlns:a16="http://schemas.microsoft.com/office/drawing/2014/main" id="{F3E8B6A0-E52A-577C-C663-46E03A1A252F}"/>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8560686" y="1220466"/>
            <a:ext cx="672262" cy="663596"/>
          </a:xfrm>
          <a:prstGeom prst="rect">
            <a:avLst/>
          </a:prstGeom>
        </p:spPr>
      </p:pic>
      <p:sp>
        <p:nvSpPr>
          <p:cNvPr id="51" name="Rectangle : coins arrondis 140">
            <a:extLst>
              <a:ext uri="{FF2B5EF4-FFF2-40B4-BE49-F238E27FC236}">
                <a16:creationId xmlns:a16="http://schemas.microsoft.com/office/drawing/2014/main" id="{B7F803EB-F8E0-9857-C157-49A3FE24E2D4}"/>
              </a:ext>
            </a:extLst>
          </p:cNvPr>
          <p:cNvSpPr/>
          <p:nvPr/>
        </p:nvSpPr>
        <p:spPr>
          <a:xfrm>
            <a:off x="8103143" y="2090347"/>
            <a:ext cx="1628209" cy="605787"/>
          </a:xfrm>
          <a:prstGeom prst="roundRect">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100" b="1" dirty="0">
                <a:solidFill>
                  <a:srgbClr val="002060"/>
                </a:solidFill>
              </a:rPr>
              <a:t>PIX</a:t>
            </a:r>
            <a:br>
              <a:rPr lang="en-US" sz="1200" dirty="0">
                <a:solidFill>
                  <a:srgbClr val="002060"/>
                </a:solidFill>
              </a:rPr>
            </a:br>
            <a:r>
              <a:rPr lang="en-US" sz="1000" i="1" dirty="0">
                <a:solidFill>
                  <a:srgbClr val="002060"/>
                </a:solidFill>
              </a:rPr>
              <a:t>Digital</a:t>
            </a:r>
            <a:r>
              <a:rPr lang="en-US" sz="1100" i="1" dirty="0">
                <a:solidFill>
                  <a:srgbClr val="002060"/>
                </a:solidFill>
              </a:rPr>
              <a:t> skills</a:t>
            </a:r>
            <a:endParaRPr lang="en-US" sz="1200" i="1" dirty="0">
              <a:solidFill>
                <a:srgbClr val="002060"/>
              </a:solidFill>
            </a:endParaRPr>
          </a:p>
        </p:txBody>
      </p:sp>
      <p:pic>
        <p:nvPicPr>
          <p:cNvPr id="52" name="Picture 7">
            <a:extLst>
              <a:ext uri="{FF2B5EF4-FFF2-40B4-BE49-F238E27FC236}">
                <a16:creationId xmlns:a16="http://schemas.microsoft.com/office/drawing/2014/main" id="{E5E25F11-A1E1-3DF8-DE68-04EFFCB1D353}"/>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9836713" y="3300454"/>
            <a:ext cx="810330" cy="149979"/>
          </a:xfrm>
          <a:prstGeom prst="rect">
            <a:avLst/>
          </a:prstGeom>
        </p:spPr>
      </p:pic>
      <p:pic>
        <p:nvPicPr>
          <p:cNvPr id="53" name="Picture 12">
            <a:extLst>
              <a:ext uri="{FF2B5EF4-FFF2-40B4-BE49-F238E27FC236}">
                <a16:creationId xmlns:a16="http://schemas.microsoft.com/office/drawing/2014/main" id="{E43D83AB-4CC0-97E3-24C1-4A8F0ED8D97A}"/>
              </a:ext>
            </a:extLst>
          </p:cNvPr>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4562586" y="1468381"/>
            <a:ext cx="920981" cy="194427"/>
          </a:xfrm>
          <a:prstGeom prst="rect">
            <a:avLst/>
          </a:prstGeom>
        </p:spPr>
      </p:pic>
      <p:sp>
        <p:nvSpPr>
          <p:cNvPr id="54" name="Rectangle : coins arrondis 139">
            <a:extLst>
              <a:ext uri="{FF2B5EF4-FFF2-40B4-BE49-F238E27FC236}">
                <a16:creationId xmlns:a16="http://schemas.microsoft.com/office/drawing/2014/main" id="{650BB925-5062-7F21-0BDA-111E930D3DA6}"/>
              </a:ext>
            </a:extLst>
          </p:cNvPr>
          <p:cNvSpPr/>
          <p:nvPr/>
        </p:nvSpPr>
        <p:spPr>
          <a:xfrm>
            <a:off x="4235215" y="2093312"/>
            <a:ext cx="1628209" cy="605787"/>
          </a:xfrm>
          <a:prstGeom prst="roundRect">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solidFill>
                  <a:srgbClr val="002060"/>
                </a:solidFill>
              </a:rPr>
              <a:t>Microsoft Learn</a:t>
            </a:r>
            <a:br>
              <a:rPr lang="en-US" sz="1100" dirty="0">
                <a:solidFill>
                  <a:srgbClr val="002060"/>
                </a:solidFill>
              </a:rPr>
            </a:br>
            <a:r>
              <a:rPr lang="en-US" sz="1000" i="1" dirty="0">
                <a:solidFill>
                  <a:srgbClr val="002060"/>
                </a:solidFill>
              </a:rPr>
              <a:t>ICT and digital skills</a:t>
            </a:r>
            <a:br>
              <a:rPr lang="en-US" sz="1000" i="1" dirty="0">
                <a:solidFill>
                  <a:srgbClr val="002060"/>
                </a:solidFill>
              </a:rPr>
            </a:br>
            <a:r>
              <a:rPr lang="en-US" sz="1000" i="1" dirty="0">
                <a:solidFill>
                  <a:srgbClr val="002060"/>
                </a:solidFill>
              </a:rPr>
              <a:t>Pedagogical skills</a:t>
            </a:r>
            <a:endParaRPr lang="en-US" sz="1100" i="1" dirty="0">
              <a:solidFill>
                <a:srgbClr val="002060"/>
              </a:solidFill>
            </a:endParaRPr>
          </a:p>
        </p:txBody>
      </p:sp>
      <p:sp>
        <p:nvSpPr>
          <p:cNvPr id="55" name="Rectangle : coins arrondis 141">
            <a:extLst>
              <a:ext uri="{FF2B5EF4-FFF2-40B4-BE49-F238E27FC236}">
                <a16:creationId xmlns:a16="http://schemas.microsoft.com/office/drawing/2014/main" id="{7938E22A-0A78-7488-791F-D40669FB3B6A}"/>
              </a:ext>
            </a:extLst>
          </p:cNvPr>
          <p:cNvSpPr/>
          <p:nvPr/>
        </p:nvSpPr>
        <p:spPr>
          <a:xfrm>
            <a:off x="10603753" y="2164586"/>
            <a:ext cx="1628209" cy="605787"/>
          </a:xfrm>
          <a:prstGeom prst="roundRect">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100" b="1" dirty="0" err="1">
                <a:solidFill>
                  <a:srgbClr val="002060"/>
                </a:solidFill>
              </a:rPr>
              <a:t>Outsystems</a:t>
            </a:r>
            <a:endParaRPr lang="en-US" sz="1100" b="1" dirty="0">
              <a:solidFill>
                <a:srgbClr val="002060"/>
              </a:solidFill>
            </a:endParaRPr>
          </a:p>
          <a:p>
            <a:pPr algn="ctr"/>
            <a:r>
              <a:rPr lang="en-US" sz="1000" i="1" dirty="0">
                <a:solidFill>
                  <a:srgbClr val="002060"/>
                </a:solidFill>
              </a:rPr>
              <a:t>Digital skills</a:t>
            </a:r>
          </a:p>
          <a:p>
            <a:pPr algn="ctr"/>
            <a:endParaRPr lang="en-US" sz="1200" i="1" dirty="0">
              <a:solidFill>
                <a:srgbClr val="002060"/>
              </a:solidFill>
            </a:endParaRPr>
          </a:p>
        </p:txBody>
      </p:sp>
      <p:pic>
        <p:nvPicPr>
          <p:cNvPr id="57" name="Picture 6" descr="الاجيال العالمية Generation Global | Facebook">
            <a:extLst>
              <a:ext uri="{FF2B5EF4-FFF2-40B4-BE49-F238E27FC236}">
                <a16:creationId xmlns:a16="http://schemas.microsoft.com/office/drawing/2014/main" id="{00E54A71-573E-4C74-A853-50B696AF8CB3}"/>
              </a:ext>
            </a:extLst>
          </p:cNvPr>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1885985" y="2958562"/>
            <a:ext cx="794809" cy="794809"/>
          </a:xfrm>
          <a:prstGeom prst="rect">
            <a:avLst/>
          </a:prstGeom>
          <a:noFill/>
          <a:extLst>
            <a:ext uri="{909E8E84-426E-40dd-AFC4-6F175D3DCCD1}">
              <a14:hiddenFill xmlns="" xmlns:a14="http://schemas.microsoft.com/office/drawing/2010/main">
                <a:solidFill>
                  <a:srgbClr val="FFFFFF"/>
                </a:solidFill>
              </a14:hiddenFill>
            </a:ext>
          </a:extLst>
        </p:spPr>
      </p:pic>
      <p:pic>
        <p:nvPicPr>
          <p:cNvPr id="58" name="Picture 8" descr="OutSystems · GitHub">
            <a:extLst>
              <a:ext uri="{FF2B5EF4-FFF2-40B4-BE49-F238E27FC236}">
                <a16:creationId xmlns:a16="http://schemas.microsoft.com/office/drawing/2014/main" id="{9C48E2EC-1242-1740-E1CE-F5A2ABA1E171}"/>
              </a:ext>
            </a:extLst>
          </p:cNvPr>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11024479" y="1235095"/>
            <a:ext cx="701792" cy="701792"/>
          </a:xfrm>
          <a:prstGeom prst="rect">
            <a:avLst/>
          </a:prstGeom>
          <a:noFill/>
          <a:extLst>
            <a:ext uri="{909E8E84-426E-40dd-AFC4-6F175D3DCCD1}">
              <a14:hiddenFill xmlns="" xmlns:a14="http://schemas.microsoft.com/office/drawing/2010/main">
                <a:solidFill>
                  <a:srgbClr val="FFFFFF"/>
                </a:solidFill>
              </a14:hiddenFill>
            </a:ext>
          </a:extLst>
        </p:spPr>
      </p:pic>
      <p:pic>
        <p:nvPicPr>
          <p:cNvPr id="59" name="Picture 10" descr="Anthology and Blackboard to Merge, Creating a Leading Global Provider of  Education Software and Solutions - Higher Education Digest">
            <a:extLst>
              <a:ext uri="{FF2B5EF4-FFF2-40B4-BE49-F238E27FC236}">
                <a16:creationId xmlns:a16="http://schemas.microsoft.com/office/drawing/2014/main" id="{7C30F729-85C1-F1D4-55A8-ACCC12FEC2C8}"/>
              </a:ext>
            </a:extLst>
          </p:cNvPr>
          <p:cNvPicPr>
            <a:picLocks noChangeAspect="1" noChangeArrowheads="1"/>
          </p:cNvPicPr>
          <p:nvPr/>
        </p:nvPicPr>
        <p:blipFill rotWithShape="1">
          <a:blip r:embed="rId25">
            <a:extLst>
              <a:ext uri="{28A0092B-C50C-407E-A947-70E740481C1C}">
                <a14:useLocalDpi xmlns:a14="http://schemas.microsoft.com/office/drawing/2010/main" val="0"/>
              </a:ext>
            </a:extLst>
          </a:blip>
          <a:srcRect l="8874" t="17317" r="12306" b="10332"/>
          <a:stretch/>
        </p:blipFill>
        <p:spPr bwMode="auto">
          <a:xfrm>
            <a:off x="3262537" y="3080781"/>
            <a:ext cx="775298" cy="524381"/>
          </a:xfrm>
          <a:prstGeom prst="rect">
            <a:avLst/>
          </a:prstGeom>
          <a:noFill/>
          <a:extLst>
            <a:ext uri="{909E8E84-426E-40dd-AFC4-6F175D3DCCD1}">
              <a14:hiddenFill xmlns="" xmlns:a14="http://schemas.microsoft.com/office/drawing/2010/main">
                <a:solidFill>
                  <a:srgbClr val="FFFFFF"/>
                </a:solidFill>
              </a14:hiddenFill>
            </a:ext>
          </a:extLst>
        </p:spPr>
      </p:pic>
      <p:sp>
        <p:nvSpPr>
          <p:cNvPr id="60" name="Rectangle : coins arrondis 141">
            <a:extLst>
              <a:ext uri="{FF2B5EF4-FFF2-40B4-BE49-F238E27FC236}">
                <a16:creationId xmlns:a16="http://schemas.microsoft.com/office/drawing/2014/main" id="{88FF12E0-1FF8-E5B6-2FE4-35F410B06F4B}"/>
              </a:ext>
            </a:extLst>
          </p:cNvPr>
          <p:cNvSpPr/>
          <p:nvPr/>
        </p:nvSpPr>
        <p:spPr>
          <a:xfrm>
            <a:off x="6912174" y="3849967"/>
            <a:ext cx="1628209" cy="605787"/>
          </a:xfrm>
          <a:prstGeom prst="roundRect">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100" b="1" dirty="0">
                <a:solidFill>
                  <a:srgbClr val="002060"/>
                </a:solidFill>
              </a:rPr>
              <a:t>Junior Achievement</a:t>
            </a:r>
            <a:endParaRPr lang="en-US" sz="1200" i="1" dirty="0">
              <a:solidFill>
                <a:srgbClr val="002060"/>
              </a:solidFill>
            </a:endParaRPr>
          </a:p>
        </p:txBody>
      </p:sp>
      <p:sp>
        <p:nvSpPr>
          <p:cNvPr id="68" name="Rectangle : coins arrondis 141">
            <a:extLst>
              <a:ext uri="{FF2B5EF4-FFF2-40B4-BE49-F238E27FC236}">
                <a16:creationId xmlns:a16="http://schemas.microsoft.com/office/drawing/2014/main" id="{9F4B8A22-D987-7829-2338-C1DA9992588B}"/>
              </a:ext>
            </a:extLst>
          </p:cNvPr>
          <p:cNvSpPr/>
          <p:nvPr/>
        </p:nvSpPr>
        <p:spPr>
          <a:xfrm>
            <a:off x="4217100" y="3789810"/>
            <a:ext cx="1628209" cy="605787"/>
          </a:xfrm>
          <a:prstGeom prst="roundRect">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100" b="1" dirty="0">
                <a:solidFill>
                  <a:srgbClr val="002060"/>
                </a:solidFill>
              </a:rPr>
              <a:t>Coursera</a:t>
            </a:r>
            <a:endParaRPr lang="en-US" sz="1200" i="1" dirty="0">
              <a:solidFill>
                <a:srgbClr val="002060"/>
              </a:solidFill>
            </a:endParaRPr>
          </a:p>
        </p:txBody>
      </p:sp>
      <p:sp>
        <p:nvSpPr>
          <p:cNvPr id="70" name="Rectangle : coins arrondis 141">
            <a:extLst>
              <a:ext uri="{FF2B5EF4-FFF2-40B4-BE49-F238E27FC236}">
                <a16:creationId xmlns:a16="http://schemas.microsoft.com/office/drawing/2014/main" id="{C95AE395-D79E-81CF-0A4D-5F827EEA7451}"/>
              </a:ext>
            </a:extLst>
          </p:cNvPr>
          <p:cNvSpPr/>
          <p:nvPr/>
        </p:nvSpPr>
        <p:spPr>
          <a:xfrm>
            <a:off x="10605876" y="3898094"/>
            <a:ext cx="1628209" cy="605787"/>
          </a:xfrm>
          <a:prstGeom prst="roundRect">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100" b="1" dirty="0" err="1">
                <a:solidFill>
                  <a:srgbClr val="002060"/>
                </a:solidFill>
              </a:rPr>
              <a:t>Technovation</a:t>
            </a:r>
            <a:endParaRPr lang="en-US" sz="1200" i="1" dirty="0">
              <a:solidFill>
                <a:srgbClr val="002060"/>
              </a:solidFill>
            </a:endParaRPr>
          </a:p>
        </p:txBody>
      </p:sp>
    </p:spTree>
    <p:extLst>
      <p:ext uri="{BB962C8B-B14F-4D97-AF65-F5344CB8AC3E}">
        <p14:creationId xmlns:p14="http://schemas.microsoft.com/office/powerpoint/2010/main" val="246367449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893"/>
        <p:cNvGrpSpPr/>
        <p:nvPr/>
      </p:nvGrpSpPr>
      <p:grpSpPr>
        <a:xfrm>
          <a:off x="0" y="0"/>
          <a:ext cx="0" cy="0"/>
          <a:chOff x="0" y="0"/>
          <a:chExt cx="0" cy="0"/>
        </a:xfrm>
      </p:grpSpPr>
      <p:sp>
        <p:nvSpPr>
          <p:cNvPr id="894" name="Google Shape;894;p121"/>
          <p:cNvSpPr/>
          <p:nvPr/>
        </p:nvSpPr>
        <p:spPr>
          <a:xfrm>
            <a:off x="997526" y="0"/>
            <a:ext cx="11198431" cy="1258784"/>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Open Sans"/>
              <a:ea typeface="Open Sans"/>
              <a:cs typeface="Open Sans"/>
              <a:sym typeface="Open Sans"/>
            </a:endParaRPr>
          </a:p>
        </p:txBody>
      </p:sp>
      <p:sp>
        <p:nvSpPr>
          <p:cNvPr id="895" name="Google Shape;895;p121"/>
          <p:cNvSpPr/>
          <p:nvPr/>
        </p:nvSpPr>
        <p:spPr>
          <a:xfrm>
            <a:off x="996287" y="5071750"/>
            <a:ext cx="11195713" cy="1786252"/>
          </a:xfrm>
          <a:prstGeom prst="rect">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Open Sans"/>
              <a:ea typeface="Open Sans"/>
              <a:cs typeface="Open Sans"/>
              <a:sym typeface="Open Sans"/>
            </a:endParaRPr>
          </a:p>
        </p:txBody>
      </p:sp>
      <p:sp>
        <p:nvSpPr>
          <p:cNvPr id="896" name="Google Shape;896;p121"/>
          <p:cNvSpPr txBox="1">
            <a:spLocks noGrp="1"/>
          </p:cNvSpPr>
          <p:nvPr>
            <p:ph type="title"/>
          </p:nvPr>
        </p:nvSpPr>
        <p:spPr>
          <a:xfrm>
            <a:off x="3412989" y="253339"/>
            <a:ext cx="6080309" cy="816627"/>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00B0F0"/>
              </a:buClr>
              <a:buSzPts val="4400"/>
              <a:buFont typeface="Montserrat"/>
              <a:buNone/>
            </a:pPr>
            <a:r>
              <a:rPr lang="en-GB" sz="2800">
                <a:solidFill>
                  <a:schemeClr val="lt1"/>
                </a:solidFill>
              </a:rPr>
              <a:t>Research Team &amp; Contributors</a:t>
            </a:r>
            <a:endParaRPr>
              <a:solidFill>
                <a:schemeClr val="lt1"/>
              </a:solidFill>
            </a:endParaRPr>
          </a:p>
        </p:txBody>
      </p:sp>
      <p:sp>
        <p:nvSpPr>
          <p:cNvPr id="897" name="Google Shape;897;p121"/>
          <p:cNvSpPr txBox="1">
            <a:spLocks noGrp="1"/>
          </p:cNvSpPr>
          <p:nvPr>
            <p:ph type="body" idx="4294967295"/>
          </p:nvPr>
        </p:nvSpPr>
        <p:spPr>
          <a:xfrm>
            <a:off x="1258413" y="1639797"/>
            <a:ext cx="4693890" cy="3198813"/>
          </a:xfrm>
          <a:prstGeom prst="rect">
            <a:avLst/>
          </a:prstGeom>
          <a:noFill/>
          <a:ln>
            <a:noFill/>
          </a:ln>
        </p:spPr>
        <p:txBody>
          <a:bodyPr spcFirstLastPara="1" wrap="square" lIns="91425" tIns="45700" rIns="91425" bIns="45700" anchor="t" anchorCtr="0">
            <a:normAutofit/>
          </a:bodyPr>
          <a:lstStyle/>
          <a:p>
            <a:pPr marL="114300" lvl="0" indent="0" algn="l" rtl="0">
              <a:lnSpc>
                <a:spcPct val="90000"/>
              </a:lnSpc>
              <a:spcBef>
                <a:spcPts val="1000"/>
              </a:spcBef>
              <a:spcAft>
                <a:spcPts val="0"/>
              </a:spcAft>
              <a:buClr>
                <a:schemeClr val="dk1"/>
              </a:buClr>
              <a:buSzPts val="1800"/>
              <a:buNone/>
            </a:pPr>
            <a:r>
              <a:rPr lang="en-GB" sz="1600" b="1">
                <a:solidFill>
                  <a:schemeClr val="accent2"/>
                </a:solidFill>
              </a:rPr>
              <a:t>JET</a:t>
            </a:r>
            <a:endParaRPr/>
          </a:p>
          <a:p>
            <a:pPr marL="114300" lvl="0" indent="0" algn="l" rtl="0">
              <a:lnSpc>
                <a:spcPct val="100000"/>
              </a:lnSpc>
              <a:spcBef>
                <a:spcPts val="1000"/>
              </a:spcBef>
              <a:spcAft>
                <a:spcPts val="0"/>
              </a:spcAft>
              <a:buSzPts val="1400"/>
              <a:buNone/>
            </a:pPr>
            <a:r>
              <a:rPr lang="en-GB" sz="1200" b="1"/>
              <a:t>James Keevy</a:t>
            </a:r>
            <a:r>
              <a:rPr lang="en-GB" sz="1200"/>
              <a:t>, Principal Investigator</a:t>
            </a:r>
            <a:endParaRPr sz="1200"/>
          </a:p>
          <a:p>
            <a:pPr marL="114300" lvl="0" indent="0" algn="l" rtl="0">
              <a:lnSpc>
                <a:spcPct val="100000"/>
              </a:lnSpc>
              <a:spcBef>
                <a:spcPts val="1000"/>
              </a:spcBef>
              <a:spcAft>
                <a:spcPts val="0"/>
              </a:spcAft>
              <a:buSzPts val="1400"/>
              <a:buNone/>
            </a:pPr>
            <a:r>
              <a:rPr lang="en-GB" sz="1200" b="1"/>
              <a:t>Carla Pereira, Kelly Shiohira &amp; Lungelo Mthembu-Salter</a:t>
            </a:r>
            <a:r>
              <a:rPr lang="en-GB" sz="1200"/>
              <a:t>, Brazil Case Study </a:t>
            </a:r>
            <a:endParaRPr/>
          </a:p>
          <a:p>
            <a:pPr marL="114300" lvl="0" indent="0" algn="l" rtl="0">
              <a:lnSpc>
                <a:spcPct val="100000"/>
              </a:lnSpc>
              <a:spcBef>
                <a:spcPts val="1000"/>
              </a:spcBef>
              <a:spcAft>
                <a:spcPts val="0"/>
              </a:spcAft>
              <a:buSzPts val="1400"/>
              <a:buNone/>
            </a:pPr>
            <a:r>
              <a:rPr lang="en-GB" sz="1200" b="1"/>
              <a:t>Carla Pereira &amp; Tanya Kapoor</a:t>
            </a:r>
            <a:r>
              <a:rPr lang="en-GB" sz="1200"/>
              <a:t>, India Case Study</a:t>
            </a:r>
            <a:endParaRPr/>
          </a:p>
          <a:p>
            <a:pPr marL="114300" lvl="0" indent="0" algn="l" rtl="0">
              <a:lnSpc>
                <a:spcPct val="100000"/>
              </a:lnSpc>
              <a:spcBef>
                <a:spcPts val="1000"/>
              </a:spcBef>
              <a:spcAft>
                <a:spcPts val="0"/>
              </a:spcAft>
              <a:buSzPts val="1400"/>
              <a:buNone/>
            </a:pPr>
            <a:r>
              <a:rPr lang="en-GB" sz="1200" b="1"/>
              <a:t>Kelly Shiohira &amp; Lungelo Mthembu-Salter</a:t>
            </a:r>
            <a:r>
              <a:rPr lang="en-GB" sz="1200"/>
              <a:t>, Jamaica Case Study, </a:t>
            </a:r>
            <a:endParaRPr/>
          </a:p>
          <a:p>
            <a:pPr marL="114300" lvl="0" indent="0" algn="l" rtl="0">
              <a:lnSpc>
                <a:spcPct val="100000"/>
              </a:lnSpc>
              <a:spcBef>
                <a:spcPts val="1000"/>
              </a:spcBef>
              <a:spcAft>
                <a:spcPts val="0"/>
              </a:spcAft>
              <a:buSzPts val="1400"/>
              <a:buNone/>
            </a:pPr>
            <a:r>
              <a:rPr lang="en-GB" sz="1200" b="1"/>
              <a:t>Patrick Molokwane &amp; Andrew Paterson</a:t>
            </a:r>
            <a:r>
              <a:rPr lang="en-GB" sz="1200"/>
              <a:t>, Kenya Case Study</a:t>
            </a:r>
            <a:endParaRPr/>
          </a:p>
          <a:p>
            <a:pPr marL="114300" lvl="0" indent="0" algn="l" rtl="0">
              <a:lnSpc>
                <a:spcPct val="100000"/>
              </a:lnSpc>
              <a:spcBef>
                <a:spcPts val="1000"/>
              </a:spcBef>
              <a:spcAft>
                <a:spcPts val="0"/>
              </a:spcAft>
              <a:buSzPts val="1400"/>
              <a:buNone/>
            </a:pPr>
            <a:r>
              <a:rPr lang="en-GB" sz="1200" b="1"/>
              <a:t>Andrew Paterson &amp; Deborah Hunt</a:t>
            </a:r>
            <a:r>
              <a:rPr lang="en-GB" sz="1200"/>
              <a:t>, Tunisia Case Study</a:t>
            </a:r>
            <a:endParaRPr sz="1200"/>
          </a:p>
          <a:p>
            <a:pPr marL="114300" lvl="0" indent="0" algn="l" rtl="0">
              <a:lnSpc>
                <a:spcPct val="100000"/>
              </a:lnSpc>
              <a:spcBef>
                <a:spcPts val="1000"/>
              </a:spcBef>
              <a:spcAft>
                <a:spcPts val="0"/>
              </a:spcAft>
              <a:buSzPts val="1400"/>
              <a:buNone/>
            </a:pPr>
            <a:r>
              <a:rPr lang="en-GB" sz="1200" b="1"/>
              <a:t>Alan Amory &amp; Andrew Paterson</a:t>
            </a:r>
            <a:r>
              <a:rPr lang="en-GB" sz="1200"/>
              <a:t>, Literature Review</a:t>
            </a:r>
            <a:endParaRPr sz="1200"/>
          </a:p>
          <a:p>
            <a:pPr marL="457200" lvl="0" indent="-228600" algn="l" rtl="0">
              <a:lnSpc>
                <a:spcPct val="90000"/>
              </a:lnSpc>
              <a:spcBef>
                <a:spcPts val="1000"/>
              </a:spcBef>
              <a:spcAft>
                <a:spcPts val="0"/>
              </a:spcAft>
              <a:buClr>
                <a:schemeClr val="dk1"/>
              </a:buClr>
              <a:buSzPts val="1800"/>
              <a:buNone/>
            </a:pPr>
            <a:endParaRPr sz="1200"/>
          </a:p>
        </p:txBody>
      </p:sp>
      <p:sp>
        <p:nvSpPr>
          <p:cNvPr id="898" name="Google Shape;898;p121"/>
          <p:cNvSpPr txBox="1"/>
          <p:nvPr/>
        </p:nvSpPr>
        <p:spPr>
          <a:xfrm>
            <a:off x="6453144" y="1588763"/>
            <a:ext cx="5492052" cy="3445591"/>
          </a:xfrm>
          <a:prstGeom prst="rect">
            <a:avLst/>
          </a:prstGeom>
          <a:noFill/>
          <a:ln>
            <a:noFill/>
          </a:ln>
        </p:spPr>
        <p:txBody>
          <a:bodyPr spcFirstLastPara="1" wrap="square" lIns="91425" tIns="45700" rIns="91425" bIns="45700" anchor="t" anchorCtr="0">
            <a:normAutofit/>
          </a:bodyPr>
          <a:lstStyle/>
          <a:p>
            <a:pPr marL="0" marR="0" lvl="0" indent="0" algn="l" rtl="0">
              <a:lnSpc>
                <a:spcPct val="90000"/>
              </a:lnSpc>
              <a:spcBef>
                <a:spcPts val="1000"/>
              </a:spcBef>
              <a:spcAft>
                <a:spcPts val="0"/>
              </a:spcAft>
              <a:buClr>
                <a:schemeClr val="dk1"/>
              </a:buClr>
              <a:buSzPts val="2890"/>
              <a:buFont typeface="Arial"/>
              <a:buNone/>
            </a:pPr>
            <a:r>
              <a:rPr lang="en-GB" sz="1600" b="1" i="0" u="none" strike="noStrike" cap="none">
                <a:solidFill>
                  <a:schemeClr val="accent3"/>
                </a:solidFill>
                <a:latin typeface="Open Sans"/>
                <a:ea typeface="Open Sans"/>
                <a:cs typeface="Open Sans"/>
                <a:sym typeface="Open Sans"/>
              </a:rPr>
              <a:t>UNESCO</a:t>
            </a:r>
            <a:endParaRPr sz="1600" b="1" i="0" u="none" strike="noStrike" cap="none">
              <a:solidFill>
                <a:schemeClr val="accent3"/>
              </a:solidFill>
              <a:latin typeface="Open Sans"/>
              <a:ea typeface="Open Sans"/>
              <a:cs typeface="Open Sans"/>
              <a:sym typeface="Open Sans"/>
            </a:endParaRPr>
          </a:p>
          <a:p>
            <a:pPr marL="0" marR="0" lvl="0" indent="0" algn="l" rtl="0">
              <a:lnSpc>
                <a:spcPct val="90000"/>
              </a:lnSpc>
              <a:spcBef>
                <a:spcPts val="0"/>
              </a:spcBef>
              <a:spcAft>
                <a:spcPts val="0"/>
              </a:spcAft>
              <a:buClr>
                <a:schemeClr val="dk1"/>
              </a:buClr>
              <a:buSzPts val="1394"/>
              <a:buFont typeface="Arial"/>
              <a:buNone/>
            </a:pPr>
            <a:endParaRPr sz="1200" b="0" i="0" u="none" strike="noStrike" cap="none">
              <a:solidFill>
                <a:schemeClr val="dk1"/>
              </a:solidFill>
              <a:latin typeface="Open Sans"/>
              <a:ea typeface="Open Sans"/>
              <a:cs typeface="Open Sans"/>
              <a:sym typeface="Open Sans"/>
            </a:endParaRPr>
          </a:p>
          <a:p>
            <a:pPr marL="0" marR="0" lvl="0" indent="0" algn="l" rtl="0">
              <a:lnSpc>
                <a:spcPct val="90000"/>
              </a:lnSpc>
              <a:spcBef>
                <a:spcPts val="0"/>
              </a:spcBef>
              <a:spcAft>
                <a:spcPts val="0"/>
              </a:spcAft>
              <a:buClr>
                <a:schemeClr val="dk1"/>
              </a:buClr>
              <a:buSzPts val="1394"/>
              <a:buFont typeface="Arial"/>
              <a:buNone/>
            </a:pPr>
            <a:r>
              <a:rPr lang="en-GB" sz="1200" b="1" i="0" u="none" strike="noStrike" cap="none">
                <a:solidFill>
                  <a:schemeClr val="dk1"/>
                </a:solidFill>
                <a:latin typeface="Open Sans"/>
                <a:ea typeface="Open Sans"/>
                <a:cs typeface="Open Sans"/>
                <a:sym typeface="Open Sans"/>
              </a:rPr>
              <a:t>Hiromichi Katayama, </a:t>
            </a:r>
            <a:r>
              <a:rPr lang="en-GB" sz="1200" b="0" i="0" u="none" strike="noStrike" cap="none">
                <a:solidFill>
                  <a:schemeClr val="dk1"/>
                </a:solidFill>
                <a:latin typeface="Open Sans"/>
                <a:ea typeface="Open Sans"/>
                <a:cs typeface="Open Sans"/>
                <a:sym typeface="Open Sans"/>
              </a:rPr>
              <a:t>Section of Youth, Literacy and Skills Development </a:t>
            </a:r>
            <a:endParaRPr sz="1400" b="0" i="0" u="none" strike="noStrike" cap="none">
              <a:solidFill>
                <a:srgbClr val="000000"/>
              </a:solidFill>
              <a:latin typeface="Arial"/>
              <a:ea typeface="Arial"/>
              <a:cs typeface="Arial"/>
              <a:sym typeface="Arial"/>
            </a:endParaRPr>
          </a:p>
          <a:p>
            <a:pPr marL="0" marR="0" lvl="0" indent="0" algn="l" rtl="0">
              <a:lnSpc>
                <a:spcPct val="90000"/>
              </a:lnSpc>
              <a:spcBef>
                <a:spcPts val="0"/>
              </a:spcBef>
              <a:spcAft>
                <a:spcPts val="0"/>
              </a:spcAft>
              <a:buClr>
                <a:schemeClr val="dk1"/>
              </a:buClr>
              <a:buSzPts val="1394"/>
              <a:buFont typeface="Arial"/>
              <a:buNone/>
            </a:pPr>
            <a:r>
              <a:rPr lang="en-GB" sz="1200" b="1" i="0" u="none" strike="noStrike" cap="none">
                <a:solidFill>
                  <a:schemeClr val="dk1"/>
                </a:solidFill>
                <a:latin typeface="Open Sans"/>
                <a:ea typeface="Open Sans"/>
                <a:cs typeface="Open Sans"/>
                <a:sym typeface="Open Sans"/>
              </a:rPr>
              <a:t> </a:t>
            </a:r>
            <a:endParaRPr sz="1400" b="0" i="0" u="none" strike="noStrike" cap="none">
              <a:solidFill>
                <a:srgbClr val="000000"/>
              </a:solidFill>
              <a:latin typeface="Arial"/>
              <a:ea typeface="Arial"/>
              <a:cs typeface="Arial"/>
              <a:sym typeface="Arial"/>
            </a:endParaRPr>
          </a:p>
          <a:p>
            <a:pPr marL="0" marR="0" lvl="0" indent="0" algn="l" rtl="0">
              <a:lnSpc>
                <a:spcPct val="90000"/>
              </a:lnSpc>
              <a:spcBef>
                <a:spcPts val="0"/>
              </a:spcBef>
              <a:spcAft>
                <a:spcPts val="0"/>
              </a:spcAft>
              <a:buClr>
                <a:schemeClr val="dk1"/>
              </a:buClr>
              <a:buSzPts val="1394"/>
              <a:buFont typeface="Arial"/>
              <a:buNone/>
            </a:pPr>
            <a:r>
              <a:rPr lang="en-GB" sz="1200" b="1" i="0" u="none" strike="noStrike" cap="none">
                <a:solidFill>
                  <a:schemeClr val="dk1"/>
                </a:solidFill>
                <a:latin typeface="Open Sans"/>
                <a:ea typeface="Open Sans"/>
                <a:cs typeface="Open Sans"/>
                <a:sym typeface="Open Sans"/>
              </a:rPr>
              <a:t>Danilo Dalmon,</a:t>
            </a:r>
            <a:r>
              <a:rPr lang="en-GB" sz="1200" b="0" i="0" u="none" strike="noStrike" cap="none">
                <a:solidFill>
                  <a:schemeClr val="dk1"/>
                </a:solidFill>
                <a:latin typeface="Open Sans"/>
                <a:ea typeface="Open Sans"/>
                <a:cs typeface="Open Sans"/>
                <a:sym typeface="Open Sans"/>
              </a:rPr>
              <a:t> Section of Youth, Literacy and Skills Development</a:t>
            </a:r>
            <a:r>
              <a:rPr lang="en-GB" sz="1200" b="1" i="0" u="none" strike="noStrike" cap="none">
                <a:solidFill>
                  <a:schemeClr val="dk1"/>
                </a:solidFill>
                <a:latin typeface="Open Sans"/>
                <a:ea typeface="Open Sans"/>
                <a:cs typeface="Open Sans"/>
                <a:sym typeface="Open Sans"/>
              </a:rPr>
              <a:t> </a:t>
            </a:r>
            <a:endParaRPr sz="1200" b="0" i="0" u="none" strike="noStrike" cap="none">
              <a:solidFill>
                <a:schemeClr val="dk1"/>
              </a:solidFill>
              <a:latin typeface="Open Sans"/>
              <a:ea typeface="Open Sans"/>
              <a:cs typeface="Open Sans"/>
              <a:sym typeface="Open Sans"/>
            </a:endParaRPr>
          </a:p>
          <a:p>
            <a:pPr marL="228600" marR="0" lvl="0" indent="-50800" algn="l" rtl="0">
              <a:lnSpc>
                <a:spcPct val="90000"/>
              </a:lnSpc>
              <a:spcBef>
                <a:spcPts val="1000"/>
              </a:spcBef>
              <a:spcAft>
                <a:spcPts val="0"/>
              </a:spcAft>
              <a:buClr>
                <a:schemeClr val="dk1"/>
              </a:buClr>
              <a:buSzPts val="2168"/>
              <a:buFont typeface="Arial"/>
              <a:buNone/>
            </a:pPr>
            <a:endParaRPr sz="1200" b="0" i="0" u="none" strike="noStrike" cap="none">
              <a:solidFill>
                <a:schemeClr val="dk1"/>
              </a:solidFill>
              <a:latin typeface="Open Sans"/>
              <a:ea typeface="Open Sans"/>
              <a:cs typeface="Open Sans"/>
              <a:sym typeface="Open Sans"/>
            </a:endParaRPr>
          </a:p>
        </p:txBody>
      </p:sp>
      <p:sp>
        <p:nvSpPr>
          <p:cNvPr id="899" name="Google Shape;899;p121"/>
          <p:cNvSpPr txBox="1"/>
          <p:nvPr/>
        </p:nvSpPr>
        <p:spPr>
          <a:xfrm>
            <a:off x="1414836" y="5218203"/>
            <a:ext cx="9498970" cy="1437870"/>
          </a:xfrm>
          <a:prstGeom prst="rect">
            <a:avLst/>
          </a:prstGeom>
          <a:noFill/>
          <a:ln>
            <a:noFill/>
          </a:ln>
        </p:spPr>
        <p:txBody>
          <a:bodyPr spcFirstLastPara="1" wrap="square" lIns="91425" tIns="45700" rIns="91425" bIns="45700" anchor="t" anchorCtr="0">
            <a:normAutofit/>
          </a:bodyPr>
          <a:lstStyle/>
          <a:p>
            <a:pPr marL="0" marR="0" lvl="0" indent="0" algn="l" rtl="0">
              <a:lnSpc>
                <a:spcPct val="90000"/>
              </a:lnSpc>
              <a:spcBef>
                <a:spcPts val="1000"/>
              </a:spcBef>
              <a:spcAft>
                <a:spcPts val="0"/>
              </a:spcAft>
              <a:buClr>
                <a:schemeClr val="dk1"/>
              </a:buClr>
              <a:buSzPts val="2800"/>
              <a:buFont typeface="Arial"/>
              <a:buNone/>
            </a:pPr>
            <a:r>
              <a:rPr lang="en-GB" sz="1600" b="1" i="0" u="none" strike="noStrike" cap="none" dirty="0">
                <a:solidFill>
                  <a:schemeClr val="accent5"/>
                </a:solidFill>
                <a:latin typeface="Open Sans"/>
                <a:ea typeface="Open Sans"/>
                <a:cs typeface="Open Sans"/>
                <a:sym typeface="Open Sans"/>
              </a:rPr>
              <a:t>International Reviewers:</a:t>
            </a:r>
            <a:endParaRPr sz="1600" b="1" i="0" u="none" strike="noStrike" cap="none" dirty="0">
              <a:solidFill>
                <a:schemeClr val="accent5"/>
              </a:solidFill>
              <a:latin typeface="Open Sans"/>
              <a:ea typeface="Open Sans"/>
              <a:cs typeface="Open Sans"/>
              <a:sym typeface="Open Sans"/>
            </a:endParaRPr>
          </a:p>
          <a:p>
            <a:pPr marL="0" marR="0" lvl="0" indent="0" algn="l" rtl="0">
              <a:lnSpc>
                <a:spcPct val="100000"/>
              </a:lnSpc>
              <a:spcBef>
                <a:spcPts val="1000"/>
              </a:spcBef>
              <a:spcAft>
                <a:spcPts val="0"/>
              </a:spcAft>
              <a:buClr>
                <a:schemeClr val="dk1"/>
              </a:buClr>
              <a:buSzPts val="2800"/>
              <a:buFont typeface="Arial"/>
              <a:buNone/>
            </a:pPr>
            <a:r>
              <a:rPr lang="en-GB" sz="1200" b="0" i="0" u="none" strike="noStrike" cap="none" dirty="0">
                <a:solidFill>
                  <a:schemeClr val="dk1"/>
                </a:solidFill>
                <a:latin typeface="Open Sans"/>
                <a:ea typeface="Open Sans"/>
                <a:cs typeface="Open Sans"/>
                <a:sym typeface="Open Sans"/>
              </a:rPr>
              <a:t>Frances Ferreira (Commonwealth of Learning), Alessandro </a:t>
            </a:r>
            <a:r>
              <a:rPr lang="en-GB" sz="1200" b="0" i="0" u="none" strike="noStrike" cap="none" dirty="0" err="1">
                <a:solidFill>
                  <a:schemeClr val="dk1"/>
                </a:solidFill>
                <a:latin typeface="Open Sans"/>
                <a:ea typeface="Open Sans"/>
                <a:cs typeface="Open Sans"/>
                <a:sym typeface="Open Sans"/>
              </a:rPr>
              <a:t>Brolpito</a:t>
            </a:r>
            <a:r>
              <a:rPr lang="en-GB" sz="1200" b="0" i="0" u="none" strike="noStrike" cap="none" dirty="0">
                <a:solidFill>
                  <a:schemeClr val="dk1"/>
                </a:solidFill>
                <a:latin typeface="Open Sans"/>
                <a:ea typeface="Open Sans"/>
                <a:cs typeface="Open Sans"/>
                <a:sym typeface="Open Sans"/>
              </a:rPr>
              <a:t> (European Training Foundation), Sarah Elson-Rogers (UNEVOC) &amp; Roy Saurabh (UNESCO)</a:t>
            </a:r>
            <a:endParaRPr sz="2000" b="0" i="0" u="none" strike="noStrike" cap="none" dirty="0">
              <a:solidFill>
                <a:schemeClr val="dk1"/>
              </a:solidFill>
              <a:latin typeface="Open Sans"/>
              <a:ea typeface="Open Sans"/>
              <a:cs typeface="Open Sans"/>
              <a:sym typeface="Open Sans"/>
            </a:endParaRPr>
          </a:p>
          <a:p>
            <a:pPr marL="228600" marR="0" lvl="0" indent="-50800" algn="l" rtl="0">
              <a:lnSpc>
                <a:spcPct val="90000"/>
              </a:lnSpc>
              <a:spcBef>
                <a:spcPts val="1000"/>
              </a:spcBef>
              <a:spcAft>
                <a:spcPts val="0"/>
              </a:spcAft>
              <a:buClr>
                <a:schemeClr val="dk1"/>
              </a:buClr>
              <a:buSzPts val="2800"/>
              <a:buFont typeface="Arial"/>
              <a:buNone/>
            </a:pPr>
            <a:endParaRPr sz="2000" b="0" i="0" u="none" strike="noStrike" cap="none" dirty="0">
              <a:solidFill>
                <a:schemeClr val="dk1"/>
              </a:solidFill>
              <a:latin typeface="Open Sans"/>
              <a:ea typeface="Open Sans"/>
              <a:cs typeface="Open Sans"/>
              <a:sym typeface="Open Sans"/>
            </a:endParaRPr>
          </a:p>
        </p:txBody>
      </p:sp>
      <p:sp>
        <p:nvSpPr>
          <p:cNvPr id="900" name="Google Shape;900;p121"/>
          <p:cNvSpPr txBox="1">
            <a:spLocks noGrp="1"/>
          </p:cNvSpPr>
          <p:nvPr>
            <p:ph type="sldNum" idx="12"/>
          </p:nvPr>
        </p:nvSpPr>
        <p:spPr>
          <a:xfrm>
            <a:off x="236538" y="6418263"/>
            <a:ext cx="512762" cy="227012"/>
          </a:xfrm>
          <a:prstGeom prst="rect">
            <a:avLst/>
          </a:prstGeom>
          <a:noFill/>
          <a:ln>
            <a:noFill/>
          </a:ln>
        </p:spPr>
        <p:txBody>
          <a:bodyPr spcFirstLastPara="1" wrap="square" lIns="0" tIns="0" rIns="0" bIns="0" anchor="ctr" anchorCtr="0">
            <a:noAutofit/>
          </a:bodyPr>
          <a:lstStyle/>
          <a:p>
            <a:pPr marL="0" lvl="0" indent="0" algn="ctr" rtl="0">
              <a:lnSpc>
                <a:spcPct val="100000"/>
              </a:lnSpc>
              <a:spcBef>
                <a:spcPts val="0"/>
              </a:spcBef>
              <a:spcAft>
                <a:spcPts val="0"/>
              </a:spcAft>
              <a:buSzPts val="1000"/>
              <a:buNone/>
            </a:pPr>
            <a:fld id="{00000000-1234-1234-1234-123412341234}" type="slidenum">
              <a:rPr lang="en-GB"/>
              <a:t>25</a:t>
            </a:fld>
            <a:endParaRPr/>
          </a:p>
        </p:txBody>
      </p:sp>
      <p:sp>
        <p:nvSpPr>
          <p:cNvPr id="901" name="Google Shape;901;p121"/>
          <p:cNvSpPr txBox="1"/>
          <p:nvPr/>
        </p:nvSpPr>
        <p:spPr>
          <a:xfrm rot="-5400000">
            <a:off x="-1983760" y="3329483"/>
            <a:ext cx="4953000" cy="30777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GB" sz="1400" b="1" i="0" u="none" strike="noStrike" cap="none">
                <a:solidFill>
                  <a:srgbClr val="8F8F8F"/>
                </a:solidFill>
                <a:latin typeface="Open Sans"/>
                <a:ea typeface="Open Sans"/>
                <a:cs typeface="Open Sans"/>
                <a:sym typeface="Open Sans"/>
              </a:rPr>
              <a:t>THANK YOU</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name="B&amp;D-Powerpoint Template_16x9">
  <a:themeElements>
    <a:clrScheme name="Custom 8">
      <a:dk1>
        <a:srgbClr val="1F1F1F"/>
      </a:dk1>
      <a:lt1>
        <a:srgbClr val="FFFFFF"/>
      </a:lt1>
      <a:dk2>
        <a:srgbClr val="202020"/>
      </a:dk2>
      <a:lt2>
        <a:srgbClr val="FFFFFF"/>
      </a:lt2>
      <a:accent1>
        <a:srgbClr val="1E1F1E"/>
      </a:accent1>
      <a:accent2>
        <a:srgbClr val="0C948E"/>
      </a:accent2>
      <a:accent3>
        <a:srgbClr val="02AFEE"/>
      </a:accent3>
      <a:accent4>
        <a:srgbClr val="1D29BD"/>
      </a:accent4>
      <a:accent5>
        <a:srgbClr val="2B2457"/>
      </a:accent5>
      <a:accent6>
        <a:srgbClr val="F58246"/>
      </a:accent6>
      <a:hlink>
        <a:srgbClr val="09938E"/>
      </a:hlink>
      <a:folHlink>
        <a:srgbClr val="BFBFB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JET CI COLOUR THEME">
      <a:dk1>
        <a:srgbClr val="000000"/>
      </a:dk1>
      <a:lt1>
        <a:srgbClr val="FFFFFF"/>
      </a:lt1>
      <a:dk2>
        <a:srgbClr val="44546A"/>
      </a:dk2>
      <a:lt2>
        <a:srgbClr val="E7E6E6"/>
      </a:lt2>
      <a:accent1>
        <a:srgbClr val="00958E"/>
      </a:accent1>
      <a:accent2>
        <a:srgbClr val="083D3D"/>
      </a:accent2>
      <a:accent3>
        <a:srgbClr val="D2232A"/>
      </a:accent3>
      <a:accent4>
        <a:srgbClr val="620C10"/>
      </a:accent4>
      <a:accent5>
        <a:srgbClr val="F4BF19"/>
      </a:accent5>
      <a:accent6>
        <a:srgbClr val="A7872E"/>
      </a:accent6>
      <a:hlink>
        <a:srgbClr val="00958E"/>
      </a:hlink>
      <a:folHlink>
        <a:srgbClr val="A4A4A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116</TotalTime>
  <Words>3132</Words>
  <Application>Microsoft Office PowerPoint</Application>
  <PresentationFormat>Widescreen</PresentationFormat>
  <Paragraphs>342</Paragraphs>
  <Slides>25</Slides>
  <Notes>23</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25</vt:i4>
      </vt:variant>
    </vt:vector>
  </HeadingPairs>
  <TitlesOfParts>
    <vt:vector size="34" baseType="lpstr">
      <vt:lpstr>Montserrat</vt:lpstr>
      <vt:lpstr>Calibri Light</vt:lpstr>
      <vt:lpstr>Montserrat Medium</vt:lpstr>
      <vt:lpstr>Calibri</vt:lpstr>
      <vt:lpstr>Segoe UI</vt:lpstr>
      <vt:lpstr>Open Sans</vt:lpstr>
      <vt:lpstr>Arial</vt:lpstr>
      <vt:lpstr>B&amp;D-Powerpoint Template_16x9</vt:lpstr>
      <vt:lpstr>Office Theme</vt:lpstr>
      <vt:lpstr>PowerPoint Presentation</vt:lpstr>
      <vt:lpstr>PowerPoint Presentation</vt:lpstr>
      <vt:lpstr>DX/T Digital transformation in TVET</vt:lpstr>
      <vt:lpstr>PowerPoint Presentation</vt:lpstr>
      <vt:lpstr>Objectives</vt:lpstr>
      <vt:lpstr>PowerPoint Presentation</vt:lpstr>
      <vt:lpstr>PowerPoint Presentation</vt:lpstr>
      <vt:lpstr>Case Study: Brazil</vt:lpstr>
      <vt:lpstr>Case Study: India</vt:lpstr>
      <vt:lpstr>Case Study: Jamaica</vt:lpstr>
      <vt:lpstr>Case Study: Kenya</vt:lpstr>
      <vt:lpstr>Case Study: Tunisia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DX/T - Enabling factors</vt:lpstr>
      <vt:lpstr>PowerPoint Presentation</vt:lpstr>
      <vt:lpstr>PowerPoint Presentation</vt:lpstr>
      <vt:lpstr>PowerPoint Presentation</vt:lpstr>
      <vt:lpstr>PowerPoint Presentation</vt:lpstr>
      <vt:lpstr>Research Team &amp; Contributors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Katayama, Hiromichi</dc:creator>
  <cp:lastModifiedBy>Katayama, Hiromichi</cp:lastModifiedBy>
  <cp:revision>3</cp:revision>
  <dcterms:modified xsi:type="dcterms:W3CDTF">2023-06-14T21:37:44Z</dcterms:modified>
</cp:coreProperties>
</file>