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7.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657" r:id="rId5"/>
    <p:sldMasterId id="2147483665" r:id="rId6"/>
    <p:sldMasterId id="2147483661" r:id="rId7"/>
    <p:sldMasterId id="2147483687" r:id="rId8"/>
    <p:sldMasterId id="2147483691" r:id="rId9"/>
    <p:sldMasterId id="2147483694" r:id="rId10"/>
    <p:sldMasterId id="2147483712" r:id="rId11"/>
  </p:sldMasterIdLst>
  <p:notesMasterIdLst>
    <p:notesMasterId r:id="rId44"/>
  </p:notesMasterIdLst>
  <p:sldIdLst>
    <p:sldId id="360" r:id="rId12"/>
    <p:sldId id="890" r:id="rId13"/>
    <p:sldId id="951" r:id="rId14"/>
    <p:sldId id="444" r:id="rId15"/>
    <p:sldId id="429" r:id="rId16"/>
    <p:sldId id="952" r:id="rId17"/>
    <p:sldId id="953" r:id="rId18"/>
    <p:sldId id="900" r:id="rId19"/>
    <p:sldId id="858" r:id="rId20"/>
    <p:sldId id="950" r:id="rId21"/>
    <p:sldId id="859" r:id="rId22"/>
    <p:sldId id="954" r:id="rId23"/>
    <p:sldId id="430" r:id="rId24"/>
    <p:sldId id="889" r:id="rId25"/>
    <p:sldId id="894" r:id="rId26"/>
    <p:sldId id="865" r:id="rId27"/>
    <p:sldId id="443" r:id="rId28"/>
    <p:sldId id="885" r:id="rId29"/>
    <p:sldId id="887" r:id="rId30"/>
    <p:sldId id="888" r:id="rId31"/>
    <p:sldId id="878" r:id="rId32"/>
    <p:sldId id="460" r:id="rId33"/>
    <p:sldId id="455" r:id="rId34"/>
    <p:sldId id="880" r:id="rId35"/>
    <p:sldId id="886" r:id="rId36"/>
    <p:sldId id="897" r:id="rId37"/>
    <p:sldId id="895" r:id="rId38"/>
    <p:sldId id="896" r:id="rId39"/>
    <p:sldId id="955" r:id="rId40"/>
    <p:sldId id="901" r:id="rId41"/>
    <p:sldId id="862" r:id="rId42"/>
    <p:sldId id="898" r:id="rId43"/>
  </p:sldIdLst>
  <p:sldSz cx="12192000" cy="685800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17A8A1-7B91-65E0-D036-974C1E5951A3}" name="BARA, Evangelia" initials="EB" userId="S::Villy.Bara@cedefop.europa.eu::1cf47909-5b4d-4411-b277-9a73850a5f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90C"/>
    <a:srgbClr val="4CDB45"/>
    <a:srgbClr val="00B0F0"/>
    <a:srgbClr val="6BC5ED"/>
    <a:srgbClr val="0096D8"/>
    <a:srgbClr val="0093D6"/>
    <a:srgbClr val="6D6E71"/>
    <a:srgbClr val="09539D"/>
    <a:srgbClr val="2F47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C472B-4766-4641-A6F8-0F5D0E0AD526}" v="1" dt="2024-03-10T18:57:05.378"/>
    <p1510:client id="{BC37D04B-0DA0-4362-AC21-A04901066C0F}" v="85" dt="2024-03-10T16:52:19.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TZICHRISTOU, Stelina" userId="36fffc4a-a71f-491f-9177-f4ce92a956ca" providerId="ADAL" clId="{979C472B-4766-4641-A6F8-0F5D0E0AD526}"/>
    <pc:docChg chg="undo custSel addSld delSld modSld replTag">
      <pc:chgData name="CHATZICHRISTOU, Stelina" userId="36fffc4a-a71f-491f-9177-f4ce92a956ca" providerId="ADAL" clId="{979C472B-4766-4641-A6F8-0F5D0E0AD526}" dt="2024-03-10T18:57:05.378" v="270"/>
      <pc:docMkLst>
        <pc:docMk/>
      </pc:docMkLst>
      <pc:sldChg chg="setBg">
        <pc:chgData name="CHATZICHRISTOU, Stelina" userId="36fffc4a-a71f-491f-9177-f4ce92a956ca" providerId="ADAL" clId="{979C472B-4766-4641-A6F8-0F5D0E0AD526}" dt="2024-03-08T14:16:25.017" v="56"/>
        <pc:sldMkLst>
          <pc:docMk/>
          <pc:sldMk cId="2438904448" sldId="429"/>
        </pc:sldMkLst>
      </pc:sldChg>
      <pc:sldChg chg="mod modShow">
        <pc:chgData name="CHATZICHRISTOU, Stelina" userId="36fffc4a-a71f-491f-9177-f4ce92a956ca" providerId="ADAL" clId="{979C472B-4766-4641-A6F8-0F5D0E0AD526}" dt="2024-03-08T14:17:56.083" v="59" actId="729"/>
        <pc:sldMkLst>
          <pc:docMk/>
          <pc:sldMk cId="579298829" sldId="862"/>
        </pc:sldMkLst>
      </pc:sldChg>
      <pc:sldChg chg="del">
        <pc:chgData name="CHATZICHRISTOU, Stelina" userId="36fffc4a-a71f-491f-9177-f4ce92a956ca" providerId="ADAL" clId="{979C472B-4766-4641-A6F8-0F5D0E0AD526}" dt="2024-03-08T14:09:11.418" v="0" actId="2696"/>
        <pc:sldMkLst>
          <pc:docMk/>
          <pc:sldMk cId="452502905" sldId="890"/>
        </pc:sldMkLst>
      </pc:sldChg>
      <pc:sldChg chg="add del">
        <pc:chgData name="CHATZICHRISTOU, Stelina" userId="36fffc4a-a71f-491f-9177-f4ce92a956ca" providerId="ADAL" clId="{979C472B-4766-4641-A6F8-0F5D0E0AD526}" dt="2024-03-08T14:09:18.090" v="2"/>
        <pc:sldMkLst>
          <pc:docMk/>
          <pc:sldMk cId="2947324328" sldId="890"/>
        </pc:sldMkLst>
      </pc:sldChg>
      <pc:sldChg chg="add">
        <pc:chgData name="CHATZICHRISTOU, Stelina" userId="36fffc4a-a71f-491f-9177-f4ce92a956ca" providerId="ADAL" clId="{979C472B-4766-4641-A6F8-0F5D0E0AD526}" dt="2024-03-08T14:09:18.123" v="3"/>
        <pc:sldMkLst>
          <pc:docMk/>
          <pc:sldMk cId="3022922484" sldId="890"/>
        </pc:sldMkLst>
      </pc:sldChg>
      <pc:sldChg chg="addSp modSp mod">
        <pc:chgData name="CHATZICHRISTOU, Stelina" userId="36fffc4a-a71f-491f-9177-f4ce92a956ca" providerId="ADAL" clId="{979C472B-4766-4641-A6F8-0F5D0E0AD526}" dt="2024-03-08T14:15:38.572" v="55" actId="14100"/>
        <pc:sldMkLst>
          <pc:docMk/>
          <pc:sldMk cId="2043325307" sldId="894"/>
        </pc:sldMkLst>
        <pc:picChg chg="add mod">
          <ac:chgData name="CHATZICHRISTOU, Stelina" userId="36fffc4a-a71f-491f-9177-f4ce92a956ca" providerId="ADAL" clId="{979C472B-4766-4641-A6F8-0F5D0E0AD526}" dt="2024-03-08T14:15:38.572" v="55" actId="14100"/>
          <ac:picMkLst>
            <pc:docMk/>
            <pc:sldMk cId="2043325307" sldId="894"/>
            <ac:picMk id="4" creationId="{EF97517D-A77C-3AF1-F0FC-443EB48054B4}"/>
          </ac:picMkLst>
        </pc:picChg>
        <pc:picChg chg="mod">
          <ac:chgData name="CHATZICHRISTOU, Stelina" userId="36fffc4a-a71f-491f-9177-f4ce92a956ca" providerId="ADAL" clId="{979C472B-4766-4641-A6F8-0F5D0E0AD526}" dt="2024-03-08T14:15:15.535" v="47" actId="1076"/>
          <ac:picMkLst>
            <pc:docMk/>
            <pc:sldMk cId="2043325307" sldId="894"/>
            <ac:picMk id="24" creationId="{8388A765-5C8D-28BB-E870-83B2E494E570}"/>
          </ac:picMkLst>
        </pc:picChg>
        <pc:picChg chg="mod">
          <ac:chgData name="CHATZICHRISTOU, Stelina" userId="36fffc4a-a71f-491f-9177-f4ce92a956ca" providerId="ADAL" clId="{979C472B-4766-4641-A6F8-0F5D0E0AD526}" dt="2024-03-08T14:15:16.324" v="48" actId="1076"/>
          <ac:picMkLst>
            <pc:docMk/>
            <pc:sldMk cId="2043325307" sldId="894"/>
            <ac:picMk id="29" creationId="{E6850C60-B5D3-9ACD-4993-2A6837948858}"/>
          </ac:picMkLst>
        </pc:picChg>
      </pc:sldChg>
      <pc:sldChg chg="add">
        <pc:chgData name="CHATZICHRISTOU, Stelina" userId="36fffc4a-a71f-491f-9177-f4ce92a956ca" providerId="ADAL" clId="{979C472B-4766-4641-A6F8-0F5D0E0AD526}" dt="2024-03-08T15:41:41.051" v="229"/>
        <pc:sldMkLst>
          <pc:docMk/>
          <pc:sldMk cId="2165383647" sldId="895"/>
        </pc:sldMkLst>
      </pc:sldChg>
      <pc:sldChg chg="modSp del mod modShow">
        <pc:chgData name="CHATZICHRISTOU, Stelina" userId="36fffc4a-a71f-491f-9177-f4ce92a956ca" providerId="ADAL" clId="{979C472B-4766-4641-A6F8-0F5D0E0AD526}" dt="2024-03-08T15:41:37.595" v="228" actId="2696"/>
        <pc:sldMkLst>
          <pc:docMk/>
          <pc:sldMk cId="3460501585" sldId="895"/>
        </pc:sldMkLst>
        <pc:spChg chg="mod">
          <ac:chgData name="CHATZICHRISTOU, Stelina" userId="36fffc4a-a71f-491f-9177-f4ce92a956ca" providerId="ADAL" clId="{979C472B-4766-4641-A6F8-0F5D0E0AD526}" dt="2024-03-08T15:33:08.662" v="64" actId="1076"/>
          <ac:spMkLst>
            <pc:docMk/>
            <pc:sldMk cId="3460501585" sldId="895"/>
            <ac:spMk id="3" creationId="{F7A6496D-AABD-C6E9-3FB0-51FA19DFCF51}"/>
          </ac:spMkLst>
        </pc:spChg>
      </pc:sldChg>
      <pc:sldChg chg="modSp del mod modShow">
        <pc:chgData name="CHATZICHRISTOU, Stelina" userId="36fffc4a-a71f-491f-9177-f4ce92a956ca" providerId="ADAL" clId="{979C472B-4766-4641-A6F8-0F5D0E0AD526}" dt="2024-03-08T15:41:37.595" v="228" actId="2696"/>
        <pc:sldMkLst>
          <pc:docMk/>
          <pc:sldMk cId="777483088" sldId="896"/>
        </pc:sldMkLst>
        <pc:spChg chg="mod">
          <ac:chgData name="CHATZICHRISTOU, Stelina" userId="36fffc4a-a71f-491f-9177-f4ce92a956ca" providerId="ADAL" clId="{979C472B-4766-4641-A6F8-0F5D0E0AD526}" dt="2024-03-08T15:38:24.702" v="109" actId="1076"/>
          <ac:spMkLst>
            <pc:docMk/>
            <pc:sldMk cId="777483088" sldId="896"/>
            <ac:spMk id="3" creationId="{F7A6496D-AABD-C6E9-3FB0-51FA19DFCF51}"/>
          </ac:spMkLst>
        </pc:spChg>
      </pc:sldChg>
      <pc:sldChg chg="add">
        <pc:chgData name="CHATZICHRISTOU, Stelina" userId="36fffc4a-a71f-491f-9177-f4ce92a956ca" providerId="ADAL" clId="{979C472B-4766-4641-A6F8-0F5D0E0AD526}" dt="2024-03-08T15:41:41.051" v="229"/>
        <pc:sldMkLst>
          <pc:docMk/>
          <pc:sldMk cId="2919945966" sldId="896"/>
        </pc:sldMkLst>
      </pc:sldChg>
      <pc:sldChg chg="add del">
        <pc:chgData name="CHATZICHRISTOU, Stelina" userId="36fffc4a-a71f-491f-9177-f4ce92a956ca" providerId="ADAL" clId="{979C472B-4766-4641-A6F8-0F5D0E0AD526}" dt="2024-03-08T15:40:48.120" v="149"/>
        <pc:sldMkLst>
          <pc:docMk/>
          <pc:sldMk cId="940749119" sldId="897"/>
        </pc:sldMkLst>
      </pc:sldChg>
      <pc:sldChg chg="del">
        <pc:chgData name="CHATZICHRISTOU, Stelina" userId="36fffc4a-a71f-491f-9177-f4ce92a956ca" providerId="ADAL" clId="{979C472B-4766-4641-A6F8-0F5D0E0AD526}" dt="2024-03-08T15:40:40.408" v="147" actId="2696"/>
        <pc:sldMkLst>
          <pc:docMk/>
          <pc:sldMk cId="1863650142" sldId="897"/>
        </pc:sldMkLst>
      </pc:sldChg>
      <pc:sldChg chg="add mod modShow">
        <pc:chgData name="CHATZICHRISTOU, Stelina" userId="36fffc4a-a71f-491f-9177-f4ce92a956ca" providerId="ADAL" clId="{979C472B-4766-4641-A6F8-0F5D0E0AD526}" dt="2024-03-08T15:40:50.225" v="151" actId="729"/>
        <pc:sldMkLst>
          <pc:docMk/>
          <pc:sldMk cId="2687138626" sldId="897"/>
        </pc:sldMkLst>
      </pc:sldChg>
      <pc:sldChg chg="modSp del mod modShow">
        <pc:chgData name="CHATZICHRISTOU, Stelina" userId="36fffc4a-a71f-491f-9177-f4ce92a956ca" providerId="ADAL" clId="{979C472B-4766-4641-A6F8-0F5D0E0AD526}" dt="2024-03-10T18:57:02.069" v="269" actId="2696"/>
        <pc:sldMkLst>
          <pc:docMk/>
          <pc:sldMk cId="3051285779" sldId="898"/>
        </pc:sldMkLst>
        <pc:spChg chg="mod">
          <ac:chgData name="CHATZICHRISTOU, Stelina" userId="36fffc4a-a71f-491f-9177-f4ce92a956ca" providerId="ADAL" clId="{979C472B-4766-4641-A6F8-0F5D0E0AD526}" dt="2024-03-08T14:16:49.592" v="57" actId="20577"/>
          <ac:spMkLst>
            <pc:docMk/>
            <pc:sldMk cId="3051285779" sldId="898"/>
            <ac:spMk id="3" creationId="{CB3DA39C-5103-E07D-9A77-C44D11BED9D0}"/>
          </ac:spMkLst>
        </pc:spChg>
      </pc:sldChg>
      <pc:sldChg chg="add">
        <pc:chgData name="CHATZICHRISTOU, Stelina" userId="36fffc4a-a71f-491f-9177-f4ce92a956ca" providerId="ADAL" clId="{979C472B-4766-4641-A6F8-0F5D0E0AD526}" dt="2024-03-10T18:57:05.378" v="270"/>
        <pc:sldMkLst>
          <pc:docMk/>
          <pc:sldMk cId="3346134405" sldId="898"/>
        </pc:sldMkLst>
      </pc:sldChg>
      <pc:sldChg chg="addSp delSp modSp new mod">
        <pc:chgData name="CHATZICHRISTOU, Stelina" userId="36fffc4a-a71f-491f-9177-f4ce92a956ca" providerId="ADAL" clId="{979C472B-4766-4641-A6F8-0F5D0E0AD526}" dt="2024-03-08T14:14:58.084" v="44" actId="14100"/>
        <pc:sldMkLst>
          <pc:docMk/>
          <pc:sldMk cId="3810571026" sldId="899"/>
        </pc:sldMkLst>
        <pc:spChg chg="del">
          <ac:chgData name="CHATZICHRISTOU, Stelina" userId="36fffc4a-a71f-491f-9177-f4ce92a956ca" providerId="ADAL" clId="{979C472B-4766-4641-A6F8-0F5D0E0AD526}" dt="2024-03-08T14:14:29.356" v="5" actId="22"/>
          <ac:spMkLst>
            <pc:docMk/>
            <pc:sldMk cId="3810571026" sldId="899"/>
            <ac:spMk id="3" creationId="{F081DE71-8FE8-345D-4C71-A3FE3801E15B}"/>
          </ac:spMkLst>
        </pc:spChg>
        <pc:picChg chg="add mod ord modCrop">
          <ac:chgData name="CHATZICHRISTOU, Stelina" userId="36fffc4a-a71f-491f-9177-f4ce92a956ca" providerId="ADAL" clId="{979C472B-4766-4641-A6F8-0F5D0E0AD526}" dt="2024-03-08T14:14:58.084" v="44" actId="14100"/>
          <ac:picMkLst>
            <pc:docMk/>
            <pc:sldMk cId="3810571026" sldId="899"/>
            <ac:picMk id="5" creationId="{5BAD88A9-5143-89CC-498C-0202E3C387B5}"/>
          </ac:picMkLst>
        </pc:picChg>
      </pc:sldChg>
      <pc:sldChg chg="addSp modSp add del mod setBg replTag">
        <pc:chgData name="CHATZICHRISTOU, Stelina" userId="36fffc4a-a71f-491f-9177-f4ce92a956ca" providerId="ADAL" clId="{979C472B-4766-4641-A6F8-0F5D0E0AD526}" dt="2024-03-08T15:40:32.833" v="145" actId="2696"/>
        <pc:sldMkLst>
          <pc:docMk/>
          <pc:sldMk cId="2665292747" sldId="951"/>
        </pc:sldMkLst>
        <pc:spChg chg="add mod replST">
          <ac:chgData name="CHATZICHRISTOU, Stelina" userId="36fffc4a-a71f-491f-9177-f4ce92a956ca" providerId="ADAL" clId="{979C472B-4766-4641-A6F8-0F5D0E0AD526}" dt="2024-03-08T15:40:29.615" v="130"/>
          <ac:spMkLst>
            <pc:docMk/>
            <pc:sldMk cId="2665292747" sldId="951"/>
            <ac:spMk id="6" creationId="{FA9AA7FD-42EE-F963-2A12-42251E7022B4}"/>
          </ac:spMkLst>
        </pc:spChg>
        <pc:spChg chg="add mod replST">
          <ac:chgData name="CHATZICHRISTOU, Stelina" userId="36fffc4a-a71f-491f-9177-f4ce92a956ca" providerId="ADAL" clId="{979C472B-4766-4641-A6F8-0F5D0E0AD526}" dt="2024-03-08T15:40:29.627" v="140"/>
          <ac:spMkLst>
            <pc:docMk/>
            <pc:sldMk cId="2665292747" sldId="951"/>
            <ac:spMk id="7" creationId="{B6DF84F1-CC6D-17FD-9CBC-EEB9E5FAE741}"/>
          </ac:spMkLst>
        </pc:spChg>
        <pc:picChg chg="add mod replST">
          <ac:chgData name="CHATZICHRISTOU, Stelina" userId="36fffc4a-a71f-491f-9177-f4ce92a956ca" providerId="ADAL" clId="{979C472B-4766-4641-A6F8-0F5D0E0AD526}" dt="2024-03-08T15:40:29.395" v="117"/>
          <ac:picMkLst>
            <pc:docMk/>
            <pc:sldMk cId="2665292747" sldId="951"/>
            <ac:picMk id="3" creationId="{10C3792B-B119-04A3-26DD-48F0B3167171}"/>
          </ac:picMkLst>
        </pc:picChg>
        <pc:picChg chg="add mod replST">
          <ac:chgData name="CHATZICHRISTOU, Stelina" userId="36fffc4a-a71f-491f-9177-f4ce92a956ca" providerId="ADAL" clId="{979C472B-4766-4641-A6F8-0F5D0E0AD526}" dt="2024-03-08T15:40:29.607" v="121"/>
          <ac:picMkLst>
            <pc:docMk/>
            <pc:sldMk cId="2665292747" sldId="951"/>
            <ac:picMk id="5" creationId="{36F6E67A-4761-53A9-8238-EFE4FA752681}"/>
          </ac:picMkLst>
        </pc:picChg>
      </pc:sldChg>
      <pc:sldChg chg="addSp modSp add del mod setBg modAnim replTag">
        <pc:chgData name="CHATZICHRISTOU, Stelina" userId="36fffc4a-a71f-491f-9177-f4ce92a956ca" providerId="ADAL" clId="{979C472B-4766-4641-A6F8-0F5D0E0AD526}" dt="2024-03-08T15:36:15.118" v="108" actId="47"/>
        <pc:sldMkLst>
          <pc:docMk/>
          <pc:sldMk cId="2835002349" sldId="951"/>
        </pc:sldMkLst>
        <pc:spChg chg="add mod replST">
          <ac:chgData name="CHATZICHRISTOU, Stelina" userId="36fffc4a-a71f-491f-9177-f4ce92a956ca" providerId="ADAL" clId="{979C472B-4766-4641-A6F8-0F5D0E0AD526}" dt="2024-03-08T15:35:40.341" v="85"/>
          <ac:spMkLst>
            <pc:docMk/>
            <pc:sldMk cId="2835002349" sldId="951"/>
            <ac:spMk id="6" creationId="{DF577C69-F0CF-15F6-59FD-41CEC9447FC3}"/>
          </ac:spMkLst>
        </pc:spChg>
        <pc:spChg chg="add mod replST">
          <ac:chgData name="CHATZICHRISTOU, Stelina" userId="36fffc4a-a71f-491f-9177-f4ce92a956ca" providerId="ADAL" clId="{979C472B-4766-4641-A6F8-0F5D0E0AD526}" dt="2024-03-08T15:35:40.354" v="95"/>
          <ac:spMkLst>
            <pc:docMk/>
            <pc:sldMk cId="2835002349" sldId="951"/>
            <ac:spMk id="7" creationId="{A4CF256B-49C5-C6BB-4E6E-E25A985E6E51}"/>
          </ac:spMkLst>
        </pc:spChg>
        <pc:picChg chg="add mod replST">
          <ac:chgData name="CHATZICHRISTOU, Stelina" userId="36fffc4a-a71f-491f-9177-f4ce92a956ca" providerId="ADAL" clId="{979C472B-4766-4641-A6F8-0F5D0E0AD526}" dt="2024-03-08T15:35:39.808" v="72"/>
          <ac:picMkLst>
            <pc:docMk/>
            <pc:sldMk cId="2835002349" sldId="951"/>
            <ac:picMk id="3" creationId="{EF95C3C2-DE9B-7FFE-450F-74C64B555907}"/>
          </ac:picMkLst>
        </pc:picChg>
        <pc:picChg chg="add mod replST">
          <ac:chgData name="CHATZICHRISTOU, Stelina" userId="36fffc4a-a71f-491f-9177-f4ce92a956ca" providerId="ADAL" clId="{979C472B-4766-4641-A6F8-0F5D0E0AD526}" dt="2024-03-08T15:35:40.312" v="76"/>
          <ac:picMkLst>
            <pc:docMk/>
            <pc:sldMk cId="2835002349" sldId="951"/>
            <ac:picMk id="5" creationId="{D9AB55A1-445B-7C9C-E6B2-4E7813C90E28}"/>
          </ac:picMkLst>
        </pc:picChg>
      </pc:sldChg>
      <pc:sldChg chg="add setBg">
        <pc:chgData name="CHATZICHRISTOU, Stelina" userId="36fffc4a-a71f-491f-9177-f4ce92a956ca" providerId="ADAL" clId="{979C472B-4766-4641-A6F8-0F5D0E0AD526}" dt="2024-03-08T15:40:36.518" v="146"/>
        <pc:sldMkLst>
          <pc:docMk/>
          <pc:sldMk cId="3196841871" sldId="951"/>
        </pc:sldMkLst>
      </pc:sldChg>
      <pc:sldChg chg="add setBg">
        <pc:chgData name="CHATZICHRISTOU, Stelina" userId="36fffc4a-a71f-491f-9177-f4ce92a956ca" providerId="ADAL" clId="{979C472B-4766-4641-A6F8-0F5D0E0AD526}" dt="2024-03-08T15:41:12.387" v="188"/>
        <pc:sldMkLst>
          <pc:docMk/>
          <pc:sldMk cId="1521164158" sldId="952"/>
        </pc:sldMkLst>
      </pc:sldChg>
      <pc:sldChg chg="addSp modSp add del mod setBg replTag">
        <pc:chgData name="CHATZICHRISTOU, Stelina" userId="36fffc4a-a71f-491f-9177-f4ce92a956ca" providerId="ADAL" clId="{979C472B-4766-4641-A6F8-0F5D0E0AD526}" dt="2024-03-08T15:41:08.655" v="187" actId="2696"/>
        <pc:sldMkLst>
          <pc:docMk/>
          <pc:sldMk cId="3254379749" sldId="952"/>
        </pc:sldMkLst>
        <pc:spChg chg="add mod replST">
          <ac:chgData name="CHATZICHRISTOU, Stelina" userId="36fffc4a-a71f-491f-9177-f4ce92a956ca" providerId="ADAL" clId="{979C472B-4766-4641-A6F8-0F5D0E0AD526}" dt="2024-03-08T15:41:03.198" v="172"/>
          <ac:spMkLst>
            <pc:docMk/>
            <pc:sldMk cId="3254379749" sldId="952"/>
            <ac:spMk id="6" creationId="{D349ED20-0BE0-2937-92B0-4021F2C0F7BD}"/>
          </ac:spMkLst>
        </pc:spChg>
        <pc:spChg chg="add mod replST">
          <ac:chgData name="CHATZICHRISTOU, Stelina" userId="36fffc4a-a71f-491f-9177-f4ce92a956ca" providerId="ADAL" clId="{979C472B-4766-4641-A6F8-0F5D0E0AD526}" dt="2024-03-08T15:41:03.220" v="182"/>
          <ac:spMkLst>
            <pc:docMk/>
            <pc:sldMk cId="3254379749" sldId="952"/>
            <ac:spMk id="7" creationId="{AC187CCC-A7D4-C3A9-F22B-5393FFF8FF02}"/>
          </ac:spMkLst>
        </pc:spChg>
        <pc:picChg chg="add mod replST">
          <ac:chgData name="CHATZICHRISTOU, Stelina" userId="36fffc4a-a71f-491f-9177-f4ce92a956ca" providerId="ADAL" clId="{979C472B-4766-4641-A6F8-0F5D0E0AD526}" dt="2024-03-08T15:41:02.944" v="159"/>
          <ac:picMkLst>
            <pc:docMk/>
            <pc:sldMk cId="3254379749" sldId="952"/>
            <ac:picMk id="3" creationId="{41979814-974B-55E9-AB22-C4EF5FCBBB33}"/>
          </ac:picMkLst>
        </pc:picChg>
        <pc:picChg chg="add mod replST">
          <ac:chgData name="CHATZICHRISTOU, Stelina" userId="36fffc4a-a71f-491f-9177-f4ce92a956ca" providerId="ADAL" clId="{979C472B-4766-4641-A6F8-0F5D0E0AD526}" dt="2024-03-08T15:41:03.185" v="163"/>
          <ac:picMkLst>
            <pc:docMk/>
            <pc:sldMk cId="3254379749" sldId="952"/>
            <ac:picMk id="5" creationId="{6D75C10D-BF40-505A-9618-DCC003FB8BA5}"/>
          </ac:picMkLst>
        </pc:picChg>
      </pc:sldChg>
      <pc:sldChg chg="addSp modSp add del mod setBg replTag">
        <pc:chgData name="CHATZICHRISTOU, Stelina" userId="36fffc4a-a71f-491f-9177-f4ce92a956ca" providerId="ADAL" clId="{979C472B-4766-4641-A6F8-0F5D0E0AD526}" dt="2024-03-08T15:41:24.302" v="225" actId="2696"/>
        <pc:sldMkLst>
          <pc:docMk/>
          <pc:sldMk cId="2253112624" sldId="953"/>
        </pc:sldMkLst>
        <pc:spChg chg="add mod replST">
          <ac:chgData name="CHATZICHRISTOU, Stelina" userId="36fffc4a-a71f-491f-9177-f4ce92a956ca" providerId="ADAL" clId="{979C472B-4766-4641-A6F8-0F5D0E0AD526}" dt="2024-03-08T15:41:22.210" v="210"/>
          <ac:spMkLst>
            <pc:docMk/>
            <pc:sldMk cId="2253112624" sldId="953"/>
            <ac:spMk id="6" creationId="{BB429B6F-B0B1-DA1A-7300-2759BF2A65BA}"/>
          </ac:spMkLst>
        </pc:spChg>
        <pc:spChg chg="add mod replST">
          <ac:chgData name="CHATZICHRISTOU, Stelina" userId="36fffc4a-a71f-491f-9177-f4ce92a956ca" providerId="ADAL" clId="{979C472B-4766-4641-A6F8-0F5D0E0AD526}" dt="2024-03-08T15:41:22.222" v="220"/>
          <ac:spMkLst>
            <pc:docMk/>
            <pc:sldMk cId="2253112624" sldId="953"/>
            <ac:spMk id="7" creationId="{172584F2-334D-C66A-7556-0E37A3491DB3}"/>
          </ac:spMkLst>
        </pc:spChg>
        <pc:picChg chg="add mod replST">
          <ac:chgData name="CHATZICHRISTOU, Stelina" userId="36fffc4a-a71f-491f-9177-f4ce92a956ca" providerId="ADAL" clId="{979C472B-4766-4641-A6F8-0F5D0E0AD526}" dt="2024-03-08T15:41:22.078" v="197"/>
          <ac:picMkLst>
            <pc:docMk/>
            <pc:sldMk cId="2253112624" sldId="953"/>
            <ac:picMk id="3" creationId="{314B33EC-7073-B0E0-0711-E43835E7CE9A}"/>
          </ac:picMkLst>
        </pc:picChg>
        <pc:picChg chg="add mod replST">
          <ac:chgData name="CHATZICHRISTOU, Stelina" userId="36fffc4a-a71f-491f-9177-f4ce92a956ca" providerId="ADAL" clId="{979C472B-4766-4641-A6F8-0F5D0E0AD526}" dt="2024-03-08T15:41:22.202" v="201"/>
          <ac:picMkLst>
            <pc:docMk/>
            <pc:sldMk cId="2253112624" sldId="953"/>
            <ac:picMk id="5" creationId="{800C183D-073E-E934-A7C4-5FE43E8DF60C}"/>
          </ac:picMkLst>
        </pc:picChg>
      </pc:sldChg>
      <pc:sldChg chg="add setBg">
        <pc:chgData name="CHATZICHRISTOU, Stelina" userId="36fffc4a-a71f-491f-9177-f4ce92a956ca" providerId="ADAL" clId="{979C472B-4766-4641-A6F8-0F5D0E0AD526}" dt="2024-03-08T15:41:28.482" v="226"/>
        <pc:sldMkLst>
          <pc:docMk/>
          <pc:sldMk cId="3732484287" sldId="953"/>
        </pc:sldMkLst>
      </pc:sldChg>
      <pc:sldChg chg="add setBg">
        <pc:chgData name="CHATZICHRISTOU, Stelina" userId="36fffc4a-a71f-491f-9177-f4ce92a956ca" providerId="ADAL" clId="{979C472B-4766-4641-A6F8-0F5D0E0AD526}" dt="2024-03-08T15:41:54.303" v="266"/>
        <pc:sldMkLst>
          <pc:docMk/>
          <pc:sldMk cId="888988280" sldId="954"/>
        </pc:sldMkLst>
      </pc:sldChg>
      <pc:sldChg chg="addSp modSp add del mod setBg replTag">
        <pc:chgData name="CHATZICHRISTOU, Stelina" userId="36fffc4a-a71f-491f-9177-f4ce92a956ca" providerId="ADAL" clId="{979C472B-4766-4641-A6F8-0F5D0E0AD526}" dt="2024-03-08T15:41:49.906" v="265" actId="2696"/>
        <pc:sldMkLst>
          <pc:docMk/>
          <pc:sldMk cId="3420718795" sldId="954"/>
        </pc:sldMkLst>
        <pc:spChg chg="add mod replST">
          <ac:chgData name="CHATZICHRISTOU, Stelina" userId="36fffc4a-a71f-491f-9177-f4ce92a956ca" providerId="ADAL" clId="{979C472B-4766-4641-A6F8-0F5D0E0AD526}" dt="2024-03-08T15:41:47.984" v="250"/>
          <ac:spMkLst>
            <pc:docMk/>
            <pc:sldMk cId="3420718795" sldId="954"/>
            <ac:spMk id="6" creationId="{D867DD07-AA7E-37A3-3ABE-7879D3FCCC83}"/>
          </ac:spMkLst>
        </pc:spChg>
        <pc:spChg chg="add mod replST">
          <ac:chgData name="CHATZICHRISTOU, Stelina" userId="36fffc4a-a71f-491f-9177-f4ce92a956ca" providerId="ADAL" clId="{979C472B-4766-4641-A6F8-0F5D0E0AD526}" dt="2024-03-08T15:41:47.996" v="260"/>
          <ac:spMkLst>
            <pc:docMk/>
            <pc:sldMk cId="3420718795" sldId="954"/>
            <ac:spMk id="7" creationId="{CA4EAE8C-4F73-2812-4E9B-C250D4894BFE}"/>
          </ac:spMkLst>
        </pc:spChg>
        <pc:picChg chg="add mod replST">
          <ac:chgData name="CHATZICHRISTOU, Stelina" userId="36fffc4a-a71f-491f-9177-f4ce92a956ca" providerId="ADAL" clId="{979C472B-4766-4641-A6F8-0F5D0E0AD526}" dt="2024-03-08T15:41:47.880" v="237"/>
          <ac:picMkLst>
            <pc:docMk/>
            <pc:sldMk cId="3420718795" sldId="954"/>
            <ac:picMk id="3" creationId="{8284D7EB-2AE0-247F-342C-FF037EAE94B5}"/>
          </ac:picMkLst>
        </pc:picChg>
        <pc:picChg chg="add mod replST">
          <ac:chgData name="CHATZICHRISTOU, Stelina" userId="36fffc4a-a71f-491f-9177-f4ce92a956ca" providerId="ADAL" clId="{979C472B-4766-4641-A6F8-0F5D0E0AD526}" dt="2024-03-08T15:41:47.973" v="241"/>
          <ac:picMkLst>
            <pc:docMk/>
            <pc:sldMk cId="3420718795" sldId="954"/>
            <ac:picMk id="5" creationId="{0166A4BA-82CA-5073-1548-4C6E6D7F411F}"/>
          </ac:picMkLst>
        </pc:picChg>
      </pc:sldChg>
      <pc:sldChg chg="add setBg">
        <pc:chgData name="CHATZICHRISTOU, Stelina" userId="36fffc4a-a71f-491f-9177-f4ce92a956ca" providerId="ADAL" clId="{979C472B-4766-4641-A6F8-0F5D0E0AD526}" dt="2024-03-08T15:42:00.320" v="268"/>
        <pc:sldMkLst>
          <pc:docMk/>
          <pc:sldMk cId="4070356869" sldId="955"/>
        </pc:sldMkLst>
      </pc:sldChg>
    </pc:docChg>
  </pc:docChgLst>
  <pc:docChgLst>
    <pc:chgData name="CHATZICHRISTOU, Stelina" userId="36fffc4a-a71f-491f-9177-f4ce92a956ca" providerId="ADAL" clId="{A96B2343-4BBC-4DF7-A81F-B5324E204183}"/>
    <pc:docChg chg="undo custSel addSld delSld modSld sldOrd">
      <pc:chgData name="CHATZICHRISTOU, Stelina" userId="36fffc4a-a71f-491f-9177-f4ce92a956ca" providerId="ADAL" clId="{A96B2343-4BBC-4DF7-A81F-B5324E204183}" dt="2024-03-08T13:40:04.200" v="1231" actId="20577"/>
      <pc:docMkLst>
        <pc:docMk/>
      </pc:docMkLst>
      <pc:sldChg chg="modSp del mod ord">
        <pc:chgData name="CHATZICHRISTOU, Stelina" userId="36fffc4a-a71f-491f-9177-f4ce92a956ca" providerId="ADAL" clId="{A96B2343-4BBC-4DF7-A81F-B5324E204183}" dt="2024-03-08T13:21:24.280" v="154" actId="47"/>
        <pc:sldMkLst>
          <pc:docMk/>
          <pc:sldMk cId="3083389578" sldId="260"/>
        </pc:sldMkLst>
        <pc:spChg chg="mod">
          <ac:chgData name="CHATZICHRISTOU, Stelina" userId="36fffc4a-a71f-491f-9177-f4ce92a956ca" providerId="ADAL" clId="{A96B2343-4BBC-4DF7-A81F-B5324E204183}" dt="2024-03-08T13:19:19.966" v="124" actId="1076"/>
          <ac:spMkLst>
            <pc:docMk/>
            <pc:sldMk cId="3083389578" sldId="260"/>
            <ac:spMk id="12" creationId="{0CF27F1E-EF56-4EB2-B099-3D3194883A19}"/>
          </ac:spMkLst>
        </pc:spChg>
        <pc:spChg chg="mod">
          <ac:chgData name="CHATZICHRISTOU, Stelina" userId="36fffc4a-a71f-491f-9177-f4ce92a956ca" providerId="ADAL" clId="{A96B2343-4BBC-4DF7-A81F-B5324E204183}" dt="2024-03-08T13:20:49.854" v="145" actId="1076"/>
          <ac:spMkLst>
            <pc:docMk/>
            <pc:sldMk cId="3083389578" sldId="260"/>
            <ac:spMk id="14" creationId="{123B8D18-9AAC-4852-957E-01DA2F148BA7}"/>
          </ac:spMkLst>
        </pc:spChg>
      </pc:sldChg>
      <pc:sldChg chg="del">
        <pc:chgData name="CHATZICHRISTOU, Stelina" userId="36fffc4a-a71f-491f-9177-f4ce92a956ca" providerId="ADAL" clId="{A96B2343-4BBC-4DF7-A81F-B5324E204183}" dt="2024-03-08T13:37:10.390" v="768" actId="47"/>
        <pc:sldMkLst>
          <pc:docMk/>
          <pc:sldMk cId="513320365" sldId="354"/>
        </pc:sldMkLst>
      </pc:sldChg>
      <pc:sldChg chg="modSp mod">
        <pc:chgData name="CHATZICHRISTOU, Stelina" userId="36fffc4a-a71f-491f-9177-f4ce92a956ca" providerId="ADAL" clId="{A96B2343-4BBC-4DF7-A81F-B5324E204183}" dt="2024-03-08T13:14:44.114" v="50" actId="1076"/>
        <pc:sldMkLst>
          <pc:docMk/>
          <pc:sldMk cId="1693676498" sldId="360"/>
        </pc:sldMkLst>
        <pc:spChg chg="mod">
          <ac:chgData name="CHATZICHRISTOU, Stelina" userId="36fffc4a-a71f-491f-9177-f4ce92a956ca" providerId="ADAL" clId="{A96B2343-4BBC-4DF7-A81F-B5324E204183}" dt="2024-03-08T13:14:44.114" v="50" actId="1076"/>
          <ac:spMkLst>
            <pc:docMk/>
            <pc:sldMk cId="1693676498" sldId="360"/>
            <ac:spMk id="2" creationId="{038388F7-1FC7-2B4C-8A0A-C0B65417B33C}"/>
          </ac:spMkLst>
        </pc:spChg>
        <pc:spChg chg="mod">
          <ac:chgData name="CHATZICHRISTOU, Stelina" userId="36fffc4a-a71f-491f-9177-f4ce92a956ca" providerId="ADAL" clId="{A96B2343-4BBC-4DF7-A81F-B5324E204183}" dt="2024-03-08T13:14:30.973" v="43" actId="20577"/>
          <ac:spMkLst>
            <pc:docMk/>
            <pc:sldMk cId="1693676498" sldId="360"/>
            <ac:spMk id="3" creationId="{CBEC6D0E-CA25-F04E-AEA3-8486C7303FFE}"/>
          </ac:spMkLst>
        </pc:spChg>
      </pc:sldChg>
      <pc:sldChg chg="del">
        <pc:chgData name="CHATZICHRISTOU, Stelina" userId="36fffc4a-a71f-491f-9177-f4ce92a956ca" providerId="ADAL" clId="{A96B2343-4BBC-4DF7-A81F-B5324E204183}" dt="2024-03-08T13:33:16.081" v="293" actId="2696"/>
        <pc:sldMkLst>
          <pc:docMk/>
          <pc:sldMk cId="167230091" sldId="429"/>
        </pc:sldMkLst>
      </pc:sldChg>
      <pc:sldChg chg="add setBg">
        <pc:chgData name="CHATZICHRISTOU, Stelina" userId="36fffc4a-a71f-491f-9177-f4ce92a956ca" providerId="ADAL" clId="{A96B2343-4BBC-4DF7-A81F-B5324E204183}" dt="2024-03-08T13:33:20.130" v="294"/>
        <pc:sldMkLst>
          <pc:docMk/>
          <pc:sldMk cId="2438904448" sldId="429"/>
        </pc:sldMkLst>
      </pc:sldChg>
      <pc:sldChg chg="modSp mod">
        <pc:chgData name="CHATZICHRISTOU, Stelina" userId="36fffc4a-a71f-491f-9177-f4ce92a956ca" providerId="ADAL" clId="{A96B2343-4BBC-4DF7-A81F-B5324E204183}" dt="2024-03-08T13:18:55.278" v="120" actId="403"/>
        <pc:sldMkLst>
          <pc:docMk/>
          <pc:sldMk cId="4045066311" sldId="430"/>
        </pc:sldMkLst>
        <pc:spChg chg="mod">
          <ac:chgData name="CHATZICHRISTOU, Stelina" userId="36fffc4a-a71f-491f-9177-f4ce92a956ca" providerId="ADAL" clId="{A96B2343-4BBC-4DF7-A81F-B5324E204183}" dt="2024-03-08T13:18:55.278" v="120" actId="403"/>
          <ac:spMkLst>
            <pc:docMk/>
            <pc:sldMk cId="4045066311" sldId="430"/>
            <ac:spMk id="2" creationId="{1D777139-9B73-41FD-82AD-533FEE364DC4}"/>
          </ac:spMkLst>
        </pc:spChg>
      </pc:sldChg>
      <pc:sldChg chg="del">
        <pc:chgData name="CHATZICHRISTOU, Stelina" userId="36fffc4a-a71f-491f-9177-f4ce92a956ca" providerId="ADAL" clId="{A96B2343-4BBC-4DF7-A81F-B5324E204183}" dt="2024-03-08T13:17:03.810" v="54" actId="2696"/>
        <pc:sldMkLst>
          <pc:docMk/>
          <pc:sldMk cId="3658022336" sldId="455"/>
        </pc:sldMkLst>
      </pc:sldChg>
      <pc:sldChg chg="add mod modShow">
        <pc:chgData name="CHATZICHRISTOU, Stelina" userId="36fffc4a-a71f-491f-9177-f4ce92a956ca" providerId="ADAL" clId="{A96B2343-4BBC-4DF7-A81F-B5324E204183}" dt="2024-03-08T13:17:13.238" v="56" actId="729"/>
        <pc:sldMkLst>
          <pc:docMk/>
          <pc:sldMk cId="3748877926" sldId="455"/>
        </pc:sldMkLst>
      </pc:sldChg>
      <pc:sldChg chg="del">
        <pc:chgData name="CHATZICHRISTOU, Stelina" userId="36fffc4a-a71f-491f-9177-f4ce92a956ca" providerId="ADAL" clId="{A96B2343-4BBC-4DF7-A81F-B5324E204183}" dt="2024-03-08T13:17:03.810" v="54" actId="2696"/>
        <pc:sldMkLst>
          <pc:docMk/>
          <pc:sldMk cId="550210260" sldId="460"/>
        </pc:sldMkLst>
      </pc:sldChg>
      <pc:sldChg chg="add mod modShow">
        <pc:chgData name="CHATZICHRISTOU, Stelina" userId="36fffc4a-a71f-491f-9177-f4ce92a956ca" providerId="ADAL" clId="{A96B2343-4BBC-4DF7-A81F-B5324E204183}" dt="2024-03-08T13:17:13.238" v="56" actId="729"/>
        <pc:sldMkLst>
          <pc:docMk/>
          <pc:sldMk cId="580740741" sldId="460"/>
        </pc:sldMkLst>
      </pc:sldChg>
      <pc:sldChg chg="addSp modSp add">
        <pc:chgData name="CHATZICHRISTOU, Stelina" userId="36fffc4a-a71f-491f-9177-f4ce92a956ca" providerId="ADAL" clId="{A96B2343-4BBC-4DF7-A81F-B5324E204183}" dt="2024-03-08T13:21:21.735" v="153" actId="1076"/>
        <pc:sldMkLst>
          <pc:docMk/>
          <pc:sldMk cId="3999682856" sldId="855"/>
        </pc:sldMkLst>
        <pc:spChg chg="mod">
          <ac:chgData name="CHATZICHRISTOU, Stelina" userId="36fffc4a-a71f-491f-9177-f4ce92a956ca" providerId="ADAL" clId="{A96B2343-4BBC-4DF7-A81F-B5324E204183}" dt="2024-03-08T13:21:21.735" v="153" actId="1076"/>
          <ac:spMkLst>
            <pc:docMk/>
            <pc:sldMk cId="3999682856" sldId="855"/>
            <ac:spMk id="5" creationId="{99ADF447-D6C1-C0AE-31E7-C21D444B147F}"/>
          </ac:spMkLst>
        </pc:spChg>
        <pc:grpChg chg="add mod">
          <ac:chgData name="CHATZICHRISTOU, Stelina" userId="36fffc4a-a71f-491f-9177-f4ce92a956ca" providerId="ADAL" clId="{A96B2343-4BBC-4DF7-A81F-B5324E204183}" dt="2024-03-08T13:21:21.735" v="153" actId="1076"/>
          <ac:grpSpMkLst>
            <pc:docMk/>
            <pc:sldMk cId="3999682856" sldId="855"/>
            <ac:grpSpMk id="3" creationId="{5AC67797-52D2-E2FF-FAD7-B161F750BE8D}"/>
          </ac:grpSpMkLst>
        </pc:grpChg>
        <pc:picChg chg="mod">
          <ac:chgData name="CHATZICHRISTOU, Stelina" userId="36fffc4a-a71f-491f-9177-f4ce92a956ca" providerId="ADAL" clId="{A96B2343-4BBC-4DF7-A81F-B5324E204183}" dt="2024-03-08T13:21:21.735" v="153" actId="1076"/>
          <ac:picMkLst>
            <pc:docMk/>
            <pc:sldMk cId="3999682856" sldId="855"/>
            <ac:picMk id="14" creationId="{87EC7F83-C46B-AA2D-E677-B93151CE2998}"/>
          </ac:picMkLst>
        </pc:picChg>
      </pc:sldChg>
      <pc:sldChg chg="addSp modSp add mod">
        <pc:chgData name="CHATZICHRISTOU, Stelina" userId="36fffc4a-a71f-491f-9177-f4ce92a956ca" providerId="ADAL" clId="{A96B2343-4BBC-4DF7-A81F-B5324E204183}" dt="2024-03-08T13:22:24.676" v="169" actId="404"/>
        <pc:sldMkLst>
          <pc:docMk/>
          <pc:sldMk cId="2180965883" sldId="858"/>
        </pc:sldMkLst>
        <pc:spChg chg="mod">
          <ac:chgData name="CHATZICHRISTOU, Stelina" userId="36fffc4a-a71f-491f-9177-f4ce92a956ca" providerId="ADAL" clId="{A96B2343-4BBC-4DF7-A81F-B5324E204183}" dt="2024-03-08T13:22:09.320" v="166" actId="1076"/>
          <ac:spMkLst>
            <pc:docMk/>
            <pc:sldMk cId="2180965883" sldId="858"/>
            <ac:spMk id="3" creationId="{4A2CD1CB-1791-3708-AE91-C9229F1A02C8}"/>
          </ac:spMkLst>
        </pc:spChg>
        <pc:spChg chg="mod">
          <ac:chgData name="CHATZICHRISTOU, Stelina" userId="36fffc4a-a71f-491f-9177-f4ce92a956ca" providerId="ADAL" clId="{A96B2343-4BBC-4DF7-A81F-B5324E204183}" dt="2024-03-08T13:22:24.676" v="169" actId="404"/>
          <ac:spMkLst>
            <pc:docMk/>
            <pc:sldMk cId="2180965883" sldId="858"/>
            <ac:spMk id="6" creationId="{D4FE2F1E-F5ED-B6EE-FB4F-C0B7CB82402D}"/>
          </ac:spMkLst>
        </pc:spChg>
        <pc:grpChg chg="add mod">
          <ac:chgData name="CHATZICHRISTOU, Stelina" userId="36fffc4a-a71f-491f-9177-f4ce92a956ca" providerId="ADAL" clId="{A96B2343-4BBC-4DF7-A81F-B5324E204183}" dt="2024-03-08T13:22:09.320" v="166" actId="1076"/>
          <ac:grpSpMkLst>
            <pc:docMk/>
            <pc:sldMk cId="2180965883" sldId="858"/>
            <ac:grpSpMk id="2" creationId="{324773D6-2DFA-CB9F-9087-84AB2CBCA5DB}"/>
          </ac:grpSpMkLst>
        </pc:grpChg>
        <pc:picChg chg="mod">
          <ac:chgData name="CHATZICHRISTOU, Stelina" userId="36fffc4a-a71f-491f-9177-f4ce92a956ca" providerId="ADAL" clId="{A96B2343-4BBC-4DF7-A81F-B5324E204183}" dt="2024-03-08T13:22:09.320" v="166" actId="1076"/>
          <ac:picMkLst>
            <pc:docMk/>
            <pc:sldMk cId="2180965883" sldId="858"/>
            <ac:picMk id="9" creationId="{D437B97D-3394-A09A-D76A-E8AFE3DF58AE}"/>
          </ac:picMkLst>
        </pc:picChg>
      </pc:sldChg>
      <pc:sldChg chg="addSp modSp add">
        <pc:chgData name="CHATZICHRISTOU, Stelina" userId="36fffc4a-a71f-491f-9177-f4ce92a956ca" providerId="ADAL" clId="{A96B2343-4BBC-4DF7-A81F-B5324E204183}" dt="2024-03-08T13:22:17.799" v="168" actId="1076"/>
        <pc:sldMkLst>
          <pc:docMk/>
          <pc:sldMk cId="1590072211" sldId="859"/>
        </pc:sldMkLst>
        <pc:spChg chg="mod">
          <ac:chgData name="CHATZICHRISTOU, Stelina" userId="36fffc4a-a71f-491f-9177-f4ce92a956ca" providerId="ADAL" clId="{A96B2343-4BBC-4DF7-A81F-B5324E204183}" dt="2024-03-08T13:22:17.799" v="168" actId="1076"/>
          <ac:spMkLst>
            <pc:docMk/>
            <pc:sldMk cId="1590072211" sldId="859"/>
            <ac:spMk id="5" creationId="{642C6A0E-C7A1-5B36-9D7E-A86DEF95DE12}"/>
          </ac:spMkLst>
        </pc:spChg>
        <pc:grpChg chg="add mod">
          <ac:chgData name="CHATZICHRISTOU, Stelina" userId="36fffc4a-a71f-491f-9177-f4ce92a956ca" providerId="ADAL" clId="{A96B2343-4BBC-4DF7-A81F-B5324E204183}" dt="2024-03-08T13:22:17.799" v="168" actId="1076"/>
          <ac:grpSpMkLst>
            <pc:docMk/>
            <pc:sldMk cId="1590072211" sldId="859"/>
            <ac:grpSpMk id="4" creationId="{AF5AF14F-25BB-8CCB-B9F5-5A0A843E0133}"/>
          </ac:grpSpMkLst>
        </pc:grpChg>
        <pc:picChg chg="mod">
          <ac:chgData name="CHATZICHRISTOU, Stelina" userId="36fffc4a-a71f-491f-9177-f4ce92a956ca" providerId="ADAL" clId="{A96B2343-4BBC-4DF7-A81F-B5324E204183}" dt="2024-03-08T13:22:17.799" v="168" actId="1076"/>
          <ac:picMkLst>
            <pc:docMk/>
            <pc:sldMk cId="1590072211" sldId="859"/>
            <ac:picMk id="7" creationId="{D4B35A28-7B39-1B4C-4710-8BE783C33DF2}"/>
          </ac:picMkLst>
        </pc:picChg>
      </pc:sldChg>
      <pc:sldChg chg="addSp modSp add">
        <pc:chgData name="CHATZICHRISTOU, Stelina" userId="36fffc4a-a71f-491f-9177-f4ce92a956ca" providerId="ADAL" clId="{A96B2343-4BBC-4DF7-A81F-B5324E204183}" dt="2024-03-08T13:21:43.681" v="158" actId="1076"/>
        <pc:sldMkLst>
          <pc:docMk/>
          <pc:sldMk cId="3503755698" sldId="861"/>
        </pc:sldMkLst>
        <pc:spChg chg="mod">
          <ac:chgData name="CHATZICHRISTOU, Stelina" userId="36fffc4a-a71f-491f-9177-f4ce92a956ca" providerId="ADAL" clId="{A96B2343-4BBC-4DF7-A81F-B5324E204183}" dt="2024-03-08T13:21:43.681" v="158" actId="1076"/>
          <ac:spMkLst>
            <pc:docMk/>
            <pc:sldMk cId="3503755698" sldId="861"/>
            <ac:spMk id="9" creationId="{5353C8DE-C7D5-0EB5-A3F9-C396971BAD75}"/>
          </ac:spMkLst>
        </pc:spChg>
        <pc:grpChg chg="add mod">
          <ac:chgData name="CHATZICHRISTOU, Stelina" userId="36fffc4a-a71f-491f-9177-f4ce92a956ca" providerId="ADAL" clId="{A96B2343-4BBC-4DF7-A81F-B5324E204183}" dt="2024-03-08T13:21:43.681" v="158" actId="1076"/>
          <ac:grpSpMkLst>
            <pc:docMk/>
            <pc:sldMk cId="3503755698" sldId="861"/>
            <ac:grpSpMk id="5" creationId="{01574507-D184-FD66-6218-5529D7E5B49A}"/>
          </ac:grpSpMkLst>
        </pc:grpChg>
        <pc:picChg chg="mod">
          <ac:chgData name="CHATZICHRISTOU, Stelina" userId="36fffc4a-a71f-491f-9177-f4ce92a956ca" providerId="ADAL" clId="{A96B2343-4BBC-4DF7-A81F-B5324E204183}" dt="2024-03-08T13:21:43.681" v="158" actId="1076"/>
          <ac:picMkLst>
            <pc:docMk/>
            <pc:sldMk cId="3503755698" sldId="861"/>
            <ac:picMk id="11" creationId="{7C2C2ED4-DFA0-407D-868B-A25EF441D718}"/>
          </ac:picMkLst>
        </pc:picChg>
      </pc:sldChg>
      <pc:sldChg chg="addSp modSp add mod">
        <pc:chgData name="CHATZICHRISTOU, Stelina" userId="36fffc4a-a71f-491f-9177-f4ce92a956ca" providerId="ADAL" clId="{A96B2343-4BBC-4DF7-A81F-B5324E204183}" dt="2024-03-08T13:22:01.908" v="164" actId="113"/>
        <pc:sldMkLst>
          <pc:docMk/>
          <pc:sldMk cId="579298829" sldId="862"/>
        </pc:sldMkLst>
        <pc:spChg chg="mod">
          <ac:chgData name="CHATZICHRISTOU, Stelina" userId="36fffc4a-a71f-491f-9177-f4ce92a956ca" providerId="ADAL" clId="{A96B2343-4BBC-4DF7-A81F-B5324E204183}" dt="2024-03-08T13:22:01.908" v="164" actId="113"/>
          <ac:spMkLst>
            <pc:docMk/>
            <pc:sldMk cId="579298829" sldId="862"/>
            <ac:spMk id="2" creationId="{28E4AADF-F1AA-4038-A705-F92F447B35D8}"/>
          </ac:spMkLst>
        </pc:spChg>
        <pc:spChg chg="mod">
          <ac:chgData name="CHATZICHRISTOU, Stelina" userId="36fffc4a-a71f-491f-9177-f4ce92a956ca" providerId="ADAL" clId="{A96B2343-4BBC-4DF7-A81F-B5324E204183}" dt="2024-03-08T13:21:52.494" v="160" actId="1076"/>
          <ac:spMkLst>
            <pc:docMk/>
            <pc:sldMk cId="579298829" sldId="862"/>
            <ac:spMk id="6" creationId="{2D233C02-0C48-709F-5F5D-2EF7EDA17DAC}"/>
          </ac:spMkLst>
        </pc:spChg>
        <pc:grpChg chg="add mod">
          <ac:chgData name="CHATZICHRISTOU, Stelina" userId="36fffc4a-a71f-491f-9177-f4ce92a956ca" providerId="ADAL" clId="{A96B2343-4BBC-4DF7-A81F-B5324E204183}" dt="2024-03-08T13:21:52.494" v="160" actId="1076"/>
          <ac:grpSpMkLst>
            <pc:docMk/>
            <pc:sldMk cId="579298829" sldId="862"/>
            <ac:grpSpMk id="4" creationId="{1A8B9ED5-E176-26EB-6AFE-1F8043B88849}"/>
          </ac:grpSpMkLst>
        </pc:grpChg>
        <pc:picChg chg="mod">
          <ac:chgData name="CHATZICHRISTOU, Stelina" userId="36fffc4a-a71f-491f-9177-f4ce92a956ca" providerId="ADAL" clId="{A96B2343-4BBC-4DF7-A81F-B5324E204183}" dt="2024-03-08T13:21:52.494" v="160" actId="1076"/>
          <ac:picMkLst>
            <pc:docMk/>
            <pc:sldMk cId="579298829" sldId="862"/>
            <ac:picMk id="9" creationId="{46B798C1-93D9-A33F-67E3-B5057FD4834F}"/>
          </ac:picMkLst>
        </pc:picChg>
      </pc:sldChg>
      <pc:sldChg chg="delSp mod">
        <pc:chgData name="CHATZICHRISTOU, Stelina" userId="36fffc4a-a71f-491f-9177-f4ce92a956ca" providerId="ADAL" clId="{A96B2343-4BBC-4DF7-A81F-B5324E204183}" dt="2024-03-08T13:17:58.268" v="60" actId="478"/>
        <pc:sldMkLst>
          <pc:docMk/>
          <pc:sldMk cId="2909506598" sldId="865"/>
        </pc:sldMkLst>
        <pc:spChg chg="del">
          <ac:chgData name="CHATZICHRISTOU, Stelina" userId="36fffc4a-a71f-491f-9177-f4ce92a956ca" providerId="ADAL" clId="{A96B2343-4BBC-4DF7-A81F-B5324E204183}" dt="2024-03-08T13:17:58.268" v="60" actId="478"/>
          <ac:spMkLst>
            <pc:docMk/>
            <pc:sldMk cId="2909506598" sldId="865"/>
            <ac:spMk id="3" creationId="{5D287CDD-2E81-0465-448B-3DD436C726FB}"/>
          </ac:spMkLst>
        </pc:spChg>
      </pc:sldChg>
      <pc:sldChg chg="del">
        <pc:chgData name="CHATZICHRISTOU, Stelina" userId="36fffc4a-a71f-491f-9177-f4ce92a956ca" providerId="ADAL" clId="{A96B2343-4BBC-4DF7-A81F-B5324E204183}" dt="2024-03-08T13:17:03.810" v="54" actId="2696"/>
        <pc:sldMkLst>
          <pc:docMk/>
          <pc:sldMk cId="203297451" sldId="878"/>
        </pc:sldMkLst>
      </pc:sldChg>
      <pc:sldChg chg="add mod modShow">
        <pc:chgData name="CHATZICHRISTOU, Stelina" userId="36fffc4a-a71f-491f-9177-f4ce92a956ca" providerId="ADAL" clId="{A96B2343-4BBC-4DF7-A81F-B5324E204183}" dt="2024-03-08T13:17:13.238" v="56" actId="729"/>
        <pc:sldMkLst>
          <pc:docMk/>
          <pc:sldMk cId="3820917253" sldId="878"/>
        </pc:sldMkLst>
      </pc:sldChg>
      <pc:sldChg chg="add mod modShow">
        <pc:chgData name="CHATZICHRISTOU, Stelina" userId="36fffc4a-a71f-491f-9177-f4ce92a956ca" providerId="ADAL" clId="{A96B2343-4BBC-4DF7-A81F-B5324E204183}" dt="2024-03-08T13:17:13.238" v="56" actId="729"/>
        <pc:sldMkLst>
          <pc:docMk/>
          <pc:sldMk cId="1217456962" sldId="880"/>
        </pc:sldMkLst>
      </pc:sldChg>
      <pc:sldChg chg="del">
        <pc:chgData name="CHATZICHRISTOU, Stelina" userId="36fffc4a-a71f-491f-9177-f4ce92a956ca" providerId="ADAL" clId="{A96B2343-4BBC-4DF7-A81F-B5324E204183}" dt="2024-03-08T13:17:03.810" v="54" actId="2696"/>
        <pc:sldMkLst>
          <pc:docMk/>
          <pc:sldMk cId="1324682408" sldId="880"/>
        </pc:sldMkLst>
      </pc:sldChg>
      <pc:sldChg chg="del mod modShow">
        <pc:chgData name="CHATZICHRISTOU, Stelina" userId="36fffc4a-a71f-491f-9177-f4ce92a956ca" providerId="ADAL" clId="{A96B2343-4BBC-4DF7-A81F-B5324E204183}" dt="2024-03-08T13:17:45.709" v="58" actId="2696"/>
        <pc:sldMkLst>
          <pc:docMk/>
          <pc:sldMk cId="751140020" sldId="886"/>
        </pc:sldMkLst>
      </pc:sldChg>
      <pc:sldChg chg="add">
        <pc:chgData name="CHATZICHRISTOU, Stelina" userId="36fffc4a-a71f-491f-9177-f4ce92a956ca" providerId="ADAL" clId="{A96B2343-4BBC-4DF7-A81F-B5324E204183}" dt="2024-03-08T13:17:49.419" v="59"/>
        <pc:sldMkLst>
          <pc:docMk/>
          <pc:sldMk cId="2225285941" sldId="886"/>
        </pc:sldMkLst>
      </pc:sldChg>
      <pc:sldChg chg="del">
        <pc:chgData name="CHATZICHRISTOU, Stelina" userId="36fffc4a-a71f-491f-9177-f4ce92a956ca" providerId="ADAL" clId="{A96B2343-4BBC-4DF7-A81F-B5324E204183}" dt="2024-03-08T13:17:03.810" v="54" actId="2696"/>
        <pc:sldMkLst>
          <pc:docMk/>
          <pc:sldMk cId="594879784" sldId="887"/>
        </pc:sldMkLst>
      </pc:sldChg>
      <pc:sldChg chg="add mod modShow">
        <pc:chgData name="CHATZICHRISTOU, Stelina" userId="36fffc4a-a71f-491f-9177-f4ce92a956ca" providerId="ADAL" clId="{A96B2343-4BBC-4DF7-A81F-B5324E204183}" dt="2024-03-08T13:17:13.238" v="56" actId="729"/>
        <pc:sldMkLst>
          <pc:docMk/>
          <pc:sldMk cId="3340232878" sldId="887"/>
        </pc:sldMkLst>
      </pc:sldChg>
      <pc:sldChg chg="add mod modShow">
        <pc:chgData name="CHATZICHRISTOU, Stelina" userId="36fffc4a-a71f-491f-9177-f4ce92a956ca" providerId="ADAL" clId="{A96B2343-4BBC-4DF7-A81F-B5324E204183}" dt="2024-03-08T13:17:13.238" v="56" actId="729"/>
        <pc:sldMkLst>
          <pc:docMk/>
          <pc:sldMk cId="409515798" sldId="888"/>
        </pc:sldMkLst>
      </pc:sldChg>
      <pc:sldChg chg="del">
        <pc:chgData name="CHATZICHRISTOU, Stelina" userId="36fffc4a-a71f-491f-9177-f4ce92a956ca" providerId="ADAL" clId="{A96B2343-4BBC-4DF7-A81F-B5324E204183}" dt="2024-03-08T13:17:03.810" v="54" actId="2696"/>
        <pc:sldMkLst>
          <pc:docMk/>
          <pc:sldMk cId="1650879409" sldId="888"/>
        </pc:sldMkLst>
      </pc:sldChg>
      <pc:sldChg chg="addSp delSp modSp new mod delAnim modAnim">
        <pc:chgData name="CHATZICHRISTOU, Stelina" userId="36fffc4a-a71f-491f-9177-f4ce92a956ca" providerId="ADAL" clId="{A96B2343-4BBC-4DF7-A81F-B5324E204183}" dt="2024-03-08T13:21:35.110" v="156" actId="1076"/>
        <pc:sldMkLst>
          <pc:docMk/>
          <pc:sldMk cId="452502905" sldId="890"/>
        </pc:sldMkLst>
        <pc:spChg chg="del">
          <ac:chgData name="CHATZICHRISTOU, Stelina" userId="36fffc4a-a71f-491f-9177-f4ce92a956ca" providerId="ADAL" clId="{A96B2343-4BBC-4DF7-A81F-B5324E204183}" dt="2024-03-08T13:19:47.396" v="130" actId="478"/>
          <ac:spMkLst>
            <pc:docMk/>
            <pc:sldMk cId="452502905" sldId="890"/>
            <ac:spMk id="2" creationId="{B9D721EF-7552-DA83-12AF-08EA7123A0B4}"/>
          </ac:spMkLst>
        </pc:spChg>
        <pc:spChg chg="del">
          <ac:chgData name="CHATZICHRISTOU, Stelina" userId="36fffc4a-a71f-491f-9177-f4ce92a956ca" providerId="ADAL" clId="{A96B2343-4BBC-4DF7-A81F-B5324E204183}" dt="2024-03-08T13:19:53.275" v="131" actId="478"/>
          <ac:spMkLst>
            <pc:docMk/>
            <pc:sldMk cId="452502905" sldId="890"/>
            <ac:spMk id="3" creationId="{9E14F840-815A-81F8-2475-E2C4D0FAB4DC}"/>
          </ac:spMkLst>
        </pc:spChg>
        <pc:spChg chg="add mod">
          <ac:chgData name="CHATZICHRISTOU, Stelina" userId="36fffc4a-a71f-491f-9177-f4ce92a956ca" providerId="ADAL" clId="{A96B2343-4BBC-4DF7-A81F-B5324E204183}" dt="2024-03-08T13:19:56.653" v="132" actId="1076"/>
          <ac:spMkLst>
            <pc:docMk/>
            <pc:sldMk cId="452502905" sldId="890"/>
            <ac:spMk id="4" creationId="{477E631D-7285-0D22-810D-BD0606897E1A}"/>
          </ac:spMkLst>
        </pc:spChg>
        <pc:spChg chg="add mod">
          <ac:chgData name="CHATZICHRISTOU, Stelina" userId="36fffc4a-a71f-491f-9177-f4ce92a956ca" providerId="ADAL" clId="{A96B2343-4BBC-4DF7-A81F-B5324E204183}" dt="2024-03-08T13:19:59.965" v="133" actId="1076"/>
          <ac:spMkLst>
            <pc:docMk/>
            <pc:sldMk cId="452502905" sldId="890"/>
            <ac:spMk id="6" creationId="{A4D73CB2-FEAA-62D5-DF64-B91E1F939250}"/>
          </ac:spMkLst>
        </pc:spChg>
        <pc:spChg chg="add del mod">
          <ac:chgData name="CHATZICHRISTOU, Stelina" userId="36fffc4a-a71f-491f-9177-f4ce92a956ca" providerId="ADAL" clId="{A96B2343-4BBC-4DF7-A81F-B5324E204183}" dt="2024-03-08T13:21:03.489" v="149" actId="21"/>
          <ac:spMkLst>
            <pc:docMk/>
            <pc:sldMk cId="452502905" sldId="890"/>
            <ac:spMk id="7" creationId="{4D69601D-4B91-99D4-B200-074FA2F84F35}"/>
          </ac:spMkLst>
        </pc:spChg>
        <pc:spChg chg="add mod ord">
          <ac:chgData name="CHATZICHRISTOU, Stelina" userId="36fffc4a-a71f-491f-9177-f4ce92a956ca" providerId="ADAL" clId="{A96B2343-4BBC-4DF7-A81F-B5324E204183}" dt="2024-03-08T13:21:06.814" v="150" actId="1076"/>
          <ac:spMkLst>
            <pc:docMk/>
            <pc:sldMk cId="452502905" sldId="890"/>
            <ac:spMk id="8" creationId="{B4DBB3DC-4BB0-0A31-1D4E-F5BBC320471F}"/>
          </ac:spMkLst>
        </pc:spChg>
        <pc:spChg chg="add mod">
          <ac:chgData name="CHATZICHRISTOU, Stelina" userId="36fffc4a-a71f-491f-9177-f4ce92a956ca" providerId="ADAL" clId="{A96B2343-4BBC-4DF7-A81F-B5324E204183}" dt="2024-03-08T13:21:07.864" v="151"/>
          <ac:spMkLst>
            <pc:docMk/>
            <pc:sldMk cId="452502905" sldId="890"/>
            <ac:spMk id="9" creationId="{57488CB9-DD7C-F987-DB2C-B9F5D4164D23}"/>
          </ac:spMkLst>
        </pc:spChg>
        <pc:spChg chg="mod">
          <ac:chgData name="CHATZICHRISTOU, Stelina" userId="36fffc4a-a71f-491f-9177-f4ce92a956ca" providerId="ADAL" clId="{A96B2343-4BBC-4DF7-A81F-B5324E204183}" dt="2024-03-08T13:21:35.110" v="156" actId="1076"/>
          <ac:spMkLst>
            <pc:docMk/>
            <pc:sldMk cId="452502905" sldId="890"/>
            <ac:spMk id="11" creationId="{641DE27E-06C7-1BDB-427C-787188DB2AC0}"/>
          </ac:spMkLst>
        </pc:spChg>
        <pc:grpChg chg="add mod">
          <ac:chgData name="CHATZICHRISTOU, Stelina" userId="36fffc4a-a71f-491f-9177-f4ce92a956ca" providerId="ADAL" clId="{A96B2343-4BBC-4DF7-A81F-B5324E204183}" dt="2024-03-08T13:21:35.110" v="156" actId="1076"/>
          <ac:grpSpMkLst>
            <pc:docMk/>
            <pc:sldMk cId="452502905" sldId="890"/>
            <ac:grpSpMk id="10" creationId="{AE573FF1-D867-95EB-39D8-0D5AB89284E8}"/>
          </ac:grpSpMkLst>
        </pc:grpChg>
        <pc:picChg chg="add mod ord">
          <ac:chgData name="CHATZICHRISTOU, Stelina" userId="36fffc4a-a71f-491f-9177-f4ce92a956ca" providerId="ADAL" clId="{A96B2343-4BBC-4DF7-A81F-B5324E204183}" dt="2024-03-08T13:20:42.617" v="143" actId="166"/>
          <ac:picMkLst>
            <pc:docMk/>
            <pc:sldMk cId="452502905" sldId="890"/>
            <ac:picMk id="5" creationId="{7991933E-9CAB-4FAE-C2E1-569BEE2259BD}"/>
          </ac:picMkLst>
        </pc:picChg>
        <pc:picChg chg="mod">
          <ac:chgData name="CHATZICHRISTOU, Stelina" userId="36fffc4a-a71f-491f-9177-f4ce92a956ca" providerId="ADAL" clId="{A96B2343-4BBC-4DF7-A81F-B5324E204183}" dt="2024-03-08T13:21:35.110" v="156" actId="1076"/>
          <ac:picMkLst>
            <pc:docMk/>
            <pc:sldMk cId="452502905" sldId="890"/>
            <ac:picMk id="12" creationId="{BE62ECDB-89EE-8770-65C8-EEAC39E0692B}"/>
          </ac:picMkLst>
        </pc:picChg>
      </pc:sldChg>
      <pc:sldChg chg="add mod modShow">
        <pc:chgData name="CHATZICHRISTOU, Stelina" userId="36fffc4a-a71f-491f-9177-f4ce92a956ca" providerId="ADAL" clId="{A96B2343-4BBC-4DF7-A81F-B5324E204183}" dt="2024-03-08T13:23:26.108" v="171" actId="729"/>
        <pc:sldMkLst>
          <pc:docMk/>
          <pc:sldMk cId="2043325307" sldId="894"/>
        </pc:sldMkLst>
      </pc:sldChg>
      <pc:sldChg chg="new del">
        <pc:chgData name="CHATZICHRISTOU, Stelina" userId="36fffc4a-a71f-491f-9177-f4ce92a956ca" providerId="ADAL" clId="{A96B2343-4BBC-4DF7-A81F-B5324E204183}" dt="2024-03-08T13:24:48.781" v="173" actId="47"/>
        <pc:sldMkLst>
          <pc:docMk/>
          <pc:sldMk cId="933936299" sldId="895"/>
        </pc:sldMkLst>
      </pc:sldChg>
      <pc:sldChg chg="modSp new mod ord">
        <pc:chgData name="CHATZICHRISTOU, Stelina" userId="36fffc4a-a71f-491f-9177-f4ce92a956ca" providerId="ADAL" clId="{A96B2343-4BBC-4DF7-A81F-B5324E204183}" dt="2024-03-08T13:33:30.660" v="300" actId="20577"/>
        <pc:sldMkLst>
          <pc:docMk/>
          <pc:sldMk cId="3460501585" sldId="895"/>
        </pc:sldMkLst>
        <pc:spChg chg="mod">
          <ac:chgData name="CHATZICHRISTOU, Stelina" userId="36fffc4a-a71f-491f-9177-f4ce92a956ca" providerId="ADAL" clId="{A96B2343-4BBC-4DF7-A81F-B5324E204183}" dt="2024-03-08T13:33:30.660" v="300" actId="20577"/>
          <ac:spMkLst>
            <pc:docMk/>
            <pc:sldMk cId="3460501585" sldId="895"/>
            <ac:spMk id="2" creationId="{52AAA364-2ABB-D9A9-4763-AB7E3733944A}"/>
          </ac:spMkLst>
        </pc:spChg>
        <pc:spChg chg="mod">
          <ac:chgData name="CHATZICHRISTOU, Stelina" userId="36fffc4a-a71f-491f-9177-f4ce92a956ca" providerId="ADAL" clId="{A96B2343-4BBC-4DF7-A81F-B5324E204183}" dt="2024-03-08T13:32:56" v="290" actId="5793"/>
          <ac:spMkLst>
            <pc:docMk/>
            <pc:sldMk cId="3460501585" sldId="895"/>
            <ac:spMk id="3" creationId="{F7A6496D-AABD-C6E9-3FB0-51FA19DFCF51}"/>
          </ac:spMkLst>
        </pc:spChg>
      </pc:sldChg>
      <pc:sldChg chg="modSp add mod ord">
        <pc:chgData name="CHATZICHRISTOU, Stelina" userId="36fffc4a-a71f-491f-9177-f4ce92a956ca" providerId="ADAL" clId="{A96B2343-4BBC-4DF7-A81F-B5324E204183}" dt="2024-03-08T13:40:04.200" v="1231" actId="20577"/>
        <pc:sldMkLst>
          <pc:docMk/>
          <pc:sldMk cId="777483088" sldId="896"/>
        </pc:sldMkLst>
        <pc:spChg chg="mod">
          <ac:chgData name="CHATZICHRISTOU, Stelina" userId="36fffc4a-a71f-491f-9177-f4ce92a956ca" providerId="ADAL" clId="{A96B2343-4BBC-4DF7-A81F-B5324E204183}" dt="2024-03-08T13:33:34.224" v="301" actId="20577"/>
          <ac:spMkLst>
            <pc:docMk/>
            <pc:sldMk cId="777483088" sldId="896"/>
            <ac:spMk id="2" creationId="{52AAA364-2ABB-D9A9-4763-AB7E3733944A}"/>
          </ac:spMkLst>
        </pc:spChg>
        <pc:spChg chg="mod">
          <ac:chgData name="CHATZICHRISTOU, Stelina" userId="36fffc4a-a71f-491f-9177-f4ce92a956ca" providerId="ADAL" clId="{A96B2343-4BBC-4DF7-A81F-B5324E204183}" dt="2024-03-08T13:40:04.200" v="1231" actId="20577"/>
          <ac:spMkLst>
            <pc:docMk/>
            <pc:sldMk cId="777483088" sldId="896"/>
            <ac:spMk id="3" creationId="{F7A6496D-AABD-C6E9-3FB0-51FA19DFCF51}"/>
          </ac:spMkLst>
        </pc:spChg>
      </pc:sldChg>
      <pc:sldChg chg="modSp add mod">
        <pc:chgData name="CHATZICHRISTOU, Stelina" userId="36fffc4a-a71f-491f-9177-f4ce92a956ca" providerId="ADAL" clId="{A96B2343-4BBC-4DF7-A81F-B5324E204183}" dt="2024-03-08T13:35:28.595" v="566" actId="20577"/>
        <pc:sldMkLst>
          <pc:docMk/>
          <pc:sldMk cId="1863650142" sldId="897"/>
        </pc:sldMkLst>
        <pc:spChg chg="mod">
          <ac:chgData name="CHATZICHRISTOU, Stelina" userId="36fffc4a-a71f-491f-9177-f4ce92a956ca" providerId="ADAL" clId="{A96B2343-4BBC-4DF7-A81F-B5324E204183}" dt="2024-03-08T13:34:24.942" v="354" actId="20577"/>
          <ac:spMkLst>
            <pc:docMk/>
            <pc:sldMk cId="1863650142" sldId="897"/>
            <ac:spMk id="2" creationId="{52AAA364-2ABB-D9A9-4763-AB7E3733944A}"/>
          </ac:spMkLst>
        </pc:spChg>
        <pc:spChg chg="mod">
          <ac:chgData name="CHATZICHRISTOU, Stelina" userId="36fffc4a-a71f-491f-9177-f4ce92a956ca" providerId="ADAL" clId="{A96B2343-4BBC-4DF7-A81F-B5324E204183}" dt="2024-03-08T13:35:28.595" v="566" actId="20577"/>
          <ac:spMkLst>
            <pc:docMk/>
            <pc:sldMk cId="1863650142" sldId="897"/>
            <ac:spMk id="3" creationId="{F7A6496D-AABD-C6E9-3FB0-51FA19DFCF51}"/>
          </ac:spMkLst>
        </pc:spChg>
      </pc:sldChg>
      <pc:sldChg chg="add del">
        <pc:chgData name="CHATZICHRISTOU, Stelina" userId="36fffc4a-a71f-491f-9177-f4ce92a956ca" providerId="ADAL" clId="{A96B2343-4BBC-4DF7-A81F-B5324E204183}" dt="2024-03-08T13:34:12.339" v="309"/>
        <pc:sldMkLst>
          <pc:docMk/>
          <pc:sldMk cId="2740409660" sldId="897"/>
        </pc:sldMkLst>
      </pc:sldChg>
      <pc:sldChg chg="add del">
        <pc:chgData name="CHATZICHRISTOU, Stelina" userId="36fffc4a-a71f-491f-9177-f4ce92a956ca" providerId="ADAL" clId="{A96B2343-4BBC-4DF7-A81F-B5324E204183}" dt="2024-03-08T13:34:02.356" v="305" actId="2696"/>
        <pc:sldMkLst>
          <pc:docMk/>
          <pc:sldMk cId="3884554996" sldId="897"/>
        </pc:sldMkLst>
      </pc:sldChg>
      <pc:sldChg chg="add del">
        <pc:chgData name="CHATZICHRISTOU, Stelina" userId="36fffc4a-a71f-491f-9177-f4ce92a956ca" providerId="ADAL" clId="{A96B2343-4BBC-4DF7-A81F-B5324E204183}" dt="2024-03-08T13:34:08.597" v="307"/>
        <pc:sldMkLst>
          <pc:docMk/>
          <pc:sldMk cId="4281632262" sldId="897"/>
        </pc:sldMkLst>
      </pc:sldChg>
      <pc:sldChg chg="modSp new mod">
        <pc:chgData name="CHATZICHRISTOU, Stelina" userId="36fffc4a-a71f-491f-9177-f4ce92a956ca" providerId="ADAL" clId="{A96B2343-4BBC-4DF7-A81F-B5324E204183}" dt="2024-03-08T13:39:07.485" v="1141" actId="20577"/>
        <pc:sldMkLst>
          <pc:docMk/>
          <pc:sldMk cId="3051285779" sldId="898"/>
        </pc:sldMkLst>
        <pc:spChg chg="mod">
          <ac:chgData name="CHATZICHRISTOU, Stelina" userId="36fffc4a-a71f-491f-9177-f4ce92a956ca" providerId="ADAL" clId="{A96B2343-4BBC-4DF7-A81F-B5324E204183}" dt="2024-03-08T13:37:23.239" v="783" actId="20577"/>
          <ac:spMkLst>
            <pc:docMk/>
            <pc:sldMk cId="3051285779" sldId="898"/>
            <ac:spMk id="2" creationId="{59EB67D6-CF65-4662-4CB6-99D9EAE3CEE7}"/>
          </ac:spMkLst>
        </pc:spChg>
        <pc:spChg chg="mod">
          <ac:chgData name="CHATZICHRISTOU, Stelina" userId="36fffc4a-a71f-491f-9177-f4ce92a956ca" providerId="ADAL" clId="{A96B2343-4BBC-4DF7-A81F-B5324E204183}" dt="2024-03-08T13:39:07.485" v="1141" actId="20577"/>
          <ac:spMkLst>
            <pc:docMk/>
            <pc:sldMk cId="3051285779" sldId="898"/>
            <ac:spMk id="3" creationId="{CB3DA39C-5103-E07D-9A77-C44D11BED9D0}"/>
          </ac:spMkLst>
        </pc:spChg>
      </pc:sldChg>
      <pc:sldMasterChg chg="delSldLayout">
        <pc:chgData name="CHATZICHRISTOU, Stelina" userId="36fffc4a-a71f-491f-9177-f4ce92a956ca" providerId="ADAL" clId="{A96B2343-4BBC-4DF7-A81F-B5324E204183}" dt="2024-03-08T13:21:24.280" v="154" actId="47"/>
        <pc:sldMasterMkLst>
          <pc:docMk/>
          <pc:sldMasterMk cId="2158801810" sldId="2147483691"/>
        </pc:sldMasterMkLst>
        <pc:sldLayoutChg chg="del">
          <pc:chgData name="CHATZICHRISTOU, Stelina" userId="36fffc4a-a71f-491f-9177-f4ce92a956ca" providerId="ADAL" clId="{A96B2343-4BBC-4DF7-A81F-B5324E204183}" dt="2024-03-08T13:21:24.280" v="154" actId="47"/>
          <pc:sldLayoutMkLst>
            <pc:docMk/>
            <pc:sldMasterMk cId="2158801810" sldId="2147483691"/>
            <pc:sldLayoutMk cId="2136110701" sldId="2147483709"/>
          </pc:sldLayoutMkLst>
        </pc:sldLayoutChg>
      </pc:sldMasterChg>
    </pc:docChg>
  </pc:docChgLst>
  <pc:docChgLst>
    <pc:chgData name="BRANKA, Jiri" userId="95841ad2-7f9b-4488-b32f-2a6e8075350e" providerId="ADAL" clId="{BC37D04B-0DA0-4362-AC21-A04901066C0F}"/>
    <pc:docChg chg="custSel addSld delSld modSld">
      <pc:chgData name="BRANKA, Jiri" userId="95841ad2-7f9b-4488-b32f-2a6e8075350e" providerId="ADAL" clId="{BC37D04B-0DA0-4362-AC21-A04901066C0F}" dt="2024-03-10T16:52:19.892" v="197"/>
      <pc:docMkLst>
        <pc:docMk/>
      </pc:docMkLst>
      <pc:sldChg chg="del">
        <pc:chgData name="BRANKA, Jiri" userId="95841ad2-7f9b-4488-b32f-2a6e8075350e" providerId="ADAL" clId="{BC37D04B-0DA0-4362-AC21-A04901066C0F}" dt="2024-03-08T14:58:46.397" v="1" actId="47"/>
        <pc:sldMkLst>
          <pc:docMk/>
          <pc:sldMk cId="3999682856" sldId="855"/>
        </pc:sldMkLst>
      </pc:sldChg>
      <pc:sldChg chg="modSp mod">
        <pc:chgData name="BRANKA, Jiri" userId="95841ad2-7f9b-4488-b32f-2a6e8075350e" providerId="ADAL" clId="{BC37D04B-0DA0-4362-AC21-A04901066C0F}" dt="2024-03-10T16:32:18.754" v="38" actId="1076"/>
        <pc:sldMkLst>
          <pc:docMk/>
          <pc:sldMk cId="2180965883" sldId="858"/>
        </pc:sldMkLst>
        <pc:spChg chg="mod">
          <ac:chgData name="BRANKA, Jiri" userId="95841ad2-7f9b-4488-b32f-2a6e8075350e" providerId="ADAL" clId="{BC37D04B-0DA0-4362-AC21-A04901066C0F}" dt="2024-03-10T16:32:18.754" v="38" actId="1076"/>
          <ac:spMkLst>
            <pc:docMk/>
            <pc:sldMk cId="2180965883" sldId="858"/>
            <ac:spMk id="5" creationId="{AE060696-4DEA-ACCD-E999-4A17933AB604}"/>
          </ac:spMkLst>
        </pc:spChg>
      </pc:sldChg>
      <pc:sldChg chg="modSp modAnim">
        <pc:chgData name="BRANKA, Jiri" userId="95841ad2-7f9b-4488-b32f-2a6e8075350e" providerId="ADAL" clId="{BC37D04B-0DA0-4362-AC21-A04901066C0F}" dt="2024-03-10T16:43:14.710" v="151"/>
        <pc:sldMkLst>
          <pc:docMk/>
          <pc:sldMk cId="1590072211" sldId="859"/>
        </pc:sldMkLst>
        <pc:picChg chg="mod">
          <ac:chgData name="BRANKA, Jiri" userId="95841ad2-7f9b-4488-b32f-2a6e8075350e" providerId="ADAL" clId="{BC37D04B-0DA0-4362-AC21-A04901066C0F}" dt="2024-03-10T16:43:03.161" v="150" actId="1076"/>
          <ac:picMkLst>
            <pc:docMk/>
            <pc:sldMk cId="1590072211" sldId="859"/>
            <ac:picMk id="2052" creationId="{6266BD44-CC59-A783-52DB-52AA5E9AA59B}"/>
          </ac:picMkLst>
        </pc:picChg>
      </pc:sldChg>
      <pc:sldChg chg="del">
        <pc:chgData name="BRANKA, Jiri" userId="95841ad2-7f9b-4488-b32f-2a6e8075350e" providerId="ADAL" clId="{BC37D04B-0DA0-4362-AC21-A04901066C0F}" dt="2024-03-08T15:07:18.621" v="3" actId="47"/>
        <pc:sldMkLst>
          <pc:docMk/>
          <pc:sldMk cId="3503755698" sldId="861"/>
        </pc:sldMkLst>
      </pc:sldChg>
      <pc:sldChg chg="del mod modShow">
        <pc:chgData name="BRANKA, Jiri" userId="95841ad2-7f9b-4488-b32f-2a6e8075350e" providerId="ADAL" clId="{BC37D04B-0DA0-4362-AC21-A04901066C0F}" dt="2024-03-10T16:31:27.116" v="13" actId="2696"/>
        <pc:sldMkLst>
          <pc:docMk/>
          <pc:sldMk cId="579298829" sldId="862"/>
        </pc:sldMkLst>
      </pc:sldChg>
      <pc:sldChg chg="add">
        <pc:chgData name="BRANKA, Jiri" userId="95841ad2-7f9b-4488-b32f-2a6e8075350e" providerId="ADAL" clId="{BC37D04B-0DA0-4362-AC21-A04901066C0F}" dt="2024-03-10T16:31:34.358" v="14"/>
        <pc:sldMkLst>
          <pc:docMk/>
          <pc:sldMk cId="1252441749" sldId="862"/>
        </pc:sldMkLst>
      </pc:sldChg>
      <pc:sldChg chg="addSp delSp modSp mod">
        <pc:chgData name="BRANKA, Jiri" userId="95841ad2-7f9b-4488-b32f-2a6e8075350e" providerId="ADAL" clId="{BC37D04B-0DA0-4362-AC21-A04901066C0F}" dt="2024-03-10T16:38:55.891" v="148" actId="1076"/>
        <pc:sldMkLst>
          <pc:docMk/>
          <pc:sldMk cId="2043325307" sldId="894"/>
        </pc:sldMkLst>
        <pc:spChg chg="mod">
          <ac:chgData name="BRANKA, Jiri" userId="95841ad2-7f9b-4488-b32f-2a6e8075350e" providerId="ADAL" clId="{BC37D04B-0DA0-4362-AC21-A04901066C0F}" dt="2024-03-10T16:38:55.891" v="148" actId="1076"/>
          <ac:spMkLst>
            <pc:docMk/>
            <pc:sldMk cId="2043325307" sldId="894"/>
            <ac:spMk id="2" creationId="{28E4AADF-F1AA-4038-A705-F92F447B35D8}"/>
          </ac:spMkLst>
        </pc:spChg>
        <pc:graphicFrameChg chg="add mod modGraphic">
          <ac:chgData name="BRANKA, Jiri" userId="95841ad2-7f9b-4488-b32f-2a6e8075350e" providerId="ADAL" clId="{BC37D04B-0DA0-4362-AC21-A04901066C0F}" dt="2024-03-10T16:34:48.562" v="59" actId="14100"/>
          <ac:graphicFrameMkLst>
            <pc:docMk/>
            <pc:sldMk cId="2043325307" sldId="894"/>
            <ac:graphicFrameMk id="4" creationId="{623098A7-E09E-AF84-44E9-3C1709727527}"/>
          </ac:graphicFrameMkLst>
        </pc:graphicFrameChg>
        <pc:graphicFrameChg chg="mod modGraphic">
          <ac:chgData name="BRANKA, Jiri" userId="95841ad2-7f9b-4488-b32f-2a6e8075350e" providerId="ADAL" clId="{BC37D04B-0DA0-4362-AC21-A04901066C0F}" dt="2024-03-10T16:37:43.305" v="135" actId="404"/>
          <ac:graphicFrameMkLst>
            <pc:docMk/>
            <pc:sldMk cId="2043325307" sldId="894"/>
            <ac:graphicFrameMk id="9" creationId="{FC2B7285-F192-0E1C-CE67-768B1B7206E4}"/>
          </ac:graphicFrameMkLst>
        </pc:graphicFrameChg>
        <pc:graphicFrameChg chg="mod modGraphic">
          <ac:chgData name="BRANKA, Jiri" userId="95841ad2-7f9b-4488-b32f-2a6e8075350e" providerId="ADAL" clId="{BC37D04B-0DA0-4362-AC21-A04901066C0F}" dt="2024-03-10T16:37:00.807" v="121" actId="20577"/>
          <ac:graphicFrameMkLst>
            <pc:docMk/>
            <pc:sldMk cId="2043325307" sldId="894"/>
            <ac:graphicFrameMk id="14" creationId="{9B2FF667-4320-4027-BD81-03A9F2899CC8}"/>
          </ac:graphicFrameMkLst>
        </pc:graphicFrameChg>
        <pc:picChg chg="mod">
          <ac:chgData name="BRANKA, Jiri" userId="95841ad2-7f9b-4488-b32f-2a6e8075350e" providerId="ADAL" clId="{BC37D04B-0DA0-4362-AC21-A04901066C0F}" dt="2024-03-10T16:36:32.162" v="115" actId="1076"/>
          <ac:picMkLst>
            <pc:docMk/>
            <pc:sldMk cId="2043325307" sldId="894"/>
            <ac:picMk id="3" creationId="{7241E2F7-BBFB-53DD-F7C8-7CC9F2BD471D}"/>
          </ac:picMkLst>
        </pc:picChg>
        <pc:picChg chg="del">
          <ac:chgData name="BRANKA, Jiri" userId="95841ad2-7f9b-4488-b32f-2a6e8075350e" providerId="ADAL" clId="{BC37D04B-0DA0-4362-AC21-A04901066C0F}" dt="2024-03-08T15:31:06.218" v="10" actId="478"/>
          <ac:picMkLst>
            <pc:docMk/>
            <pc:sldMk cId="2043325307" sldId="894"/>
            <ac:picMk id="4" creationId="{EF97517D-A77C-3AF1-F0FC-443EB48054B4}"/>
          </ac:picMkLst>
        </pc:picChg>
        <pc:picChg chg="mod">
          <ac:chgData name="BRANKA, Jiri" userId="95841ad2-7f9b-4488-b32f-2a6e8075350e" providerId="ADAL" clId="{BC37D04B-0DA0-4362-AC21-A04901066C0F}" dt="2024-03-10T16:38:05.613" v="143" actId="1076"/>
          <ac:picMkLst>
            <pc:docMk/>
            <pc:sldMk cId="2043325307" sldId="894"/>
            <ac:picMk id="6" creationId="{8662D76D-491A-9044-4F22-CB18E4214B58}"/>
          </ac:picMkLst>
        </pc:picChg>
        <pc:picChg chg="mod">
          <ac:chgData name="BRANKA, Jiri" userId="95841ad2-7f9b-4488-b32f-2a6e8075350e" providerId="ADAL" clId="{BC37D04B-0DA0-4362-AC21-A04901066C0F}" dt="2024-03-10T16:34:13.770" v="48" actId="1076"/>
          <ac:picMkLst>
            <pc:docMk/>
            <pc:sldMk cId="2043325307" sldId="894"/>
            <ac:picMk id="7" creationId="{4C9D74F6-7CD2-FE70-E59E-522D99BA33F4}"/>
          </ac:picMkLst>
        </pc:picChg>
        <pc:picChg chg="mod">
          <ac:chgData name="BRANKA, Jiri" userId="95841ad2-7f9b-4488-b32f-2a6e8075350e" providerId="ADAL" clId="{BC37D04B-0DA0-4362-AC21-A04901066C0F}" dt="2024-03-10T16:37:20.209" v="128" actId="1076"/>
          <ac:picMkLst>
            <pc:docMk/>
            <pc:sldMk cId="2043325307" sldId="894"/>
            <ac:picMk id="8" creationId="{E8567440-B83A-D8BE-CAE6-DEA3595A1A3A}"/>
          </ac:picMkLst>
        </pc:picChg>
        <pc:picChg chg="mod">
          <ac:chgData name="BRANKA, Jiri" userId="95841ad2-7f9b-4488-b32f-2a6e8075350e" providerId="ADAL" clId="{BC37D04B-0DA0-4362-AC21-A04901066C0F}" dt="2024-03-10T16:37:56.886" v="139" actId="14100"/>
          <ac:picMkLst>
            <pc:docMk/>
            <pc:sldMk cId="2043325307" sldId="894"/>
            <ac:picMk id="10" creationId="{C40DB598-E0F7-1D97-A875-5686EC4943F7}"/>
          </ac:picMkLst>
        </pc:picChg>
        <pc:picChg chg="add mod">
          <ac:chgData name="BRANKA, Jiri" userId="95841ad2-7f9b-4488-b32f-2a6e8075350e" providerId="ADAL" clId="{BC37D04B-0DA0-4362-AC21-A04901066C0F}" dt="2024-03-10T16:38:23.938" v="144" actId="14100"/>
          <ac:picMkLst>
            <pc:docMk/>
            <pc:sldMk cId="2043325307" sldId="894"/>
            <ac:picMk id="11" creationId="{428AED8E-4E83-163A-EC2A-A46418346D0B}"/>
          </ac:picMkLst>
        </pc:picChg>
        <pc:picChg chg="mod">
          <ac:chgData name="BRANKA, Jiri" userId="95841ad2-7f9b-4488-b32f-2a6e8075350e" providerId="ADAL" clId="{BC37D04B-0DA0-4362-AC21-A04901066C0F}" dt="2024-03-10T16:37:53.075" v="137" actId="14100"/>
          <ac:picMkLst>
            <pc:docMk/>
            <pc:sldMk cId="2043325307" sldId="894"/>
            <ac:picMk id="20" creationId="{7201C807-0212-F6C9-70CC-7FE054508138}"/>
          </ac:picMkLst>
        </pc:picChg>
        <pc:picChg chg="mod">
          <ac:chgData name="BRANKA, Jiri" userId="95841ad2-7f9b-4488-b32f-2a6e8075350e" providerId="ADAL" clId="{BC37D04B-0DA0-4362-AC21-A04901066C0F}" dt="2024-03-10T16:38:01.774" v="141" actId="1076"/>
          <ac:picMkLst>
            <pc:docMk/>
            <pc:sldMk cId="2043325307" sldId="894"/>
            <ac:picMk id="24" creationId="{8388A765-5C8D-28BB-E870-83B2E494E570}"/>
          </ac:picMkLst>
        </pc:picChg>
        <pc:picChg chg="mod">
          <ac:chgData name="BRANKA, Jiri" userId="95841ad2-7f9b-4488-b32f-2a6e8075350e" providerId="ADAL" clId="{BC37D04B-0DA0-4362-AC21-A04901066C0F}" dt="2024-03-10T16:37:59.835" v="140" actId="1076"/>
          <ac:picMkLst>
            <pc:docMk/>
            <pc:sldMk cId="2043325307" sldId="894"/>
            <ac:picMk id="29" creationId="{E6850C60-B5D3-9ACD-4993-2A6837948858}"/>
          </ac:picMkLst>
        </pc:picChg>
      </pc:sldChg>
      <pc:sldChg chg="addSp delSp modSp del mod">
        <pc:chgData name="BRANKA, Jiri" userId="95841ad2-7f9b-4488-b32f-2a6e8075350e" providerId="ADAL" clId="{BC37D04B-0DA0-4362-AC21-A04901066C0F}" dt="2024-03-08T15:31:03.998" v="9" actId="47"/>
        <pc:sldMkLst>
          <pc:docMk/>
          <pc:sldMk cId="3810571026" sldId="899"/>
        </pc:sldMkLst>
        <pc:spChg chg="add mod">
          <ac:chgData name="BRANKA, Jiri" userId="95841ad2-7f9b-4488-b32f-2a6e8075350e" providerId="ADAL" clId="{BC37D04B-0DA0-4362-AC21-A04901066C0F}" dt="2024-03-08T15:31:02.507" v="8" actId="478"/>
          <ac:spMkLst>
            <pc:docMk/>
            <pc:sldMk cId="3810571026" sldId="899"/>
            <ac:spMk id="6" creationId="{F15C3075-2C8E-56E6-EEDA-717AB2AD18D4}"/>
          </ac:spMkLst>
        </pc:spChg>
        <pc:picChg chg="del">
          <ac:chgData name="BRANKA, Jiri" userId="95841ad2-7f9b-4488-b32f-2a6e8075350e" providerId="ADAL" clId="{BC37D04B-0DA0-4362-AC21-A04901066C0F}" dt="2024-03-08T15:31:02.507" v="8" actId="478"/>
          <ac:picMkLst>
            <pc:docMk/>
            <pc:sldMk cId="3810571026" sldId="899"/>
            <ac:picMk id="5" creationId="{5BAD88A9-5143-89CC-498C-0202E3C387B5}"/>
          </ac:picMkLst>
        </pc:picChg>
      </pc:sldChg>
      <pc:sldChg chg="add modTransition modAnim">
        <pc:chgData name="BRANKA, Jiri" userId="95841ad2-7f9b-4488-b32f-2a6e8075350e" providerId="ADAL" clId="{BC37D04B-0DA0-4362-AC21-A04901066C0F}" dt="2024-03-10T16:52:19.892" v="197"/>
        <pc:sldMkLst>
          <pc:docMk/>
          <pc:sldMk cId="343313566" sldId="900"/>
        </pc:sldMkLst>
      </pc:sldChg>
      <pc:sldChg chg="add del mod modShow">
        <pc:chgData name="BRANKA, Jiri" userId="95841ad2-7f9b-4488-b32f-2a6e8075350e" providerId="ADAL" clId="{BC37D04B-0DA0-4362-AC21-A04901066C0F}" dt="2024-03-10T16:31:27.116" v="13" actId="2696"/>
        <pc:sldMkLst>
          <pc:docMk/>
          <pc:sldMk cId="3201843963" sldId="901"/>
        </pc:sldMkLst>
      </pc:sldChg>
      <pc:sldChg chg="add">
        <pc:chgData name="BRANKA, Jiri" userId="95841ad2-7f9b-4488-b32f-2a6e8075350e" providerId="ADAL" clId="{BC37D04B-0DA0-4362-AC21-A04901066C0F}" dt="2024-03-10T16:31:34.358" v="14"/>
        <pc:sldMkLst>
          <pc:docMk/>
          <pc:sldMk cId="3426235100" sldId="901"/>
        </pc:sldMkLst>
      </pc:sldChg>
      <pc:sldChg chg="add modNotesTx">
        <pc:chgData name="BRANKA, Jiri" userId="95841ad2-7f9b-4488-b32f-2a6e8075350e" providerId="ADAL" clId="{BC37D04B-0DA0-4362-AC21-A04901066C0F}" dt="2024-03-08T15:09:35.463" v="5" actId="6549"/>
        <pc:sldMkLst>
          <pc:docMk/>
          <pc:sldMk cId="3107400971" sldId="95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754758536853961"/>
          <c:y val="2.5075995343798715E-2"/>
          <c:w val="0.47150930365769439"/>
          <c:h val="0.91316094857984964"/>
        </c:manualLayout>
      </c:layout>
      <c:barChart>
        <c:barDir val="bar"/>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Sheet2!$B$4:$B$23</c:f>
              <c:strCache>
                <c:ptCount val="20"/>
                <c:pt idx="0">
                  <c:v>Activities of Households as Employers</c:v>
                </c:pt>
                <c:pt idx="1">
                  <c:v>Real estate</c:v>
                </c:pt>
                <c:pt idx="2">
                  <c:v>Other service activities</c:v>
                </c:pt>
                <c:pt idx="3">
                  <c:v>Administrative and Support Service Activities</c:v>
                </c:pt>
                <c:pt idx="4">
                  <c:v>Accommodation and Food Service Activities</c:v>
                </c:pt>
                <c:pt idx="5">
                  <c:v>Transportation and Storage</c:v>
                </c:pt>
                <c:pt idx="6">
                  <c:v>Human Health and Social Work Activities</c:v>
                </c:pt>
                <c:pt idx="7">
                  <c:v>Arts and entertainment</c:v>
                </c:pt>
                <c:pt idx="8">
                  <c:v>Water Supply, Sewerage, Waste Management and Remediation Activities</c:v>
                </c:pt>
                <c:pt idx="9">
                  <c:v>Wholesale and Retail Trade, Repair of Motor Vehicles and Motorcycles</c:v>
                </c:pt>
                <c:pt idx="10">
                  <c:v>Agriculture, Forestry and Fishing</c:v>
                </c:pt>
                <c:pt idx="11">
                  <c:v>Education </c:v>
                </c:pt>
                <c:pt idx="12">
                  <c:v>Professional, Scientific and Technical Activities</c:v>
                </c:pt>
                <c:pt idx="13">
                  <c:v>Public Administration and Defence, Compulsory Social Security</c:v>
                </c:pt>
                <c:pt idx="14">
                  <c:v>Financial and Insurance Activities</c:v>
                </c:pt>
                <c:pt idx="15">
                  <c:v>Electricity, Gas, Steam and Air Conditioning Supply</c:v>
                </c:pt>
                <c:pt idx="16">
                  <c:v>Construction </c:v>
                </c:pt>
                <c:pt idx="17">
                  <c:v>Information and Communication</c:v>
                </c:pt>
                <c:pt idx="18">
                  <c:v>Manufacturing</c:v>
                </c:pt>
                <c:pt idx="19">
                  <c:v>Mining and quarrying</c:v>
                </c:pt>
              </c:strCache>
            </c:strRef>
          </c:cat>
          <c:val>
            <c:numRef>
              <c:f>Sheet2!$C$4:$C$23</c:f>
              <c:numCache>
                <c:formatCode>0.0</c:formatCode>
                <c:ptCount val="20"/>
                <c:pt idx="0">
                  <c:v>3.3333333333333335</c:v>
                </c:pt>
                <c:pt idx="1">
                  <c:v>2.8888888888888888</c:v>
                </c:pt>
                <c:pt idx="2">
                  <c:v>2.8888888888888888</c:v>
                </c:pt>
                <c:pt idx="3">
                  <c:v>2.8666666666666667</c:v>
                </c:pt>
                <c:pt idx="4">
                  <c:v>2.8333333333333335</c:v>
                </c:pt>
                <c:pt idx="5">
                  <c:v>2.7777777777777781</c:v>
                </c:pt>
                <c:pt idx="6">
                  <c:v>2.7777777777777781</c:v>
                </c:pt>
                <c:pt idx="7">
                  <c:v>2.7777777777777781</c:v>
                </c:pt>
                <c:pt idx="8">
                  <c:v>2.6666666666666665</c:v>
                </c:pt>
                <c:pt idx="9">
                  <c:v>2.5555555555555554</c:v>
                </c:pt>
                <c:pt idx="10">
                  <c:v>2.3333333333333335</c:v>
                </c:pt>
                <c:pt idx="11">
                  <c:v>2.3333333333333335</c:v>
                </c:pt>
                <c:pt idx="12">
                  <c:v>2.2222222222222223</c:v>
                </c:pt>
                <c:pt idx="13">
                  <c:v>2.2222222222222223</c:v>
                </c:pt>
                <c:pt idx="14">
                  <c:v>2.1888888888888887</c:v>
                </c:pt>
                <c:pt idx="15">
                  <c:v>2.1666666666666665</c:v>
                </c:pt>
                <c:pt idx="16">
                  <c:v>2.1666666666666665</c:v>
                </c:pt>
                <c:pt idx="17">
                  <c:v>2.1666666666666665</c:v>
                </c:pt>
                <c:pt idx="18">
                  <c:v>2.0833333333333335</c:v>
                </c:pt>
                <c:pt idx="19">
                  <c:v>1.4166666666666667</c:v>
                </c:pt>
              </c:numCache>
            </c:numRef>
          </c:val>
          <c:extLst>
            <c:ext xmlns:c16="http://schemas.microsoft.com/office/drawing/2014/chart" uri="{C3380CC4-5D6E-409C-BE32-E72D297353CC}">
              <c16:uniqueId val="{00000000-ED29-46F0-B0ED-5A2479C7E48F}"/>
            </c:ext>
          </c:extLst>
        </c:ser>
        <c:dLbls>
          <c:dLblPos val="inEnd"/>
          <c:showLegendKey val="0"/>
          <c:showVal val="1"/>
          <c:showCatName val="0"/>
          <c:showSerName val="0"/>
          <c:showPercent val="0"/>
          <c:showBubbleSize val="0"/>
        </c:dLbls>
        <c:gapWidth val="65"/>
        <c:axId val="546266000"/>
        <c:axId val="546267640"/>
      </c:barChart>
      <c:catAx>
        <c:axId val="546266000"/>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300" b="0" i="0" u="none" strike="noStrike" kern="1200" cap="none" baseline="0">
                <a:solidFill>
                  <a:schemeClr val="dk1">
                    <a:lumMod val="75000"/>
                    <a:lumOff val="25000"/>
                  </a:schemeClr>
                </a:solidFill>
                <a:latin typeface="+mn-lt"/>
                <a:ea typeface="+mn-ea"/>
                <a:cs typeface="+mn-cs"/>
              </a:defRPr>
            </a:pPr>
            <a:endParaRPr lang="en-US"/>
          </a:p>
        </c:txPr>
        <c:crossAx val="546267640"/>
        <c:crosses val="autoZero"/>
        <c:auto val="1"/>
        <c:lblAlgn val="ctr"/>
        <c:lblOffset val="100"/>
        <c:noMultiLvlLbl val="0"/>
      </c:catAx>
      <c:valAx>
        <c:axId val="54626764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546266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733668045194154"/>
          <c:y val="0.10007131990736265"/>
          <c:w val="0.78266331954805846"/>
          <c:h val="0.74569663167104117"/>
        </c:manualLayout>
      </c:layout>
      <c:barChart>
        <c:barDir val="col"/>
        <c:grouping val="stacked"/>
        <c:varyColors val="0"/>
        <c:ser>
          <c:idx val="0"/>
          <c:order val="0"/>
          <c:tx>
            <c:strRef>
              <c:f>Sheet1!$A$10</c:f>
              <c:strCache>
                <c:ptCount val="1"/>
                <c:pt idx="0">
                  <c:v>Low qualification</c:v>
                </c:pt>
              </c:strCache>
            </c:strRef>
          </c:tx>
          <c:spPr>
            <a:solidFill>
              <a:schemeClr val="accent1">
                <a:shade val="65000"/>
              </a:schemeClr>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0-8F3D-4A3F-B840-1E88DD20DFAF}"/>
              </c:ext>
            </c:extLst>
          </c:dPt>
          <c:dPt>
            <c:idx val="1"/>
            <c:invertIfNegative val="0"/>
            <c:bubble3D val="0"/>
            <c:spPr>
              <a:solidFill>
                <a:srgbClr val="0070C0"/>
              </a:solidFill>
              <a:ln>
                <a:noFill/>
              </a:ln>
              <a:effectLst/>
            </c:spPr>
            <c:extLst>
              <c:ext xmlns:c16="http://schemas.microsoft.com/office/drawing/2014/chart" uri="{C3380CC4-5D6E-409C-BE32-E72D297353CC}">
                <c16:uniqueId val="{00000001-8F3D-4A3F-B840-1E88DD20DFAF}"/>
              </c:ext>
            </c:extLst>
          </c:dPt>
          <c:dLbls>
            <c:dLbl>
              <c:idx val="0"/>
              <c:tx>
                <c:rich>
                  <a:bodyPr/>
                  <a:lstStyle/>
                  <a:p>
                    <a:fld id="{2FFE719E-3C02-4C2E-9ED0-A70978DB4DA7}"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F3D-4A3F-B840-1E88DD20DFAF}"/>
                </c:ext>
              </c:extLst>
            </c:dLbl>
            <c:dLbl>
              <c:idx val="1"/>
              <c:tx>
                <c:rich>
                  <a:bodyPr/>
                  <a:lstStyle/>
                  <a:p>
                    <a:fld id="{4595E4C9-1587-4694-A3D2-0BFF8625274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F3D-4A3F-B840-1E88DD20DFAF}"/>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Sheet1!$B$9:$C$9</c:f>
              <c:numCache>
                <c:formatCode>General</c:formatCode>
                <c:ptCount val="2"/>
                <c:pt idx="0">
                  <c:v>2021</c:v>
                </c:pt>
                <c:pt idx="1">
                  <c:v>2035</c:v>
                </c:pt>
              </c:numCache>
            </c:numRef>
          </c:cat>
          <c:val>
            <c:numRef>
              <c:f>Sheet1!$B$10:$C$10</c:f>
              <c:numCache>
                <c:formatCode>General</c:formatCode>
                <c:ptCount val="2"/>
                <c:pt idx="0">
                  <c:v>34353.286030964933</c:v>
                </c:pt>
                <c:pt idx="1">
                  <c:v>24423.234599242507</c:v>
                </c:pt>
              </c:numCache>
            </c:numRef>
          </c:val>
          <c:extLst>
            <c:ext xmlns:c15="http://schemas.microsoft.com/office/drawing/2012/chart" uri="{02D57815-91ED-43cb-92C2-25804820EDAC}">
              <c15:datalabelsRange>
                <c15:f>Sheet1!$B$15:$C$15</c15:f>
                <c15:dlblRangeCache>
                  <c:ptCount val="2"/>
                  <c:pt idx="0">
                    <c:v>16%</c:v>
                  </c:pt>
                  <c:pt idx="1">
                    <c:v>11%</c:v>
                  </c:pt>
                </c15:dlblRangeCache>
              </c15:datalabelsRange>
            </c:ext>
            <c:ext xmlns:c16="http://schemas.microsoft.com/office/drawing/2014/chart" uri="{C3380CC4-5D6E-409C-BE32-E72D297353CC}">
              <c16:uniqueId val="{00000002-8F3D-4A3F-B840-1E88DD20DFAF}"/>
            </c:ext>
          </c:extLst>
        </c:ser>
        <c:ser>
          <c:idx val="1"/>
          <c:order val="1"/>
          <c:tx>
            <c:strRef>
              <c:f>Sheet1!$A$11</c:f>
              <c:strCache>
                <c:ptCount val="1"/>
                <c:pt idx="0">
                  <c:v>Medium qualification</c:v>
                </c:pt>
              </c:strCache>
            </c:strRef>
          </c:tx>
          <c:spPr>
            <a:solidFill>
              <a:srgbClr val="0096D8"/>
            </a:solidFill>
            <a:ln>
              <a:noFill/>
            </a:ln>
            <a:effectLst/>
          </c:spPr>
          <c:invertIfNegative val="0"/>
          <c:dLbls>
            <c:dLbl>
              <c:idx val="0"/>
              <c:tx>
                <c:rich>
                  <a:bodyPr/>
                  <a:lstStyle/>
                  <a:p>
                    <a:fld id="{AE26EF44-6960-4BCD-837D-FE4FC3BB7B57}"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F3D-4A3F-B840-1E88DD20DFAF}"/>
                </c:ext>
              </c:extLst>
            </c:dLbl>
            <c:dLbl>
              <c:idx val="1"/>
              <c:tx>
                <c:rich>
                  <a:bodyPr/>
                  <a:lstStyle/>
                  <a:p>
                    <a:fld id="{C7CE8B72-C401-4284-A603-655288ECC3C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F3D-4A3F-B840-1E88DD20DFAF}"/>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Sheet1!$B$9:$C$9</c:f>
              <c:numCache>
                <c:formatCode>General</c:formatCode>
                <c:ptCount val="2"/>
                <c:pt idx="0">
                  <c:v>2021</c:v>
                </c:pt>
                <c:pt idx="1">
                  <c:v>2035</c:v>
                </c:pt>
              </c:numCache>
            </c:numRef>
          </c:cat>
          <c:val>
            <c:numRef>
              <c:f>Sheet1!$B$11:$C$11</c:f>
              <c:numCache>
                <c:formatCode>General</c:formatCode>
                <c:ptCount val="2"/>
                <c:pt idx="0">
                  <c:v>99252.246267435708</c:v>
                </c:pt>
                <c:pt idx="1">
                  <c:v>91964.737105122738</c:v>
                </c:pt>
              </c:numCache>
            </c:numRef>
          </c:val>
          <c:extLst>
            <c:ext xmlns:c15="http://schemas.microsoft.com/office/drawing/2012/chart" uri="{02D57815-91ED-43cb-92C2-25804820EDAC}">
              <c15:datalabelsRange>
                <c15:f>Sheet1!$B$16:$C$16</c15:f>
                <c15:dlblRangeCache>
                  <c:ptCount val="2"/>
                  <c:pt idx="0">
                    <c:v>48%</c:v>
                  </c:pt>
                  <c:pt idx="1">
                    <c:v>43%</c:v>
                  </c:pt>
                </c15:dlblRangeCache>
              </c15:datalabelsRange>
            </c:ext>
            <c:ext xmlns:c16="http://schemas.microsoft.com/office/drawing/2014/chart" uri="{C3380CC4-5D6E-409C-BE32-E72D297353CC}">
              <c16:uniqueId val="{00000005-8F3D-4A3F-B840-1E88DD20DFAF}"/>
            </c:ext>
          </c:extLst>
        </c:ser>
        <c:ser>
          <c:idx val="2"/>
          <c:order val="2"/>
          <c:tx>
            <c:strRef>
              <c:f>Sheet1!$A$12</c:f>
              <c:strCache>
                <c:ptCount val="1"/>
                <c:pt idx="0">
                  <c:v>High qualification</c:v>
                </c:pt>
              </c:strCache>
            </c:strRef>
          </c:tx>
          <c:spPr>
            <a:solidFill>
              <a:srgbClr val="84C2EA"/>
            </a:solidFill>
            <a:ln>
              <a:noFill/>
            </a:ln>
            <a:effectLst/>
          </c:spPr>
          <c:invertIfNegative val="0"/>
          <c:dLbls>
            <c:dLbl>
              <c:idx val="0"/>
              <c:tx>
                <c:rich>
                  <a:bodyPr/>
                  <a:lstStyle/>
                  <a:p>
                    <a:fld id="{1442F465-83FC-44D0-8169-BCAC84F19658}"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8F3D-4A3F-B840-1E88DD20DFAF}"/>
                </c:ext>
              </c:extLst>
            </c:dLbl>
            <c:dLbl>
              <c:idx val="1"/>
              <c:tx>
                <c:rich>
                  <a:bodyPr/>
                  <a:lstStyle/>
                  <a:p>
                    <a:fld id="{63719751-CF25-45CC-B62E-38A568D0D08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F3D-4A3F-B840-1E88DD20DFA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Sheet1!$B$9:$C$9</c:f>
              <c:numCache>
                <c:formatCode>General</c:formatCode>
                <c:ptCount val="2"/>
                <c:pt idx="0">
                  <c:v>2021</c:v>
                </c:pt>
                <c:pt idx="1">
                  <c:v>2035</c:v>
                </c:pt>
              </c:numCache>
            </c:numRef>
          </c:cat>
          <c:val>
            <c:numRef>
              <c:f>Sheet1!$B$12:$C$12</c:f>
              <c:numCache>
                <c:formatCode>General</c:formatCode>
                <c:ptCount val="2"/>
                <c:pt idx="0">
                  <c:v>75109.807701599246</c:v>
                </c:pt>
                <c:pt idx="1">
                  <c:v>99336.010295635046</c:v>
                </c:pt>
              </c:numCache>
            </c:numRef>
          </c:val>
          <c:extLst>
            <c:ext xmlns:c15="http://schemas.microsoft.com/office/drawing/2012/chart" uri="{02D57815-91ED-43cb-92C2-25804820EDAC}">
              <c15:datalabelsRange>
                <c15:f>Sheet1!$B$17:$C$17</c15:f>
                <c15:dlblRangeCache>
                  <c:ptCount val="2"/>
                  <c:pt idx="0">
                    <c:v>36%</c:v>
                  </c:pt>
                  <c:pt idx="1">
                    <c:v>46%</c:v>
                  </c:pt>
                </c15:dlblRangeCache>
              </c15:datalabelsRange>
            </c:ext>
            <c:ext xmlns:c16="http://schemas.microsoft.com/office/drawing/2014/chart" uri="{C3380CC4-5D6E-409C-BE32-E72D297353CC}">
              <c16:uniqueId val="{00000008-8F3D-4A3F-B840-1E88DD20DFAF}"/>
            </c:ext>
          </c:extLst>
        </c:ser>
        <c:dLbls>
          <c:showLegendKey val="0"/>
          <c:showVal val="0"/>
          <c:showCatName val="0"/>
          <c:showSerName val="0"/>
          <c:showPercent val="0"/>
          <c:showBubbleSize val="0"/>
        </c:dLbls>
        <c:gapWidth val="150"/>
        <c:overlap val="100"/>
        <c:axId val="493725696"/>
        <c:axId val="493729304"/>
      </c:barChart>
      <c:catAx>
        <c:axId val="49372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93729304"/>
        <c:crosses val="autoZero"/>
        <c:auto val="1"/>
        <c:lblAlgn val="ctr"/>
        <c:lblOffset val="100"/>
        <c:noMultiLvlLbl val="0"/>
      </c:catAx>
      <c:valAx>
        <c:axId val="493729304"/>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93725696"/>
        <c:crosses val="autoZero"/>
        <c:crossBetween val="between"/>
        <c:dispUnits>
          <c:builtInUnit val="thousands"/>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Arial" panose="020B0604020202020204" pitchFamily="34" charset="0"/>
          <a:cs typeface="Arial" panose="020B0604020202020204" pitchFamily="34" charset="0"/>
        </a:defRPr>
      </a:pPr>
      <a:endParaRPr lang="en-US"/>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8587136118368283"/>
          <c:y val="9.3839444519376786E-2"/>
          <c:w val="0.58216182954593765"/>
          <c:h val="0.79509049487986128"/>
        </c:manualLayout>
      </c:layout>
      <c:barChart>
        <c:barDir val="bar"/>
        <c:grouping val="clustered"/>
        <c:varyColors val="0"/>
        <c:ser>
          <c:idx val="0"/>
          <c:order val="0"/>
          <c:tx>
            <c:strRef>
              <c:f>Sheet1!$C$27</c:f>
              <c:strCache>
                <c:ptCount val="1"/>
                <c:pt idx="0">
                  <c:v>employment change</c:v>
                </c:pt>
              </c:strCache>
            </c:strRef>
          </c:tx>
          <c:spPr>
            <a:solidFill>
              <a:srgbClr val="0070C0"/>
            </a:solidFill>
            <a:ln>
              <a:noFill/>
            </a:ln>
            <a:effectLst/>
          </c:spPr>
          <c:invertIfNegative val="0"/>
          <c:cat>
            <c:strRef>
              <c:f>Sheet1!$B$28:$B$30</c:f>
              <c:strCache>
                <c:ptCount val="3"/>
                <c:pt idx="0">
                  <c:v>Low</c:v>
                </c:pt>
                <c:pt idx="1">
                  <c:v>Medium</c:v>
                </c:pt>
                <c:pt idx="2">
                  <c:v>High</c:v>
                </c:pt>
              </c:strCache>
            </c:strRef>
          </c:cat>
          <c:val>
            <c:numRef>
              <c:f>Sheet1!$C$28:$C$30</c:f>
              <c:numCache>
                <c:formatCode>General</c:formatCode>
                <c:ptCount val="3"/>
                <c:pt idx="0">
                  <c:v>-13344.278831174488</c:v>
                </c:pt>
                <c:pt idx="1">
                  <c:v>-3053.2667514862178</c:v>
                </c:pt>
                <c:pt idx="2">
                  <c:v>23406.187582660699</c:v>
                </c:pt>
              </c:numCache>
            </c:numRef>
          </c:val>
          <c:extLst>
            <c:ext xmlns:c16="http://schemas.microsoft.com/office/drawing/2014/chart" uri="{C3380CC4-5D6E-409C-BE32-E72D297353CC}">
              <c16:uniqueId val="{00000000-9828-44E5-BB9D-E87221C204A3}"/>
            </c:ext>
          </c:extLst>
        </c:ser>
        <c:ser>
          <c:idx val="1"/>
          <c:order val="1"/>
          <c:tx>
            <c:strRef>
              <c:f>Sheet1!$D$27</c:f>
              <c:strCache>
                <c:ptCount val="1"/>
                <c:pt idx="0">
                  <c:v>replacement</c:v>
                </c:pt>
              </c:strCache>
            </c:strRef>
          </c:tx>
          <c:spPr>
            <a:solidFill>
              <a:srgbClr val="0096D8"/>
            </a:solidFill>
            <a:ln>
              <a:noFill/>
            </a:ln>
            <a:effectLst/>
          </c:spPr>
          <c:invertIfNegative val="0"/>
          <c:cat>
            <c:strRef>
              <c:f>Sheet1!$B$28:$B$30</c:f>
              <c:strCache>
                <c:ptCount val="3"/>
                <c:pt idx="0">
                  <c:v>Low</c:v>
                </c:pt>
                <c:pt idx="1">
                  <c:v>Medium</c:v>
                </c:pt>
                <c:pt idx="2">
                  <c:v>High</c:v>
                </c:pt>
              </c:strCache>
            </c:strRef>
          </c:cat>
          <c:val>
            <c:numRef>
              <c:f>Sheet1!$D$28:$D$30</c:f>
              <c:numCache>
                <c:formatCode>General</c:formatCode>
                <c:ptCount val="3"/>
                <c:pt idx="0">
                  <c:v>15993.653057696833</c:v>
                </c:pt>
                <c:pt idx="1">
                  <c:v>56711.8312618032</c:v>
                </c:pt>
                <c:pt idx="2">
                  <c:v>49658.639185734588</c:v>
                </c:pt>
              </c:numCache>
            </c:numRef>
          </c:val>
          <c:extLst>
            <c:ext xmlns:c16="http://schemas.microsoft.com/office/drawing/2014/chart" uri="{C3380CC4-5D6E-409C-BE32-E72D297353CC}">
              <c16:uniqueId val="{00000001-9828-44E5-BB9D-E87221C204A3}"/>
            </c:ext>
          </c:extLst>
        </c:ser>
        <c:ser>
          <c:idx val="2"/>
          <c:order val="2"/>
          <c:tx>
            <c:strRef>
              <c:f>Sheet1!$E$27</c:f>
              <c:strCache>
                <c:ptCount val="1"/>
                <c:pt idx="0">
                  <c:v>job openings</c:v>
                </c:pt>
              </c:strCache>
            </c:strRef>
          </c:tx>
          <c:spPr>
            <a:solidFill>
              <a:srgbClr val="84C2EA"/>
            </a:solidFill>
            <a:ln>
              <a:noFill/>
            </a:ln>
            <a:effectLst/>
          </c:spPr>
          <c:invertIfNegative val="0"/>
          <c:cat>
            <c:strRef>
              <c:f>Sheet1!$B$28:$B$30</c:f>
              <c:strCache>
                <c:ptCount val="3"/>
                <c:pt idx="0">
                  <c:v>Low</c:v>
                </c:pt>
                <c:pt idx="1">
                  <c:v>Medium</c:v>
                </c:pt>
                <c:pt idx="2">
                  <c:v>High</c:v>
                </c:pt>
              </c:strCache>
            </c:strRef>
          </c:cat>
          <c:val>
            <c:numRef>
              <c:f>Sheet1!$E$28:$E$30</c:f>
              <c:numCache>
                <c:formatCode>General</c:formatCode>
                <c:ptCount val="3"/>
                <c:pt idx="0">
                  <c:v>2649.3742265223482</c:v>
                </c:pt>
                <c:pt idx="1">
                  <c:v>53658.564510316988</c:v>
                </c:pt>
                <c:pt idx="2">
                  <c:v>73064.826768395273</c:v>
                </c:pt>
              </c:numCache>
            </c:numRef>
          </c:val>
          <c:extLst>
            <c:ext xmlns:c16="http://schemas.microsoft.com/office/drawing/2014/chart" uri="{C3380CC4-5D6E-409C-BE32-E72D297353CC}">
              <c16:uniqueId val="{00000002-9828-44E5-BB9D-E87221C204A3}"/>
            </c:ext>
          </c:extLst>
        </c:ser>
        <c:dLbls>
          <c:showLegendKey val="0"/>
          <c:showVal val="0"/>
          <c:showCatName val="0"/>
          <c:showSerName val="0"/>
          <c:showPercent val="0"/>
          <c:showBubbleSize val="0"/>
        </c:dLbls>
        <c:gapWidth val="182"/>
        <c:axId val="492855456"/>
        <c:axId val="492850536"/>
      </c:barChart>
      <c:catAx>
        <c:axId val="49285545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92850536"/>
        <c:crosses val="autoZero"/>
        <c:auto val="1"/>
        <c:lblAlgn val="ctr"/>
        <c:lblOffset val="100"/>
        <c:noMultiLvlLbl val="0"/>
      </c:catAx>
      <c:valAx>
        <c:axId val="4928505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92855456"/>
        <c:crosses val="autoZero"/>
        <c:crossBetween val="between"/>
        <c:dispUnits>
          <c:builtInUnit val="thousands"/>
        </c:dispUnits>
      </c:valAx>
      <c:spPr>
        <a:noFill/>
        <a:ln>
          <a:noFill/>
        </a:ln>
        <a:effectLst/>
      </c:spPr>
    </c:plotArea>
    <c:legend>
      <c:legendPos val="b"/>
      <c:layout>
        <c:manualLayout>
          <c:xMode val="edge"/>
          <c:yMode val="edge"/>
          <c:x val="0.72415101545040028"/>
          <c:y val="0.34042832854959526"/>
          <c:w val="0.26725077509845091"/>
          <c:h val="0.3885225795015462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latin typeface="Arial" panose="020B0604020202020204" pitchFamily="34" charset="0"/>
          <a:cs typeface="Arial" panose="020B0604020202020204" pitchFamily="34" charset="0"/>
        </a:defRPr>
      </a:pPr>
      <a:endParaRPr lang="en-US"/>
    </a:p>
  </c:tx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775106320353703"/>
          <c:y val="6.7879522505654821E-2"/>
          <c:w val="0.69961528100919312"/>
          <c:h val="0.86666934655549255"/>
        </c:manualLayout>
      </c:layout>
      <c:pieChart>
        <c:varyColors val="0"/>
        <c:ser>
          <c:idx val="0"/>
          <c:order val="0"/>
          <c:spPr>
            <a:solidFill>
              <a:schemeClr val="accent6">
                <a:lumMod val="50000"/>
              </a:schemeClr>
            </a:solidFill>
            <a:ln w="19050">
              <a:solidFill>
                <a:schemeClr val="lt1"/>
              </a:solidFill>
            </a:ln>
            <a:effectLst/>
          </c:spPr>
          <c:dPt>
            <c:idx val="0"/>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1-0C10-4DE4-A9C7-36899138F1D6}"/>
              </c:ext>
            </c:extLst>
          </c:dPt>
          <c:dPt>
            <c:idx val="1"/>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3-0C10-4DE4-A9C7-36899138F1D6}"/>
              </c:ext>
            </c:extLst>
          </c:dPt>
          <c:dPt>
            <c:idx val="2"/>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5-0C10-4DE4-A9C7-36899138F1D6}"/>
              </c:ext>
            </c:extLst>
          </c:dPt>
          <c:dPt>
            <c:idx val="7"/>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07-0C10-4DE4-A9C7-36899138F1D6}"/>
              </c:ext>
            </c:extLst>
          </c:dPt>
          <c:dLbls>
            <c:dLbl>
              <c:idx val="0"/>
              <c:layout>
                <c:manualLayout>
                  <c:x val="-0.2417234453930967"/>
                  <c:y val="3.2858271502629127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0C10-4DE4-A9C7-36899138F1D6}"/>
                </c:ext>
              </c:extLst>
            </c:dLbl>
            <c:dLbl>
              <c:idx val="1"/>
              <c:layout>
                <c:manualLayout>
                  <c:x val="9.6973939162604356E-2"/>
                  <c:y val="-0.17433398320637361"/>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0C10-4DE4-A9C7-36899138F1D6}"/>
                </c:ext>
              </c:extLst>
            </c:dLbl>
            <c:dLbl>
              <c:idx val="2"/>
              <c:layout>
                <c:manualLayout>
                  <c:x val="0.16614015253551553"/>
                  <c:y val="-6.633497888814505E-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0C10-4DE4-A9C7-36899138F1D6}"/>
                </c:ext>
              </c:extLst>
            </c:dLbl>
            <c:dLbl>
              <c:idx val="3"/>
              <c:layout>
                <c:manualLayout>
                  <c:x val="0.13978736969321287"/>
                  <c:y val="0.145628766338947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8-0C10-4DE4-A9C7-36899138F1D6}"/>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'Figure 13'!$A$12:$A$15</c:f>
              <c:strCache>
                <c:ptCount val="4"/>
                <c:pt idx="0">
                  <c:v>no green skills</c:v>
                </c:pt>
                <c:pt idx="1">
                  <c:v>some green skills</c:v>
                </c:pt>
                <c:pt idx="2">
                  <c:v>medium green</c:v>
                </c:pt>
                <c:pt idx="3">
                  <c:v>high green skills intensity</c:v>
                </c:pt>
              </c:strCache>
            </c:strRef>
          </c:cat>
          <c:val>
            <c:numRef>
              <c:f>'Figure 13'!$B$12:$B$15</c:f>
              <c:numCache>
                <c:formatCode>0%</c:formatCode>
                <c:ptCount val="4"/>
                <c:pt idx="0">
                  <c:v>0.46</c:v>
                </c:pt>
                <c:pt idx="1">
                  <c:v>0.16</c:v>
                </c:pt>
                <c:pt idx="2">
                  <c:v>0.25</c:v>
                </c:pt>
                <c:pt idx="3">
                  <c:v>0.13</c:v>
                </c:pt>
              </c:numCache>
            </c:numRef>
          </c:val>
          <c:extLst>
            <c:ext xmlns:c16="http://schemas.microsoft.com/office/drawing/2014/chart" uri="{C3380CC4-5D6E-409C-BE32-E72D297353CC}">
              <c16:uniqueId val="{00000009-0C10-4DE4-A9C7-36899138F1D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0DACD4-6BEE-4BA9-A603-E44A0250C5C5}"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BE4053EC-7E3D-49BD-9481-570C1E3724E4}">
      <dgm:prSet phldrT="[Text]"/>
      <dgm:spPr/>
      <dgm:t>
        <a:bodyPr/>
        <a:lstStyle/>
        <a:p>
          <a:r>
            <a:rPr lang="en-GB">
              <a:latin typeface="Arial" panose="020B0604020202020204" pitchFamily="34" charset="0"/>
              <a:cs typeface="Arial" panose="020B0604020202020204" pitchFamily="34" charset="0"/>
            </a:rPr>
            <a:t>Data and surveys, statistics, qualitative information</a:t>
          </a:r>
        </a:p>
      </dgm:t>
    </dgm:pt>
    <dgm:pt modelId="{F7684053-5E63-4F23-8E2C-15FE48E832F1}" type="parTrans" cxnId="{B039F53D-F1EE-4938-A23F-23D124075E7C}">
      <dgm:prSet/>
      <dgm:spPr/>
      <dgm:t>
        <a:bodyPr/>
        <a:lstStyle/>
        <a:p>
          <a:endParaRPr lang="en-GB">
            <a:latin typeface="Arial" panose="020B0604020202020204" pitchFamily="34" charset="0"/>
            <a:cs typeface="Arial" panose="020B0604020202020204" pitchFamily="34" charset="0"/>
          </a:endParaRPr>
        </a:p>
      </dgm:t>
    </dgm:pt>
    <dgm:pt modelId="{13B8FD99-4321-43DF-84FF-D0679C60BE10}" type="sibTrans" cxnId="{B039F53D-F1EE-4938-A23F-23D124075E7C}">
      <dgm:prSet/>
      <dgm:spPr/>
      <dgm:t>
        <a:bodyPr/>
        <a:lstStyle/>
        <a:p>
          <a:endParaRPr lang="en-GB">
            <a:latin typeface="Arial" panose="020B0604020202020204" pitchFamily="34" charset="0"/>
            <a:cs typeface="Arial" panose="020B0604020202020204" pitchFamily="34" charset="0"/>
          </a:endParaRPr>
        </a:p>
      </dgm:t>
    </dgm:pt>
    <dgm:pt modelId="{0DADE0DC-3A87-4BD9-A0ED-B720C775405C}">
      <dgm:prSet phldrT="[Text]"/>
      <dgm:spPr/>
      <dgm:t>
        <a:bodyPr/>
        <a:lstStyle/>
        <a:p>
          <a:r>
            <a:rPr lang="en-GB">
              <a:latin typeface="Arial" panose="020B0604020202020204" pitchFamily="34" charset="0"/>
              <a:cs typeface="Arial" panose="020B0604020202020204" pitchFamily="34" charset="0"/>
            </a:rPr>
            <a:t>Analysis, synthesis, interpretation</a:t>
          </a:r>
        </a:p>
      </dgm:t>
    </dgm:pt>
    <dgm:pt modelId="{66F2D619-D3E0-4379-AD7D-12871A4DFB82}" type="parTrans" cxnId="{85C190CC-98D1-4825-884A-A561DCE78359}">
      <dgm:prSet/>
      <dgm:spPr/>
      <dgm:t>
        <a:bodyPr/>
        <a:lstStyle/>
        <a:p>
          <a:endParaRPr lang="en-GB">
            <a:latin typeface="Arial" panose="020B0604020202020204" pitchFamily="34" charset="0"/>
            <a:cs typeface="Arial" panose="020B0604020202020204" pitchFamily="34" charset="0"/>
          </a:endParaRPr>
        </a:p>
      </dgm:t>
    </dgm:pt>
    <dgm:pt modelId="{3769C2CA-0BF9-4BF6-8A2B-8EB4818A5A26}" type="sibTrans" cxnId="{85C190CC-98D1-4825-884A-A561DCE78359}">
      <dgm:prSet/>
      <dgm:spPr/>
      <dgm:t>
        <a:bodyPr/>
        <a:lstStyle/>
        <a:p>
          <a:endParaRPr lang="en-GB">
            <a:latin typeface="Arial" panose="020B0604020202020204" pitchFamily="34" charset="0"/>
            <a:cs typeface="Arial" panose="020B0604020202020204" pitchFamily="34" charset="0"/>
          </a:endParaRPr>
        </a:p>
      </dgm:t>
    </dgm:pt>
    <dgm:pt modelId="{C2E0FD70-A402-44DF-B073-146C54DFC56B}">
      <dgm:prSet phldrT="[Text]"/>
      <dgm:spPr/>
      <dgm:t>
        <a:bodyPr/>
        <a:lstStyle/>
        <a:p>
          <a:r>
            <a:rPr lang="en-GB">
              <a:latin typeface="Arial" panose="020B0604020202020204" pitchFamily="34" charset="0"/>
              <a:cs typeface="Arial" panose="020B0604020202020204" pitchFamily="34" charset="0"/>
            </a:rPr>
            <a:t>Actionable information, reflection on HR and policy implications </a:t>
          </a:r>
        </a:p>
      </dgm:t>
    </dgm:pt>
    <dgm:pt modelId="{F685A0B8-5356-421A-B409-0ED7A4DC1C5A}" type="parTrans" cxnId="{983CA2CA-DBFB-4189-92A4-621FB5A1F148}">
      <dgm:prSet/>
      <dgm:spPr/>
      <dgm:t>
        <a:bodyPr/>
        <a:lstStyle/>
        <a:p>
          <a:endParaRPr lang="en-GB">
            <a:latin typeface="Arial" panose="020B0604020202020204" pitchFamily="34" charset="0"/>
            <a:cs typeface="Arial" panose="020B0604020202020204" pitchFamily="34" charset="0"/>
          </a:endParaRPr>
        </a:p>
      </dgm:t>
    </dgm:pt>
    <dgm:pt modelId="{AF3413F2-5C9D-42C6-88B1-0B18AB391A18}" type="sibTrans" cxnId="{983CA2CA-DBFB-4189-92A4-621FB5A1F148}">
      <dgm:prSet/>
      <dgm:spPr/>
      <dgm:t>
        <a:bodyPr/>
        <a:lstStyle/>
        <a:p>
          <a:endParaRPr lang="en-GB">
            <a:latin typeface="Arial" panose="020B0604020202020204" pitchFamily="34" charset="0"/>
            <a:cs typeface="Arial" panose="020B0604020202020204" pitchFamily="34" charset="0"/>
          </a:endParaRPr>
        </a:p>
      </dgm:t>
    </dgm:pt>
    <dgm:pt modelId="{6A8138D0-659B-4000-B597-2CE6706D2E08}">
      <dgm:prSet phldrT="[Text]" custT="1"/>
      <dgm:spPr>
        <a:ln>
          <a:noFill/>
        </a:ln>
      </dgm:spPr>
      <dgm:t>
        <a:bodyPr/>
        <a:lstStyle/>
        <a:p>
          <a:r>
            <a:rPr lang="en-GB" sz="1000">
              <a:latin typeface="Arial" panose="020B0604020202020204" pitchFamily="34" charset="0"/>
              <a:cs typeface="Arial" panose="020B0604020202020204" pitchFamily="34" charset="0"/>
            </a:rPr>
            <a:t>Dissemination,  communication, user interaction </a:t>
          </a:r>
          <a:r>
            <a:rPr lang="en-GB" sz="1400" b="1">
              <a:latin typeface="Arial" panose="020B0604020202020204" pitchFamily="34" charset="0"/>
              <a:cs typeface="Arial" panose="020B0604020202020204" pitchFamily="34" charset="0"/>
            </a:rPr>
            <a:t>+ action</a:t>
          </a:r>
          <a:endParaRPr lang="en-GB" sz="1400" b="1"/>
        </a:p>
      </dgm:t>
    </dgm:pt>
    <dgm:pt modelId="{C2C08931-21D7-4AC6-9389-7C49862B8CFA}" type="parTrans" cxnId="{2ABC1EC4-CB22-4775-828A-B0428D043530}">
      <dgm:prSet/>
      <dgm:spPr/>
      <dgm:t>
        <a:bodyPr/>
        <a:lstStyle/>
        <a:p>
          <a:endParaRPr lang="en-GB"/>
        </a:p>
      </dgm:t>
    </dgm:pt>
    <dgm:pt modelId="{C41DE541-714F-4C42-995B-1F748A4998C4}" type="sibTrans" cxnId="{2ABC1EC4-CB22-4775-828A-B0428D043530}">
      <dgm:prSet/>
      <dgm:spPr/>
      <dgm:t>
        <a:bodyPr/>
        <a:lstStyle/>
        <a:p>
          <a:endParaRPr lang="en-GB"/>
        </a:p>
      </dgm:t>
    </dgm:pt>
    <dgm:pt modelId="{4B536F9F-D538-4C5F-AC51-54E5B125A1DF}" type="pres">
      <dgm:prSet presAssocID="{2C0DACD4-6BEE-4BA9-A603-E44A0250C5C5}" presName="Name0" presStyleCnt="0">
        <dgm:presLayoutVars>
          <dgm:chMax val="11"/>
          <dgm:chPref val="11"/>
          <dgm:dir/>
          <dgm:resizeHandles/>
        </dgm:presLayoutVars>
      </dgm:prSet>
      <dgm:spPr/>
    </dgm:pt>
    <dgm:pt modelId="{7B496AAA-1E25-443A-8352-14ADC2FA85DE}" type="pres">
      <dgm:prSet presAssocID="{6A8138D0-659B-4000-B597-2CE6706D2E08}" presName="Accent4" presStyleCnt="0"/>
      <dgm:spPr/>
    </dgm:pt>
    <dgm:pt modelId="{025B7E4D-17CA-4D93-BD05-4D779F541F6C}" type="pres">
      <dgm:prSet presAssocID="{6A8138D0-659B-4000-B597-2CE6706D2E08}" presName="Accent" presStyleLbl="node1" presStyleIdx="0" presStyleCnt="4"/>
      <dgm:spPr>
        <a:ln>
          <a:noFill/>
        </a:ln>
      </dgm:spPr>
    </dgm:pt>
    <dgm:pt modelId="{EA601901-EDC5-406E-B1B6-049C956FBE52}" type="pres">
      <dgm:prSet presAssocID="{6A8138D0-659B-4000-B597-2CE6706D2E08}" presName="ParentBackground4" presStyleCnt="0"/>
      <dgm:spPr/>
    </dgm:pt>
    <dgm:pt modelId="{E0A06173-9433-4DCD-B8E0-441100FCD9DB}" type="pres">
      <dgm:prSet presAssocID="{6A8138D0-659B-4000-B597-2CE6706D2E08}" presName="ParentBackground" presStyleLbl="fgAcc1" presStyleIdx="0" presStyleCnt="4"/>
      <dgm:spPr/>
    </dgm:pt>
    <dgm:pt modelId="{CD5E63F6-AC01-4134-B6B0-82FE5654506E}" type="pres">
      <dgm:prSet presAssocID="{6A8138D0-659B-4000-B597-2CE6706D2E08}" presName="Parent4" presStyleLbl="revTx" presStyleIdx="0" presStyleCnt="0">
        <dgm:presLayoutVars>
          <dgm:chMax val="1"/>
          <dgm:chPref val="1"/>
          <dgm:bulletEnabled val="1"/>
        </dgm:presLayoutVars>
      </dgm:prSet>
      <dgm:spPr/>
    </dgm:pt>
    <dgm:pt modelId="{B5E5B22E-5974-41E0-BF01-31ABBA9CA9DC}" type="pres">
      <dgm:prSet presAssocID="{C2E0FD70-A402-44DF-B073-146C54DFC56B}" presName="Accent3" presStyleCnt="0"/>
      <dgm:spPr/>
    </dgm:pt>
    <dgm:pt modelId="{9EF7B5AA-B0D4-4E64-8481-66358C7C7560}" type="pres">
      <dgm:prSet presAssocID="{C2E0FD70-A402-44DF-B073-146C54DFC56B}" presName="Accent" presStyleLbl="node1" presStyleIdx="1" presStyleCnt="4"/>
      <dgm:spPr>
        <a:ln>
          <a:noFill/>
        </a:ln>
      </dgm:spPr>
    </dgm:pt>
    <dgm:pt modelId="{4B886DB8-2995-4002-8B97-A4E41552DBBA}" type="pres">
      <dgm:prSet presAssocID="{C2E0FD70-A402-44DF-B073-146C54DFC56B}" presName="ParentBackground3" presStyleCnt="0"/>
      <dgm:spPr/>
    </dgm:pt>
    <dgm:pt modelId="{ECF0DE74-F7E7-4250-BD5F-C605A17EBF66}" type="pres">
      <dgm:prSet presAssocID="{C2E0FD70-A402-44DF-B073-146C54DFC56B}" presName="ParentBackground" presStyleLbl="fgAcc1" presStyleIdx="1" presStyleCnt="4"/>
      <dgm:spPr/>
    </dgm:pt>
    <dgm:pt modelId="{0EEE4787-5C94-442C-9385-BA2EA1F86335}" type="pres">
      <dgm:prSet presAssocID="{C2E0FD70-A402-44DF-B073-146C54DFC56B}" presName="Parent3" presStyleLbl="revTx" presStyleIdx="0" presStyleCnt="0">
        <dgm:presLayoutVars>
          <dgm:chMax val="1"/>
          <dgm:chPref val="1"/>
          <dgm:bulletEnabled val="1"/>
        </dgm:presLayoutVars>
      </dgm:prSet>
      <dgm:spPr/>
    </dgm:pt>
    <dgm:pt modelId="{ACE03D01-C959-4A7D-B2A7-2E2AF3DCB03A}" type="pres">
      <dgm:prSet presAssocID="{0DADE0DC-3A87-4BD9-A0ED-B720C775405C}" presName="Accent2" presStyleCnt="0"/>
      <dgm:spPr/>
    </dgm:pt>
    <dgm:pt modelId="{FE343ECC-8E1E-43D1-9D34-641372693698}" type="pres">
      <dgm:prSet presAssocID="{0DADE0DC-3A87-4BD9-A0ED-B720C775405C}" presName="Accent" presStyleLbl="node1" presStyleIdx="2" presStyleCnt="4"/>
      <dgm:spPr>
        <a:ln>
          <a:noFill/>
        </a:ln>
      </dgm:spPr>
    </dgm:pt>
    <dgm:pt modelId="{C5BBFFF4-2EAC-414A-BDB4-DFED1A51DA53}" type="pres">
      <dgm:prSet presAssocID="{0DADE0DC-3A87-4BD9-A0ED-B720C775405C}" presName="ParentBackground2" presStyleCnt="0"/>
      <dgm:spPr/>
    </dgm:pt>
    <dgm:pt modelId="{5C5F672D-2EB5-4C2A-AF15-C332C5C15194}" type="pres">
      <dgm:prSet presAssocID="{0DADE0DC-3A87-4BD9-A0ED-B720C775405C}" presName="ParentBackground" presStyleLbl="fgAcc1" presStyleIdx="2" presStyleCnt="4"/>
      <dgm:spPr/>
    </dgm:pt>
    <dgm:pt modelId="{5F060174-8A55-4B76-96ED-E8A4AA2E9C47}" type="pres">
      <dgm:prSet presAssocID="{0DADE0DC-3A87-4BD9-A0ED-B720C775405C}" presName="Parent2" presStyleLbl="revTx" presStyleIdx="0" presStyleCnt="0">
        <dgm:presLayoutVars>
          <dgm:chMax val="1"/>
          <dgm:chPref val="1"/>
          <dgm:bulletEnabled val="1"/>
        </dgm:presLayoutVars>
      </dgm:prSet>
      <dgm:spPr/>
    </dgm:pt>
    <dgm:pt modelId="{8518005F-D217-4A7D-BD76-7F1D4BDB983C}" type="pres">
      <dgm:prSet presAssocID="{BE4053EC-7E3D-49BD-9481-570C1E3724E4}" presName="Accent1" presStyleCnt="0"/>
      <dgm:spPr/>
    </dgm:pt>
    <dgm:pt modelId="{78E483BA-1613-4F7C-9771-62BD01E4291A}" type="pres">
      <dgm:prSet presAssocID="{BE4053EC-7E3D-49BD-9481-570C1E3724E4}" presName="Accent" presStyleLbl="node1" presStyleIdx="3" presStyleCnt="4"/>
      <dgm:spPr>
        <a:ln>
          <a:noFill/>
        </a:ln>
      </dgm:spPr>
    </dgm:pt>
    <dgm:pt modelId="{C4BAA809-E163-494E-8637-D48AE8AEAE74}" type="pres">
      <dgm:prSet presAssocID="{BE4053EC-7E3D-49BD-9481-570C1E3724E4}" presName="ParentBackground1" presStyleCnt="0"/>
      <dgm:spPr/>
    </dgm:pt>
    <dgm:pt modelId="{AEDE43C5-538F-46F4-AEB0-EBFBCE49E190}" type="pres">
      <dgm:prSet presAssocID="{BE4053EC-7E3D-49BD-9481-570C1E3724E4}" presName="ParentBackground" presStyleLbl="fgAcc1" presStyleIdx="3" presStyleCnt="4"/>
      <dgm:spPr/>
    </dgm:pt>
    <dgm:pt modelId="{DA02E77F-EE96-4691-BAD5-610F25861869}" type="pres">
      <dgm:prSet presAssocID="{BE4053EC-7E3D-49BD-9481-570C1E3724E4}" presName="Parent1" presStyleLbl="revTx" presStyleIdx="0" presStyleCnt="0">
        <dgm:presLayoutVars>
          <dgm:chMax val="1"/>
          <dgm:chPref val="1"/>
          <dgm:bulletEnabled val="1"/>
        </dgm:presLayoutVars>
      </dgm:prSet>
      <dgm:spPr/>
    </dgm:pt>
  </dgm:ptLst>
  <dgm:cxnLst>
    <dgm:cxn modelId="{3E34AB17-35A4-4A9B-9221-8BD03FBDEA64}" type="presOf" srcId="{BE4053EC-7E3D-49BD-9481-570C1E3724E4}" destId="{AEDE43C5-538F-46F4-AEB0-EBFBCE49E190}" srcOrd="0" destOrd="0" presId="urn:microsoft.com/office/officeart/2011/layout/CircleProcess"/>
    <dgm:cxn modelId="{C40ED022-9B23-46C0-92C4-30A3092AB6B0}" type="presOf" srcId="{2C0DACD4-6BEE-4BA9-A603-E44A0250C5C5}" destId="{4B536F9F-D538-4C5F-AC51-54E5B125A1DF}" srcOrd="0" destOrd="0" presId="urn:microsoft.com/office/officeart/2011/layout/CircleProcess"/>
    <dgm:cxn modelId="{B039F53D-F1EE-4938-A23F-23D124075E7C}" srcId="{2C0DACD4-6BEE-4BA9-A603-E44A0250C5C5}" destId="{BE4053EC-7E3D-49BD-9481-570C1E3724E4}" srcOrd="0" destOrd="0" parTransId="{F7684053-5E63-4F23-8E2C-15FE48E832F1}" sibTransId="{13B8FD99-4321-43DF-84FF-D0679C60BE10}"/>
    <dgm:cxn modelId="{B18DC53F-4748-4AA2-8C38-0B64197BACE4}" type="presOf" srcId="{0DADE0DC-3A87-4BD9-A0ED-B720C775405C}" destId="{5C5F672D-2EB5-4C2A-AF15-C332C5C15194}" srcOrd="0" destOrd="0" presId="urn:microsoft.com/office/officeart/2011/layout/CircleProcess"/>
    <dgm:cxn modelId="{FD9AF246-EC67-4F21-9318-107EBF727AD4}" type="presOf" srcId="{C2E0FD70-A402-44DF-B073-146C54DFC56B}" destId="{ECF0DE74-F7E7-4250-BD5F-C605A17EBF66}" srcOrd="0" destOrd="0" presId="urn:microsoft.com/office/officeart/2011/layout/CircleProcess"/>
    <dgm:cxn modelId="{CEF11F4E-2665-4B42-83C8-25F4988B912C}" type="presOf" srcId="{6A8138D0-659B-4000-B597-2CE6706D2E08}" destId="{E0A06173-9433-4DCD-B8E0-441100FCD9DB}" srcOrd="0" destOrd="0" presId="urn:microsoft.com/office/officeart/2011/layout/CircleProcess"/>
    <dgm:cxn modelId="{89A92B9F-B663-4FBC-BC3C-3656E6B3A59C}" type="presOf" srcId="{6A8138D0-659B-4000-B597-2CE6706D2E08}" destId="{CD5E63F6-AC01-4134-B6B0-82FE5654506E}" srcOrd="1" destOrd="0" presId="urn:microsoft.com/office/officeart/2011/layout/CircleProcess"/>
    <dgm:cxn modelId="{646472B9-D838-4836-AB51-526ECE02A450}" type="presOf" srcId="{0DADE0DC-3A87-4BD9-A0ED-B720C775405C}" destId="{5F060174-8A55-4B76-96ED-E8A4AA2E9C47}" srcOrd="1" destOrd="0" presId="urn:microsoft.com/office/officeart/2011/layout/CircleProcess"/>
    <dgm:cxn modelId="{AB65F1BD-CF79-4211-868E-57C750ADAB04}" type="presOf" srcId="{C2E0FD70-A402-44DF-B073-146C54DFC56B}" destId="{0EEE4787-5C94-442C-9385-BA2EA1F86335}" srcOrd="1" destOrd="0" presId="urn:microsoft.com/office/officeart/2011/layout/CircleProcess"/>
    <dgm:cxn modelId="{2ABC1EC4-CB22-4775-828A-B0428D043530}" srcId="{2C0DACD4-6BEE-4BA9-A603-E44A0250C5C5}" destId="{6A8138D0-659B-4000-B597-2CE6706D2E08}" srcOrd="3" destOrd="0" parTransId="{C2C08931-21D7-4AC6-9389-7C49862B8CFA}" sibTransId="{C41DE541-714F-4C42-995B-1F748A4998C4}"/>
    <dgm:cxn modelId="{983CA2CA-DBFB-4189-92A4-621FB5A1F148}" srcId="{2C0DACD4-6BEE-4BA9-A603-E44A0250C5C5}" destId="{C2E0FD70-A402-44DF-B073-146C54DFC56B}" srcOrd="2" destOrd="0" parTransId="{F685A0B8-5356-421A-B409-0ED7A4DC1C5A}" sibTransId="{AF3413F2-5C9D-42C6-88B1-0B18AB391A18}"/>
    <dgm:cxn modelId="{85C190CC-98D1-4825-884A-A561DCE78359}" srcId="{2C0DACD4-6BEE-4BA9-A603-E44A0250C5C5}" destId="{0DADE0DC-3A87-4BD9-A0ED-B720C775405C}" srcOrd="1" destOrd="0" parTransId="{66F2D619-D3E0-4379-AD7D-12871A4DFB82}" sibTransId="{3769C2CA-0BF9-4BF6-8A2B-8EB4818A5A26}"/>
    <dgm:cxn modelId="{DBF141F0-F0B7-470A-BE0E-FC5D5A4F0878}" type="presOf" srcId="{BE4053EC-7E3D-49BD-9481-570C1E3724E4}" destId="{DA02E77F-EE96-4691-BAD5-610F25861869}" srcOrd="1" destOrd="0" presId="urn:microsoft.com/office/officeart/2011/layout/CircleProcess"/>
    <dgm:cxn modelId="{F9D3A130-5308-4088-B9AD-E959FE1AE119}" type="presParOf" srcId="{4B536F9F-D538-4C5F-AC51-54E5B125A1DF}" destId="{7B496AAA-1E25-443A-8352-14ADC2FA85DE}" srcOrd="0" destOrd="0" presId="urn:microsoft.com/office/officeart/2011/layout/CircleProcess"/>
    <dgm:cxn modelId="{2BF0E91B-83AA-4ECD-ABC6-1AF05AF08B75}" type="presParOf" srcId="{7B496AAA-1E25-443A-8352-14ADC2FA85DE}" destId="{025B7E4D-17CA-4D93-BD05-4D779F541F6C}" srcOrd="0" destOrd="0" presId="urn:microsoft.com/office/officeart/2011/layout/CircleProcess"/>
    <dgm:cxn modelId="{A9F9ABBC-8E28-4A9C-8926-3EE139F0C76F}" type="presParOf" srcId="{4B536F9F-D538-4C5F-AC51-54E5B125A1DF}" destId="{EA601901-EDC5-406E-B1B6-049C956FBE52}" srcOrd="1" destOrd="0" presId="urn:microsoft.com/office/officeart/2011/layout/CircleProcess"/>
    <dgm:cxn modelId="{BC4B41C7-8349-446D-B556-31AA4A4601BC}" type="presParOf" srcId="{EA601901-EDC5-406E-B1B6-049C956FBE52}" destId="{E0A06173-9433-4DCD-B8E0-441100FCD9DB}" srcOrd="0" destOrd="0" presId="urn:microsoft.com/office/officeart/2011/layout/CircleProcess"/>
    <dgm:cxn modelId="{0D8363E3-87BA-46FD-B8F6-B9678DF4B9F5}" type="presParOf" srcId="{4B536F9F-D538-4C5F-AC51-54E5B125A1DF}" destId="{CD5E63F6-AC01-4134-B6B0-82FE5654506E}" srcOrd="2" destOrd="0" presId="urn:microsoft.com/office/officeart/2011/layout/CircleProcess"/>
    <dgm:cxn modelId="{42B13621-E092-48ED-9384-2DFE55410167}" type="presParOf" srcId="{4B536F9F-D538-4C5F-AC51-54E5B125A1DF}" destId="{B5E5B22E-5974-41E0-BF01-31ABBA9CA9DC}" srcOrd="3" destOrd="0" presId="urn:microsoft.com/office/officeart/2011/layout/CircleProcess"/>
    <dgm:cxn modelId="{39C459C4-FEAB-4673-B0D9-329531FFA7C7}" type="presParOf" srcId="{B5E5B22E-5974-41E0-BF01-31ABBA9CA9DC}" destId="{9EF7B5AA-B0D4-4E64-8481-66358C7C7560}" srcOrd="0" destOrd="0" presId="urn:microsoft.com/office/officeart/2011/layout/CircleProcess"/>
    <dgm:cxn modelId="{C1A905D3-81E7-416F-B320-19B2F7211E73}" type="presParOf" srcId="{4B536F9F-D538-4C5F-AC51-54E5B125A1DF}" destId="{4B886DB8-2995-4002-8B97-A4E41552DBBA}" srcOrd="4" destOrd="0" presId="urn:microsoft.com/office/officeart/2011/layout/CircleProcess"/>
    <dgm:cxn modelId="{DE96B0DA-307C-42EE-BA37-D865CE4D4956}" type="presParOf" srcId="{4B886DB8-2995-4002-8B97-A4E41552DBBA}" destId="{ECF0DE74-F7E7-4250-BD5F-C605A17EBF66}" srcOrd="0" destOrd="0" presId="urn:microsoft.com/office/officeart/2011/layout/CircleProcess"/>
    <dgm:cxn modelId="{5E2B4232-53A9-4D52-B9E2-CBB82EB243B6}" type="presParOf" srcId="{4B536F9F-D538-4C5F-AC51-54E5B125A1DF}" destId="{0EEE4787-5C94-442C-9385-BA2EA1F86335}" srcOrd="5" destOrd="0" presId="urn:microsoft.com/office/officeart/2011/layout/CircleProcess"/>
    <dgm:cxn modelId="{1D0537A0-EAB4-4F97-B224-3604B6962282}" type="presParOf" srcId="{4B536F9F-D538-4C5F-AC51-54E5B125A1DF}" destId="{ACE03D01-C959-4A7D-B2A7-2E2AF3DCB03A}" srcOrd="6" destOrd="0" presId="urn:microsoft.com/office/officeart/2011/layout/CircleProcess"/>
    <dgm:cxn modelId="{2B3A545F-EE6E-4DEE-B30F-29B729F1A82E}" type="presParOf" srcId="{ACE03D01-C959-4A7D-B2A7-2E2AF3DCB03A}" destId="{FE343ECC-8E1E-43D1-9D34-641372693698}" srcOrd="0" destOrd="0" presId="urn:microsoft.com/office/officeart/2011/layout/CircleProcess"/>
    <dgm:cxn modelId="{2CC8A7AA-40AF-4B13-B880-FCB926B17740}" type="presParOf" srcId="{4B536F9F-D538-4C5F-AC51-54E5B125A1DF}" destId="{C5BBFFF4-2EAC-414A-BDB4-DFED1A51DA53}" srcOrd="7" destOrd="0" presId="urn:microsoft.com/office/officeart/2011/layout/CircleProcess"/>
    <dgm:cxn modelId="{817066BD-AD3B-44BC-A004-29E361F4F205}" type="presParOf" srcId="{C5BBFFF4-2EAC-414A-BDB4-DFED1A51DA53}" destId="{5C5F672D-2EB5-4C2A-AF15-C332C5C15194}" srcOrd="0" destOrd="0" presId="urn:microsoft.com/office/officeart/2011/layout/CircleProcess"/>
    <dgm:cxn modelId="{877597CD-B2BB-44F0-B9E3-5F84338FFAED}" type="presParOf" srcId="{4B536F9F-D538-4C5F-AC51-54E5B125A1DF}" destId="{5F060174-8A55-4B76-96ED-E8A4AA2E9C47}" srcOrd="8" destOrd="0" presId="urn:microsoft.com/office/officeart/2011/layout/CircleProcess"/>
    <dgm:cxn modelId="{EC879DA3-9099-4E83-A8D2-EC0D55AEEC74}" type="presParOf" srcId="{4B536F9F-D538-4C5F-AC51-54E5B125A1DF}" destId="{8518005F-D217-4A7D-BD76-7F1D4BDB983C}" srcOrd="9" destOrd="0" presId="urn:microsoft.com/office/officeart/2011/layout/CircleProcess"/>
    <dgm:cxn modelId="{34EDCA05-EBA3-4051-8698-8C66F06589AC}" type="presParOf" srcId="{8518005F-D217-4A7D-BD76-7F1D4BDB983C}" destId="{78E483BA-1613-4F7C-9771-62BD01E4291A}" srcOrd="0" destOrd="0" presId="urn:microsoft.com/office/officeart/2011/layout/CircleProcess"/>
    <dgm:cxn modelId="{3D8DF188-4F40-4C71-AB76-468BFF2D2D17}" type="presParOf" srcId="{4B536F9F-D538-4C5F-AC51-54E5B125A1DF}" destId="{C4BAA809-E163-494E-8637-D48AE8AEAE74}" srcOrd="10" destOrd="0" presId="urn:microsoft.com/office/officeart/2011/layout/CircleProcess"/>
    <dgm:cxn modelId="{BAF5961A-5A66-4D65-86EB-68A1A6758282}" type="presParOf" srcId="{C4BAA809-E163-494E-8637-D48AE8AEAE74}" destId="{AEDE43C5-538F-46F4-AEB0-EBFBCE49E190}" srcOrd="0" destOrd="0" presId="urn:microsoft.com/office/officeart/2011/layout/CircleProcess"/>
    <dgm:cxn modelId="{FFA5294B-1A7A-455E-943F-ADD95A18C5DB}" type="presParOf" srcId="{4B536F9F-D538-4C5F-AC51-54E5B125A1DF}" destId="{DA02E77F-EE96-4691-BAD5-610F25861869}"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B882B8-9CEC-42CB-8F45-7BB16C0E6D8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GB"/>
        </a:p>
      </dgm:t>
    </dgm:pt>
    <dgm:pt modelId="{D4F0D37B-F321-4F5A-8B93-039868EEE93D}">
      <dgm:prSet phldrT="[Text]" custT="1"/>
      <dgm:spPr>
        <a:ln>
          <a:noFill/>
        </a:ln>
      </dgm:spPr>
      <dgm:t>
        <a:bodyPr/>
        <a:lstStyle/>
        <a:p>
          <a:pPr>
            <a:buFont typeface="Arial" panose="020B0604020202020204" pitchFamily="34" charset="0"/>
            <a:buChar char="•"/>
          </a:pPr>
          <a:r>
            <a:rPr lang="en-GB" sz="1400">
              <a:latin typeface="Arial" panose="020B0604020202020204" pitchFamily="34" charset="0"/>
              <a:ea typeface="Times New Roman" panose="02020603050405020304" pitchFamily="18" charset="0"/>
              <a:cs typeface="Times New Roman" panose="02020603050405020304" pitchFamily="18" charset="0"/>
            </a:rPr>
            <a:t>identifying key trends and demands in the labour market</a:t>
          </a:r>
          <a:endParaRPr lang="en-GB" sz="1400"/>
        </a:p>
      </dgm:t>
    </dgm:pt>
    <dgm:pt modelId="{507A6514-9736-473D-B752-47792C1F243D}" type="parTrans" cxnId="{D1A69FE3-5986-4FDB-8C3F-97B5CE3B8A74}">
      <dgm:prSet/>
      <dgm:spPr/>
      <dgm:t>
        <a:bodyPr/>
        <a:lstStyle/>
        <a:p>
          <a:endParaRPr lang="en-GB" sz="1400"/>
        </a:p>
      </dgm:t>
    </dgm:pt>
    <dgm:pt modelId="{40A35191-5B93-43B3-A7EA-E7D627CEE4B6}" type="sibTrans" cxnId="{D1A69FE3-5986-4FDB-8C3F-97B5CE3B8A74}">
      <dgm:prSet/>
      <dgm:spPr>
        <a:solidFill>
          <a:srgbClr val="FFC000"/>
        </a:solidFill>
      </dgm:spPr>
      <dgm:t>
        <a:bodyPr/>
        <a:lstStyle/>
        <a:p>
          <a:endParaRPr lang="en-GB" sz="1400"/>
        </a:p>
      </dgm:t>
    </dgm:pt>
    <dgm:pt modelId="{88A185D8-DFC8-412A-B0C4-B5739087417A}">
      <dgm:prSet phldrT="[Text]" custT="1"/>
      <dgm:spPr>
        <a:ln>
          <a:noFill/>
        </a:ln>
      </dgm:spPr>
      <dgm:t>
        <a:bodyPr/>
        <a:lstStyle/>
        <a:p>
          <a:pPr>
            <a:buFont typeface="Arial" panose="020B0604020202020204" pitchFamily="34" charset="0"/>
            <a:buChar char="•"/>
          </a:pPr>
          <a:r>
            <a:rPr lang="en-GB" sz="1400">
              <a:latin typeface="Arial" panose="020B0604020202020204" pitchFamily="34" charset="0"/>
              <a:ea typeface="Times New Roman" panose="02020603050405020304" pitchFamily="18" charset="0"/>
              <a:cs typeface="Times New Roman" panose="02020603050405020304" pitchFamily="18" charset="0"/>
            </a:rPr>
            <a:t>assessing, anticipating and forecasting skills needs</a:t>
          </a:r>
          <a:endParaRPr lang="en-GB" sz="1400"/>
        </a:p>
      </dgm:t>
    </dgm:pt>
    <dgm:pt modelId="{D249AB1D-FE9F-41DD-8C7F-18A3A46145B4}" type="parTrans" cxnId="{04A7C88E-1072-4EE7-ADEE-789469F45379}">
      <dgm:prSet/>
      <dgm:spPr/>
      <dgm:t>
        <a:bodyPr/>
        <a:lstStyle/>
        <a:p>
          <a:endParaRPr lang="en-GB" sz="1400"/>
        </a:p>
      </dgm:t>
    </dgm:pt>
    <dgm:pt modelId="{36A2AE33-4618-4414-A27E-580EA0BDEC9A}" type="sibTrans" cxnId="{04A7C88E-1072-4EE7-ADEE-789469F45379}">
      <dgm:prSet/>
      <dgm:spPr/>
      <dgm:t>
        <a:bodyPr/>
        <a:lstStyle/>
        <a:p>
          <a:endParaRPr lang="en-GB" sz="1400"/>
        </a:p>
      </dgm:t>
    </dgm:pt>
    <dgm:pt modelId="{72478428-99BA-45AD-B9AE-F998042A0059}">
      <dgm:prSet phldrT="[Text]" custT="1"/>
      <dgm:spPr>
        <a:ln>
          <a:noFill/>
        </a:ln>
      </dgm:spPr>
      <dgm:t>
        <a:bodyPr/>
        <a:lstStyle/>
        <a:p>
          <a:pPr>
            <a:buFont typeface="Arial" panose="020B0604020202020204" pitchFamily="34" charset="0"/>
            <a:buChar char="•"/>
          </a:pPr>
          <a:r>
            <a:rPr lang="en-GB" sz="1400">
              <a:latin typeface="Arial" panose="020B0604020202020204" pitchFamily="34" charset="0"/>
              <a:ea typeface="Times New Roman" panose="02020603050405020304" pitchFamily="18" charset="0"/>
              <a:cs typeface="Times New Roman" panose="02020603050405020304" pitchFamily="18" charset="0"/>
            </a:rPr>
            <a:t>addressing skills gaps and mismatches</a:t>
          </a:r>
          <a:endParaRPr lang="en-GB" sz="1400"/>
        </a:p>
      </dgm:t>
    </dgm:pt>
    <dgm:pt modelId="{49ABB8AE-8D01-4F66-BDE6-F4FB07081F22}" type="parTrans" cxnId="{6778BB60-FF97-4225-947D-22CD37790275}">
      <dgm:prSet/>
      <dgm:spPr/>
      <dgm:t>
        <a:bodyPr/>
        <a:lstStyle/>
        <a:p>
          <a:endParaRPr lang="en-GB" sz="1400"/>
        </a:p>
      </dgm:t>
    </dgm:pt>
    <dgm:pt modelId="{C2099909-86D4-436C-A31E-F3FDAC444020}" type="sibTrans" cxnId="{6778BB60-FF97-4225-947D-22CD37790275}">
      <dgm:prSet/>
      <dgm:spPr/>
      <dgm:t>
        <a:bodyPr/>
        <a:lstStyle/>
        <a:p>
          <a:endParaRPr lang="en-GB" sz="1400"/>
        </a:p>
      </dgm:t>
    </dgm:pt>
    <dgm:pt modelId="{71D9E6BC-9338-4944-9931-959CF02DF2FB}">
      <dgm:prSet phldrT="[Text]" custT="1"/>
      <dgm:spPr>
        <a:ln>
          <a:noFill/>
        </a:ln>
      </dgm:spPr>
      <dgm:t>
        <a:bodyPr/>
        <a:lstStyle/>
        <a:p>
          <a:pPr>
            <a:buFont typeface="Arial" panose="020B0604020202020204" pitchFamily="34" charset="0"/>
            <a:buChar char="•"/>
          </a:pPr>
          <a:r>
            <a:rPr lang="en-GB" sz="1400">
              <a:latin typeface="Arial" panose="020B0604020202020204" pitchFamily="34" charset="0"/>
              <a:ea typeface="Times New Roman" panose="02020603050405020304" pitchFamily="18" charset="0"/>
              <a:cs typeface="Times New Roman" panose="02020603050405020304" pitchFamily="18" charset="0"/>
            </a:rPr>
            <a:t>adapting provision of education and training</a:t>
          </a:r>
          <a:endParaRPr lang="en-GB" sz="1400"/>
        </a:p>
      </dgm:t>
    </dgm:pt>
    <dgm:pt modelId="{77F0079D-3B2F-413F-8064-35D10005FF14}" type="parTrans" cxnId="{8EE1BA6D-A6E6-4191-82BA-3F30A6FFE851}">
      <dgm:prSet/>
      <dgm:spPr/>
      <dgm:t>
        <a:bodyPr/>
        <a:lstStyle/>
        <a:p>
          <a:endParaRPr lang="en-GB" sz="1400"/>
        </a:p>
      </dgm:t>
    </dgm:pt>
    <dgm:pt modelId="{EB4868E8-F9B3-49BF-B8AF-0C7059285FC5}" type="sibTrans" cxnId="{8EE1BA6D-A6E6-4191-82BA-3F30A6FFE851}">
      <dgm:prSet/>
      <dgm:spPr/>
      <dgm:t>
        <a:bodyPr/>
        <a:lstStyle/>
        <a:p>
          <a:endParaRPr lang="en-GB" sz="1400"/>
        </a:p>
      </dgm:t>
    </dgm:pt>
    <dgm:pt modelId="{1E671F40-F5A8-4504-AB89-384B8E46BBBE}">
      <dgm:prSet phldrT="[Text]" custT="1"/>
      <dgm:spPr>
        <a:ln>
          <a:noFill/>
        </a:ln>
      </dgm:spPr>
      <dgm:t>
        <a:bodyPr/>
        <a:lstStyle/>
        <a:p>
          <a:pPr>
            <a:buFont typeface="Arial" panose="020B0604020202020204" pitchFamily="34" charset="0"/>
            <a:buChar char="•"/>
          </a:pPr>
          <a:r>
            <a:rPr lang="en-GB" sz="1400">
              <a:latin typeface="Arial" panose="020B0604020202020204" pitchFamily="34" charset="0"/>
              <a:ea typeface="Times New Roman" panose="02020603050405020304" pitchFamily="18" charset="0"/>
              <a:cs typeface="Times New Roman" panose="02020603050405020304" pitchFamily="18" charset="0"/>
            </a:rPr>
            <a:t>providing educational and career guidance and counselling. </a:t>
          </a:r>
          <a:endParaRPr lang="en-GB" sz="1400"/>
        </a:p>
      </dgm:t>
    </dgm:pt>
    <dgm:pt modelId="{00DF1F4B-A7CA-43FC-83A4-8CCBF3F40AEF}" type="parTrans" cxnId="{31BAE5D4-D5B0-4F71-805C-75226B755C4A}">
      <dgm:prSet/>
      <dgm:spPr/>
      <dgm:t>
        <a:bodyPr/>
        <a:lstStyle/>
        <a:p>
          <a:endParaRPr lang="en-GB" sz="1400"/>
        </a:p>
      </dgm:t>
    </dgm:pt>
    <dgm:pt modelId="{21204596-0680-43C6-969A-F69709F3A13A}" type="sibTrans" cxnId="{31BAE5D4-D5B0-4F71-805C-75226B755C4A}">
      <dgm:prSet/>
      <dgm:spPr/>
      <dgm:t>
        <a:bodyPr/>
        <a:lstStyle/>
        <a:p>
          <a:endParaRPr lang="en-GB" sz="1400"/>
        </a:p>
      </dgm:t>
    </dgm:pt>
    <dgm:pt modelId="{F7D963F3-1E6E-4416-9E6A-A401DA756846}" type="pres">
      <dgm:prSet presAssocID="{4EB882B8-9CEC-42CB-8F45-7BB16C0E6D81}" presName="Name0" presStyleCnt="0">
        <dgm:presLayoutVars>
          <dgm:dir/>
          <dgm:resizeHandles val="exact"/>
        </dgm:presLayoutVars>
      </dgm:prSet>
      <dgm:spPr/>
    </dgm:pt>
    <dgm:pt modelId="{99B538FA-2DA2-4282-AB7B-5E70C7504E7D}" type="pres">
      <dgm:prSet presAssocID="{4EB882B8-9CEC-42CB-8F45-7BB16C0E6D81}" presName="cycle" presStyleCnt="0"/>
      <dgm:spPr/>
    </dgm:pt>
    <dgm:pt modelId="{4EB289E9-3142-4617-84C0-D3ACC0FFAA9C}" type="pres">
      <dgm:prSet presAssocID="{D4F0D37B-F321-4F5A-8B93-039868EEE93D}" presName="nodeFirstNode" presStyleLbl="node1" presStyleIdx="0" presStyleCnt="5" custScaleX="72875" custScaleY="73277" custRadScaleRad="99789" custRadScaleInc="-815">
        <dgm:presLayoutVars>
          <dgm:bulletEnabled val="1"/>
        </dgm:presLayoutVars>
      </dgm:prSet>
      <dgm:spPr/>
    </dgm:pt>
    <dgm:pt modelId="{6B52FD98-40E0-4EDA-9E54-118587E9DDD9}" type="pres">
      <dgm:prSet presAssocID="{40A35191-5B93-43B3-A7EA-E7D627CEE4B6}" presName="sibTransFirstNode" presStyleLbl="bgShp" presStyleIdx="0" presStyleCnt="1"/>
      <dgm:spPr/>
    </dgm:pt>
    <dgm:pt modelId="{AC31B333-D43D-493F-BF8C-B673BF35AA90}" type="pres">
      <dgm:prSet presAssocID="{88A185D8-DFC8-412A-B0C4-B5739087417A}" presName="nodeFollowingNodes" presStyleLbl="node1" presStyleIdx="1" presStyleCnt="5" custScaleX="67617" custScaleY="73127">
        <dgm:presLayoutVars>
          <dgm:bulletEnabled val="1"/>
        </dgm:presLayoutVars>
      </dgm:prSet>
      <dgm:spPr/>
    </dgm:pt>
    <dgm:pt modelId="{2E6FAD14-33B6-4DCE-8A11-84E78E81F7EB}" type="pres">
      <dgm:prSet presAssocID="{72478428-99BA-45AD-B9AE-F998042A0059}" presName="nodeFollowingNodes" presStyleLbl="node1" presStyleIdx="2" presStyleCnt="5" custScaleX="62003" custScaleY="65858" custRadScaleRad="94188" custRadScaleInc="-13048">
        <dgm:presLayoutVars>
          <dgm:bulletEnabled val="1"/>
        </dgm:presLayoutVars>
      </dgm:prSet>
      <dgm:spPr/>
    </dgm:pt>
    <dgm:pt modelId="{3816850F-D556-4008-97F3-C5C4D4910FB3}" type="pres">
      <dgm:prSet presAssocID="{71D9E6BC-9338-4944-9931-959CF02DF2FB}" presName="nodeFollowingNodes" presStyleLbl="node1" presStyleIdx="3" presStyleCnt="5" custScaleX="77926" custScaleY="68180" custRadScaleRad="96116" custRadScaleInc="12091">
        <dgm:presLayoutVars>
          <dgm:bulletEnabled val="1"/>
        </dgm:presLayoutVars>
      </dgm:prSet>
      <dgm:spPr/>
    </dgm:pt>
    <dgm:pt modelId="{C903CDAF-8A4F-49C6-B857-61CE8FC426C6}" type="pres">
      <dgm:prSet presAssocID="{1E671F40-F5A8-4504-AB89-384B8E46BBBE}" presName="nodeFollowingNodes" presStyleLbl="node1" presStyleIdx="4" presStyleCnt="5" custScaleX="69754" custScaleY="71369" custRadScaleRad="103226" custRadScaleInc="-2288">
        <dgm:presLayoutVars>
          <dgm:bulletEnabled val="1"/>
        </dgm:presLayoutVars>
      </dgm:prSet>
      <dgm:spPr/>
    </dgm:pt>
  </dgm:ptLst>
  <dgm:cxnLst>
    <dgm:cxn modelId="{6E99471B-3058-4447-9153-ECC7E1C3A042}" type="presOf" srcId="{88A185D8-DFC8-412A-B0C4-B5739087417A}" destId="{AC31B333-D43D-493F-BF8C-B673BF35AA90}" srcOrd="0" destOrd="0" presId="urn:microsoft.com/office/officeart/2005/8/layout/cycle3"/>
    <dgm:cxn modelId="{71AF5D28-A83B-4E1C-A587-B10CA7D6DAFC}" type="presOf" srcId="{D4F0D37B-F321-4F5A-8B93-039868EEE93D}" destId="{4EB289E9-3142-4617-84C0-D3ACC0FFAA9C}" srcOrd="0" destOrd="0" presId="urn:microsoft.com/office/officeart/2005/8/layout/cycle3"/>
    <dgm:cxn modelId="{6778BB60-FF97-4225-947D-22CD37790275}" srcId="{4EB882B8-9CEC-42CB-8F45-7BB16C0E6D81}" destId="{72478428-99BA-45AD-B9AE-F998042A0059}" srcOrd="2" destOrd="0" parTransId="{49ABB8AE-8D01-4F66-BDE6-F4FB07081F22}" sibTransId="{C2099909-86D4-436C-A31E-F3FDAC444020}"/>
    <dgm:cxn modelId="{8EE1BA6D-A6E6-4191-82BA-3F30A6FFE851}" srcId="{4EB882B8-9CEC-42CB-8F45-7BB16C0E6D81}" destId="{71D9E6BC-9338-4944-9931-959CF02DF2FB}" srcOrd="3" destOrd="0" parTransId="{77F0079D-3B2F-413F-8064-35D10005FF14}" sibTransId="{EB4868E8-F9B3-49BF-B8AF-0C7059285FC5}"/>
    <dgm:cxn modelId="{3EA2396F-90EE-4F63-81CE-245E1D20C437}" type="presOf" srcId="{1E671F40-F5A8-4504-AB89-384B8E46BBBE}" destId="{C903CDAF-8A4F-49C6-B857-61CE8FC426C6}" srcOrd="0" destOrd="0" presId="urn:microsoft.com/office/officeart/2005/8/layout/cycle3"/>
    <dgm:cxn modelId="{BB010B53-2373-4B2C-BA39-3CCA3BD94FEC}" type="presOf" srcId="{4EB882B8-9CEC-42CB-8F45-7BB16C0E6D81}" destId="{F7D963F3-1E6E-4416-9E6A-A401DA756846}" srcOrd="0" destOrd="0" presId="urn:microsoft.com/office/officeart/2005/8/layout/cycle3"/>
    <dgm:cxn modelId="{EFCDC886-149C-4424-A774-9EBA95A045BF}" type="presOf" srcId="{72478428-99BA-45AD-B9AE-F998042A0059}" destId="{2E6FAD14-33B6-4DCE-8A11-84E78E81F7EB}" srcOrd="0" destOrd="0" presId="urn:microsoft.com/office/officeart/2005/8/layout/cycle3"/>
    <dgm:cxn modelId="{04A7C88E-1072-4EE7-ADEE-789469F45379}" srcId="{4EB882B8-9CEC-42CB-8F45-7BB16C0E6D81}" destId="{88A185D8-DFC8-412A-B0C4-B5739087417A}" srcOrd="1" destOrd="0" parTransId="{D249AB1D-FE9F-41DD-8C7F-18A3A46145B4}" sibTransId="{36A2AE33-4618-4414-A27E-580EA0BDEC9A}"/>
    <dgm:cxn modelId="{F84EEDAB-A3EC-4BEF-B7DF-4574A17F8E49}" type="presOf" srcId="{40A35191-5B93-43B3-A7EA-E7D627CEE4B6}" destId="{6B52FD98-40E0-4EDA-9E54-118587E9DDD9}" srcOrd="0" destOrd="0" presId="urn:microsoft.com/office/officeart/2005/8/layout/cycle3"/>
    <dgm:cxn modelId="{31BAE5D4-D5B0-4F71-805C-75226B755C4A}" srcId="{4EB882B8-9CEC-42CB-8F45-7BB16C0E6D81}" destId="{1E671F40-F5A8-4504-AB89-384B8E46BBBE}" srcOrd="4" destOrd="0" parTransId="{00DF1F4B-A7CA-43FC-83A4-8CCBF3F40AEF}" sibTransId="{21204596-0680-43C6-969A-F69709F3A13A}"/>
    <dgm:cxn modelId="{D1A69FE3-5986-4FDB-8C3F-97B5CE3B8A74}" srcId="{4EB882B8-9CEC-42CB-8F45-7BB16C0E6D81}" destId="{D4F0D37B-F321-4F5A-8B93-039868EEE93D}" srcOrd="0" destOrd="0" parTransId="{507A6514-9736-473D-B752-47792C1F243D}" sibTransId="{40A35191-5B93-43B3-A7EA-E7D627CEE4B6}"/>
    <dgm:cxn modelId="{34B546F9-24DF-41C5-9AE9-985F30AE043E}" type="presOf" srcId="{71D9E6BC-9338-4944-9931-959CF02DF2FB}" destId="{3816850F-D556-4008-97F3-C5C4D4910FB3}" srcOrd="0" destOrd="0" presId="urn:microsoft.com/office/officeart/2005/8/layout/cycle3"/>
    <dgm:cxn modelId="{A1D14D75-C603-405D-89FD-86ABD982A96A}" type="presParOf" srcId="{F7D963F3-1E6E-4416-9E6A-A401DA756846}" destId="{99B538FA-2DA2-4282-AB7B-5E70C7504E7D}" srcOrd="0" destOrd="0" presId="urn:microsoft.com/office/officeart/2005/8/layout/cycle3"/>
    <dgm:cxn modelId="{9B808429-9CDC-417E-9C42-63F6240EB981}" type="presParOf" srcId="{99B538FA-2DA2-4282-AB7B-5E70C7504E7D}" destId="{4EB289E9-3142-4617-84C0-D3ACC0FFAA9C}" srcOrd="0" destOrd="0" presId="urn:microsoft.com/office/officeart/2005/8/layout/cycle3"/>
    <dgm:cxn modelId="{4704441B-6184-43BA-A80F-FFB9BEAF0262}" type="presParOf" srcId="{99B538FA-2DA2-4282-AB7B-5E70C7504E7D}" destId="{6B52FD98-40E0-4EDA-9E54-118587E9DDD9}" srcOrd="1" destOrd="0" presId="urn:microsoft.com/office/officeart/2005/8/layout/cycle3"/>
    <dgm:cxn modelId="{40780836-E848-4E01-B0FC-BF690354A7FE}" type="presParOf" srcId="{99B538FA-2DA2-4282-AB7B-5E70C7504E7D}" destId="{AC31B333-D43D-493F-BF8C-B673BF35AA90}" srcOrd="2" destOrd="0" presId="urn:microsoft.com/office/officeart/2005/8/layout/cycle3"/>
    <dgm:cxn modelId="{725037CD-9D69-403B-B53C-8C1EACA8AD2E}" type="presParOf" srcId="{99B538FA-2DA2-4282-AB7B-5E70C7504E7D}" destId="{2E6FAD14-33B6-4DCE-8A11-84E78E81F7EB}" srcOrd="3" destOrd="0" presId="urn:microsoft.com/office/officeart/2005/8/layout/cycle3"/>
    <dgm:cxn modelId="{6D6A2C90-F47B-42AC-8409-9200D7659D71}" type="presParOf" srcId="{99B538FA-2DA2-4282-AB7B-5E70C7504E7D}" destId="{3816850F-D556-4008-97F3-C5C4D4910FB3}" srcOrd="4" destOrd="0" presId="urn:microsoft.com/office/officeart/2005/8/layout/cycle3"/>
    <dgm:cxn modelId="{A24C6430-A039-41AC-815D-187B55EBBA20}" type="presParOf" srcId="{99B538FA-2DA2-4282-AB7B-5E70C7504E7D}" destId="{C903CDAF-8A4F-49C6-B857-61CE8FC426C6}" srcOrd="5"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74F81D-5890-4EA6-9CD5-21E72550A54B}" type="doc">
      <dgm:prSet loTypeId="urn:microsoft.com/office/officeart/2008/layout/AlternatingHexagons" loCatId="list" qsTypeId="urn:microsoft.com/office/officeart/2005/8/quickstyle/simple3" qsCatId="simple" csTypeId="urn:microsoft.com/office/officeart/2005/8/colors/accent1_2" csCatId="accent1" phldr="1"/>
      <dgm:spPr/>
      <dgm:t>
        <a:bodyPr/>
        <a:lstStyle/>
        <a:p>
          <a:endParaRPr lang="en-GB"/>
        </a:p>
      </dgm:t>
    </dgm:pt>
    <dgm:pt modelId="{AA6DD816-AB26-4F68-B124-D49B837582A3}">
      <dgm:prSet phldrT="[Text]" custT="1"/>
      <dgm:spPr>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57150" tIns="57150" rIns="57150" bIns="57150" numCol="1" spcCol="1270" anchor="ctr" anchorCtr="0"/>
        <a:lstStyle/>
        <a:p>
          <a:pPr marL="0" lvl="0" indent="0" algn="ctr" defTabSz="666750">
            <a:lnSpc>
              <a:spcPct val="90000"/>
            </a:lnSpc>
            <a:spcBef>
              <a:spcPct val="0"/>
            </a:spcBef>
            <a:spcAft>
              <a:spcPct val="35000"/>
            </a:spcAft>
            <a:buNone/>
          </a:pPr>
          <a:r>
            <a:rPr lang="en-GB" sz="1500" b="1" kern="1200">
              <a:solidFill>
                <a:schemeClr val="tx1"/>
              </a:solidFill>
              <a:latin typeface="Arial" panose="020B0604020202020204" pitchFamily="34" charset="0"/>
              <a:ea typeface="+mn-ea"/>
              <a:cs typeface="Arial" panose="020B0604020202020204" pitchFamily="34" charset="0"/>
            </a:rPr>
            <a:t>Sectoral skill foresights</a:t>
          </a:r>
        </a:p>
      </dgm:t>
    </dgm:pt>
    <dgm:pt modelId="{6D1AC899-B797-47D5-BE37-38A0938A6184}" type="parTrans" cxnId="{3541C90F-3238-4C36-9AA7-C7802F9AF352}">
      <dgm:prSet/>
      <dgm:spPr/>
      <dgm:t>
        <a:bodyPr/>
        <a:lstStyle/>
        <a:p>
          <a:endParaRPr lang="en-GB" sz="1600" b="1">
            <a:solidFill>
              <a:schemeClr val="tx1"/>
            </a:solidFill>
            <a:latin typeface="Arial" panose="020B0604020202020204" pitchFamily="34" charset="0"/>
            <a:cs typeface="Arial" panose="020B0604020202020204" pitchFamily="34" charset="0"/>
          </a:endParaRPr>
        </a:p>
      </dgm:t>
    </dgm:pt>
    <dgm:pt modelId="{F6E7B47A-29F8-4549-A177-3E8918252D7A}" type="sibTrans" cxnId="{3541C90F-3238-4C36-9AA7-C7802F9AF352}">
      <dgm:prSet custT="1"/>
      <dgm:spPr>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57150" tIns="57150" rIns="57150" bIns="57150" numCol="1" spcCol="1270" anchor="ctr" anchorCtr="0"/>
        <a:lstStyle/>
        <a:p>
          <a:pPr>
            <a:spcBef>
              <a:spcPct val="0"/>
            </a:spcBef>
            <a:buNone/>
          </a:pPr>
          <a:endParaRPr lang="en-GB" sz="1500" b="1" kern="1200">
            <a:solidFill>
              <a:schemeClr val="tx1"/>
            </a:solidFill>
            <a:latin typeface="Arial" panose="020B0604020202020204" pitchFamily="34" charset="0"/>
            <a:ea typeface="+mn-ea"/>
            <a:cs typeface="Arial" panose="020B0604020202020204" pitchFamily="34" charset="0"/>
          </a:endParaRPr>
        </a:p>
      </dgm:t>
    </dgm:pt>
    <dgm:pt modelId="{A1D36E7E-8D30-4BAF-B740-A65205FF4BAD}">
      <dgm:prSet phldrT="[Text]" custT="1"/>
      <dgm:spPr>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57150" tIns="57150" rIns="57150" bIns="57150" numCol="1" spcCol="1270" anchor="ctr" anchorCtr="0"/>
        <a:lstStyle/>
        <a:p>
          <a:pPr marL="0" marR="0" lvl="0" indent="0" algn="ctr" defTabSz="666750" eaLnBrk="1" fontAlgn="auto" latinLnBrk="0" hangingPunct="1">
            <a:lnSpc>
              <a:spcPct val="90000"/>
            </a:lnSpc>
            <a:spcBef>
              <a:spcPct val="0"/>
            </a:spcBef>
            <a:spcAft>
              <a:spcPct val="35000"/>
            </a:spcAft>
            <a:buClrTx/>
            <a:buSzTx/>
            <a:buFontTx/>
            <a:buNone/>
            <a:tabLst/>
            <a:defRPr/>
          </a:pPr>
          <a:r>
            <a:rPr lang="en-GB" sz="1500" b="1" kern="1200">
              <a:solidFill>
                <a:schemeClr val="tx1"/>
              </a:solidFill>
              <a:latin typeface="Arial" panose="020B0604020202020204" pitchFamily="34" charset="0"/>
              <a:ea typeface="+mn-ea"/>
              <a:cs typeface="Arial" panose="020B0604020202020204" pitchFamily="34" charset="0"/>
            </a:rPr>
            <a:t>Qualitative research and analysis</a:t>
          </a:r>
        </a:p>
        <a:p>
          <a:pPr marL="0" lvl="0" indent="0" algn="ctr" defTabSz="666750">
            <a:lnSpc>
              <a:spcPct val="90000"/>
            </a:lnSpc>
            <a:spcBef>
              <a:spcPct val="0"/>
            </a:spcBef>
            <a:spcAft>
              <a:spcPct val="35000"/>
            </a:spcAft>
            <a:buNone/>
          </a:pPr>
          <a:endParaRPr lang="en-GB" sz="1500" b="1" kern="1200">
            <a:solidFill>
              <a:schemeClr val="tx1"/>
            </a:solidFill>
            <a:latin typeface="Arial" panose="020B0604020202020204" pitchFamily="34" charset="0"/>
            <a:ea typeface="+mn-ea"/>
            <a:cs typeface="Arial" panose="020B0604020202020204" pitchFamily="34" charset="0"/>
          </a:endParaRPr>
        </a:p>
      </dgm:t>
    </dgm:pt>
    <dgm:pt modelId="{6D8518CF-9A29-4466-B7E3-45CC16DA4FEE}" type="parTrans" cxnId="{E9022237-54E0-4AA6-A34F-91B4BD2F3644}">
      <dgm:prSet/>
      <dgm:spPr/>
      <dgm:t>
        <a:bodyPr/>
        <a:lstStyle/>
        <a:p>
          <a:endParaRPr lang="en-GB" sz="1600" b="1">
            <a:solidFill>
              <a:schemeClr val="tx1"/>
            </a:solidFill>
            <a:latin typeface="Arial" panose="020B0604020202020204" pitchFamily="34" charset="0"/>
            <a:cs typeface="Arial" panose="020B0604020202020204" pitchFamily="34" charset="0"/>
          </a:endParaRPr>
        </a:p>
      </dgm:t>
    </dgm:pt>
    <dgm:pt modelId="{197B12A2-2B4C-4E1C-A4E7-59CC28059448}" type="sibTrans" cxnId="{E9022237-54E0-4AA6-A34F-91B4BD2F3644}">
      <dgm:prSet custT="1"/>
      <dgm:spPr>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57150" tIns="57150" rIns="57150" bIns="57150" numCol="1" spcCol="1270" anchor="ctr" anchorCtr="0"/>
        <a:lstStyle/>
        <a:p>
          <a:pPr marL="0" lvl="0" indent="0" algn="ctr" defTabSz="666750">
            <a:lnSpc>
              <a:spcPct val="90000"/>
            </a:lnSpc>
            <a:spcBef>
              <a:spcPct val="0"/>
            </a:spcBef>
            <a:spcAft>
              <a:spcPct val="35000"/>
            </a:spcAft>
            <a:buNone/>
          </a:pPr>
          <a:r>
            <a:rPr lang="en-GB" sz="1500" b="1" kern="1200">
              <a:solidFill>
                <a:schemeClr val="tx1"/>
              </a:solidFill>
              <a:latin typeface="Arial" panose="020B0604020202020204" pitchFamily="34" charset="0"/>
              <a:ea typeface="+mn-ea"/>
              <a:cs typeface="Arial" panose="020B0604020202020204" pitchFamily="34" charset="0"/>
            </a:rPr>
            <a:t>Cedefop networks and expert groups</a:t>
          </a:r>
        </a:p>
      </dgm:t>
    </dgm:pt>
    <dgm:pt modelId="{B35ADFFA-020B-4AA0-9DF6-2258204D21A0}">
      <dgm:prSet phldrT="[Text]" custT="1"/>
      <dgm:spPr/>
      <dgm:t>
        <a:bodyPr/>
        <a:lstStyle/>
        <a:p>
          <a:pPr algn="ctr"/>
          <a:r>
            <a:rPr lang="en-GB" sz="1600" b="1">
              <a:solidFill>
                <a:schemeClr val="tx1"/>
              </a:solidFill>
              <a:latin typeface="Arial" panose="020B0604020202020204" pitchFamily="34" charset="0"/>
              <a:cs typeface="Arial" panose="020B0604020202020204" pitchFamily="34" charset="0"/>
            </a:rPr>
            <a:t>EU Skills forecast</a:t>
          </a:r>
        </a:p>
      </dgm:t>
    </dgm:pt>
    <dgm:pt modelId="{FAD0F391-B1DA-4DA3-B32D-A951894D19CF}" type="parTrans" cxnId="{E0679899-2DEE-4204-AC26-79DF40BEB3AA}">
      <dgm:prSet/>
      <dgm:spPr/>
      <dgm:t>
        <a:bodyPr/>
        <a:lstStyle/>
        <a:p>
          <a:endParaRPr lang="en-GB" sz="1600" b="1">
            <a:solidFill>
              <a:schemeClr val="tx1"/>
            </a:solidFill>
            <a:latin typeface="Arial" panose="020B0604020202020204" pitchFamily="34" charset="0"/>
            <a:cs typeface="Arial" panose="020B0604020202020204" pitchFamily="34" charset="0"/>
          </a:endParaRPr>
        </a:p>
      </dgm:t>
    </dgm:pt>
    <dgm:pt modelId="{BEC3C798-2148-44FB-A437-1A992EE75670}" type="sibTrans" cxnId="{E0679899-2DEE-4204-AC26-79DF40BEB3AA}">
      <dgm:prSet/>
      <dgm:spPr/>
      <dgm:t>
        <a:bodyPr/>
        <a:lstStyle/>
        <a:p>
          <a:endParaRPr lang="en-GB" sz="1600" b="1">
            <a:solidFill>
              <a:schemeClr val="tx1"/>
            </a:solidFill>
            <a:latin typeface="Arial" panose="020B0604020202020204" pitchFamily="34" charset="0"/>
            <a:cs typeface="Arial" panose="020B0604020202020204" pitchFamily="34" charset="0"/>
          </a:endParaRPr>
        </a:p>
      </dgm:t>
    </dgm:pt>
    <dgm:pt modelId="{9BB6B9B8-DF3B-449B-BF7C-13FCF6BE7931}">
      <dgm:prSet phldrT="[Text]" custT="1"/>
      <dgm:spPr>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57150" tIns="57150" rIns="57150" bIns="57150" numCol="1" spcCol="1270" anchor="ctr" anchorCtr="0"/>
        <a:lstStyle/>
        <a:p>
          <a:pPr marL="0" lvl="0" indent="0" algn="ctr" defTabSz="666750">
            <a:lnSpc>
              <a:spcPct val="90000"/>
            </a:lnSpc>
            <a:spcBef>
              <a:spcPct val="0"/>
            </a:spcBef>
            <a:spcAft>
              <a:spcPct val="35000"/>
            </a:spcAft>
            <a:buNone/>
          </a:pPr>
          <a:r>
            <a:rPr lang="en-GB" sz="1500" b="1" kern="1200">
              <a:solidFill>
                <a:schemeClr val="tx1"/>
              </a:solidFill>
              <a:latin typeface="Arial" panose="020B0604020202020204" pitchFamily="34" charset="0"/>
              <a:ea typeface="+mn-ea"/>
              <a:cs typeface="Arial" panose="020B0604020202020204" pitchFamily="34" charset="0"/>
            </a:rPr>
            <a:t>Online job ads analysis (OVATE)</a:t>
          </a:r>
        </a:p>
      </dgm:t>
    </dgm:pt>
    <dgm:pt modelId="{CB5B0868-F321-4712-838A-1531E4535297}" type="parTrans" cxnId="{1AC956EB-F22E-4399-92C5-06A9191225AD}">
      <dgm:prSet/>
      <dgm:spPr/>
      <dgm:t>
        <a:bodyPr/>
        <a:lstStyle/>
        <a:p>
          <a:endParaRPr lang="en-GB" sz="1600" b="1">
            <a:solidFill>
              <a:schemeClr val="tx1"/>
            </a:solidFill>
            <a:latin typeface="Arial" panose="020B0604020202020204" pitchFamily="34" charset="0"/>
            <a:cs typeface="Arial" panose="020B0604020202020204" pitchFamily="34" charset="0"/>
          </a:endParaRPr>
        </a:p>
      </dgm:t>
    </dgm:pt>
    <dgm:pt modelId="{BAB3F9D9-5ED8-4F67-9E3C-662AE4860E0F}" type="sibTrans" cxnId="{1AC956EB-F22E-4399-92C5-06A9191225AD}">
      <dgm:prSet custT="1"/>
      <dgm:spPr>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57150" tIns="57150" rIns="57150" bIns="57150" numCol="1" spcCol="1270" anchor="ctr" anchorCtr="0"/>
        <a:lstStyle/>
        <a:p>
          <a:pPr marL="0" lvl="0" indent="0" algn="ctr" defTabSz="666750">
            <a:lnSpc>
              <a:spcPct val="90000"/>
            </a:lnSpc>
            <a:spcBef>
              <a:spcPct val="0"/>
            </a:spcBef>
            <a:spcAft>
              <a:spcPct val="35000"/>
            </a:spcAft>
            <a:buNone/>
          </a:pPr>
          <a:r>
            <a:rPr lang="en-GB" sz="1600" b="1" kern="1200">
              <a:solidFill>
                <a:schemeClr val="tx1"/>
              </a:solidFill>
              <a:latin typeface="Arial" panose="020B0604020202020204" pitchFamily="34" charset="0"/>
              <a:ea typeface="+mn-ea"/>
              <a:cs typeface="Arial" panose="020B0604020202020204" pitchFamily="34" charset="0"/>
            </a:rPr>
            <a:t>VET and skills </a:t>
          </a:r>
          <a:r>
            <a:rPr lang="en-GB" sz="1500" b="1" kern="1200">
              <a:solidFill>
                <a:schemeClr val="tx1"/>
              </a:solidFill>
              <a:latin typeface="Arial" panose="020B0604020202020204" pitchFamily="34" charset="0"/>
              <a:ea typeface="+mn-ea"/>
              <a:cs typeface="Arial" panose="020B0604020202020204" pitchFamily="34" charset="0"/>
            </a:rPr>
            <a:t>surveys</a:t>
          </a:r>
        </a:p>
      </dgm:t>
    </dgm:pt>
    <dgm:pt modelId="{EA731AAF-51A6-48E7-8376-AAEA064E5229}" type="pres">
      <dgm:prSet presAssocID="{AC74F81D-5890-4EA6-9CD5-21E72550A54B}" presName="Name0" presStyleCnt="0">
        <dgm:presLayoutVars>
          <dgm:chMax/>
          <dgm:chPref/>
          <dgm:dir/>
          <dgm:animLvl val="lvl"/>
        </dgm:presLayoutVars>
      </dgm:prSet>
      <dgm:spPr/>
    </dgm:pt>
    <dgm:pt modelId="{81F33F5A-C4B9-4C49-9A5C-3D5E60410E71}" type="pres">
      <dgm:prSet presAssocID="{AA6DD816-AB26-4F68-B124-D49B837582A3}" presName="composite" presStyleCnt="0"/>
      <dgm:spPr/>
    </dgm:pt>
    <dgm:pt modelId="{F8A9F969-9D87-4F92-BBDF-7E107ACAC40C}" type="pres">
      <dgm:prSet presAssocID="{AA6DD816-AB26-4F68-B124-D49B837582A3}" presName="Parent1" presStyleLbl="node1" presStyleIdx="0" presStyleCnt="6" custScaleX="112777" custLinFactNeighborX="4166" custLinFactNeighborY="1562">
        <dgm:presLayoutVars>
          <dgm:chMax val="1"/>
          <dgm:chPref val="1"/>
          <dgm:bulletEnabled val="1"/>
        </dgm:presLayoutVars>
      </dgm:prSet>
      <dgm:spPr>
        <a:xfrm rot="5400000">
          <a:off x="2843675" y="35919"/>
          <a:ext cx="1758354" cy="1725227"/>
        </a:xfrm>
        <a:prstGeom prst="hexagon">
          <a:avLst>
            <a:gd name="adj" fmla="val 25000"/>
            <a:gd name="vf" fmla="val 115470"/>
          </a:avLst>
        </a:prstGeom>
      </dgm:spPr>
    </dgm:pt>
    <dgm:pt modelId="{793BB67E-4974-40C8-8E50-544FAF1F1D7D}" type="pres">
      <dgm:prSet presAssocID="{AA6DD816-AB26-4F68-B124-D49B837582A3}" presName="Childtext1" presStyleLbl="revTx" presStyleIdx="0" presStyleCnt="3" custScaleX="112777" custLinFactNeighborX="-1274" custLinFactNeighborY="17818">
        <dgm:presLayoutVars>
          <dgm:chMax val="0"/>
          <dgm:chPref val="0"/>
          <dgm:bulletEnabled val="1"/>
        </dgm:presLayoutVars>
      </dgm:prSet>
      <dgm:spPr/>
    </dgm:pt>
    <dgm:pt modelId="{B267EBA5-F119-4E36-9CEB-8FD3F5E3292E}" type="pres">
      <dgm:prSet presAssocID="{AA6DD816-AB26-4F68-B124-D49B837582A3}" presName="BalanceSpacing" presStyleCnt="0"/>
      <dgm:spPr/>
    </dgm:pt>
    <dgm:pt modelId="{7DF4AB1F-D68D-45B6-B72A-DF4180A8A672}" type="pres">
      <dgm:prSet presAssocID="{AA6DD816-AB26-4F68-B124-D49B837582A3}" presName="BalanceSpacing1" presStyleCnt="0"/>
      <dgm:spPr/>
    </dgm:pt>
    <dgm:pt modelId="{155920AE-540E-4FA5-AE58-1577DE26E7FB}" type="pres">
      <dgm:prSet presAssocID="{F6E7B47A-29F8-4549-A177-3E8918252D7A}" presName="Accent1Text" presStyleLbl="node1" presStyleIdx="1" presStyleCnt="6" custScaleX="112777" custLinFactNeighborX="-9568" custLinFactNeighborY="388"/>
      <dgm:spPr>
        <a:xfrm rot="5400000">
          <a:off x="1041094" y="15998"/>
          <a:ext cx="1698361" cy="1666363"/>
        </a:xfrm>
        <a:prstGeom prst="hexagon">
          <a:avLst>
            <a:gd name="adj" fmla="val 25000"/>
            <a:gd name="vf" fmla="val 115470"/>
          </a:avLst>
        </a:prstGeom>
      </dgm:spPr>
    </dgm:pt>
    <dgm:pt modelId="{6167F36F-65BD-45C4-B0F4-EF2DF232534D}" type="pres">
      <dgm:prSet presAssocID="{F6E7B47A-29F8-4549-A177-3E8918252D7A}" presName="spaceBetweenRectangles" presStyleCnt="0"/>
      <dgm:spPr/>
    </dgm:pt>
    <dgm:pt modelId="{EDB72CC5-B889-4BCA-A803-057F289CFDB8}" type="pres">
      <dgm:prSet presAssocID="{A1D36E7E-8D30-4BAF-B740-A65205FF4BAD}" presName="composite" presStyleCnt="0"/>
      <dgm:spPr/>
    </dgm:pt>
    <dgm:pt modelId="{4C7BBCC9-A4E0-4E28-88C3-9FB15BD8C6A5}" type="pres">
      <dgm:prSet presAssocID="{A1D36E7E-8D30-4BAF-B740-A65205FF4BAD}" presName="Parent1" presStyleLbl="node1" presStyleIdx="2" presStyleCnt="6" custScaleX="116467" custLinFactNeighborX="-5326" custLinFactNeighborY="-5297">
        <dgm:presLayoutVars>
          <dgm:chMax val="1"/>
          <dgm:chPref val="1"/>
          <dgm:bulletEnabled val="1"/>
        </dgm:presLayoutVars>
      </dgm:prSet>
      <dgm:spPr>
        <a:xfrm rot="5400000">
          <a:off x="1931911" y="1379580"/>
          <a:ext cx="1758354" cy="1781675"/>
        </a:xfrm>
        <a:prstGeom prst="hexagon">
          <a:avLst>
            <a:gd name="adj" fmla="val 25000"/>
            <a:gd name="vf" fmla="val 115470"/>
          </a:avLst>
        </a:prstGeom>
      </dgm:spPr>
    </dgm:pt>
    <dgm:pt modelId="{3A325968-D3DB-49AB-9144-6D1FF4AA5251}" type="pres">
      <dgm:prSet presAssocID="{A1D36E7E-8D30-4BAF-B740-A65205FF4BAD}" presName="Childtext1" presStyleLbl="revTx" presStyleIdx="1" presStyleCnt="3" custScaleX="78127" custLinFactY="-43587" custLinFactNeighborX="40091" custLinFactNeighborY="-100000">
        <dgm:presLayoutVars>
          <dgm:chMax val="0"/>
          <dgm:chPref val="0"/>
          <dgm:bulletEnabled val="1"/>
        </dgm:presLayoutVars>
      </dgm:prSet>
      <dgm:spPr/>
    </dgm:pt>
    <dgm:pt modelId="{09B8E908-2A36-4483-8282-9A4EA510561B}" type="pres">
      <dgm:prSet presAssocID="{A1D36E7E-8D30-4BAF-B740-A65205FF4BAD}" presName="BalanceSpacing" presStyleCnt="0"/>
      <dgm:spPr/>
    </dgm:pt>
    <dgm:pt modelId="{60E7D7C5-0581-47C7-A988-DB291B17F61C}" type="pres">
      <dgm:prSet presAssocID="{A1D36E7E-8D30-4BAF-B740-A65205FF4BAD}" presName="BalanceSpacing1" presStyleCnt="0"/>
      <dgm:spPr/>
    </dgm:pt>
    <dgm:pt modelId="{31FF1694-0700-4775-B7B2-8F84F97C740F}" type="pres">
      <dgm:prSet presAssocID="{197B12A2-2B4C-4E1C-A4E7-59CC28059448}" presName="Accent1Text" presStyleLbl="node1" presStyleIdx="3" presStyleCnt="6" custScaleX="112777" custLinFactNeighborX="-53126" custLinFactNeighborY="73283"/>
      <dgm:spPr>
        <a:xfrm rot="5400000">
          <a:off x="2852832" y="2789520"/>
          <a:ext cx="1758354" cy="1725227"/>
        </a:xfrm>
        <a:prstGeom prst="hexagon">
          <a:avLst>
            <a:gd name="adj" fmla="val 25000"/>
            <a:gd name="vf" fmla="val 115470"/>
          </a:avLst>
        </a:prstGeom>
      </dgm:spPr>
    </dgm:pt>
    <dgm:pt modelId="{2F676B4E-9A0B-40A8-BFED-B5F8BE688042}" type="pres">
      <dgm:prSet presAssocID="{197B12A2-2B4C-4E1C-A4E7-59CC28059448}" presName="spaceBetweenRectangles" presStyleCnt="0"/>
      <dgm:spPr/>
    </dgm:pt>
    <dgm:pt modelId="{A4A480A9-2F1D-4CBF-844A-165A4CB09D05}" type="pres">
      <dgm:prSet presAssocID="{9BB6B9B8-DF3B-449B-BF7C-13FCF6BE7931}" presName="composite" presStyleCnt="0"/>
      <dgm:spPr/>
    </dgm:pt>
    <dgm:pt modelId="{661041D7-2D51-433A-8495-F0B611B81F38}" type="pres">
      <dgm:prSet presAssocID="{9BB6B9B8-DF3B-449B-BF7C-13FCF6BE7931}" presName="Parent1" presStyleLbl="node1" presStyleIdx="4" presStyleCnt="6" custScaleX="112777" custLinFactNeighborX="64096" custLinFactNeighborY="-90177">
        <dgm:presLayoutVars>
          <dgm:chMax val="1"/>
          <dgm:chPref val="1"/>
          <dgm:bulletEnabled val="1"/>
        </dgm:presLayoutVars>
      </dgm:prSet>
      <dgm:spPr>
        <a:xfrm rot="5400000">
          <a:off x="3760466" y="1407805"/>
          <a:ext cx="1758354" cy="1725227"/>
        </a:xfrm>
        <a:prstGeom prst="hexagon">
          <a:avLst>
            <a:gd name="adj" fmla="val 25000"/>
            <a:gd name="vf" fmla="val 115470"/>
          </a:avLst>
        </a:prstGeom>
      </dgm:spPr>
    </dgm:pt>
    <dgm:pt modelId="{8714DD23-5A40-469B-9961-E96C2E85F348}" type="pres">
      <dgm:prSet presAssocID="{9BB6B9B8-DF3B-449B-BF7C-13FCF6BE7931}" presName="Childtext1" presStyleLbl="revTx" presStyleIdx="2" presStyleCnt="3" custScaleX="112777">
        <dgm:presLayoutVars>
          <dgm:chMax val="0"/>
          <dgm:chPref val="0"/>
          <dgm:bulletEnabled val="1"/>
        </dgm:presLayoutVars>
      </dgm:prSet>
      <dgm:spPr/>
    </dgm:pt>
    <dgm:pt modelId="{62813C74-1A1A-4C32-A1EF-74396FB609C6}" type="pres">
      <dgm:prSet presAssocID="{9BB6B9B8-DF3B-449B-BF7C-13FCF6BE7931}" presName="BalanceSpacing" presStyleCnt="0"/>
      <dgm:spPr/>
    </dgm:pt>
    <dgm:pt modelId="{2443A14E-EF16-42FE-9C6E-A22BF322DDA2}" type="pres">
      <dgm:prSet presAssocID="{9BB6B9B8-DF3B-449B-BF7C-13FCF6BE7931}" presName="BalanceSpacing1" presStyleCnt="0"/>
      <dgm:spPr/>
    </dgm:pt>
    <dgm:pt modelId="{E3FC5664-82CD-421F-9993-2113D6A15D80}" type="pres">
      <dgm:prSet presAssocID="{BAB3F9D9-5ED8-4F67-9E3C-662AE4860E0F}" presName="Accent1Text" presStyleLbl="node1" presStyleIdx="5" presStyleCnt="6" custScaleX="115839" custLinFactNeighborX="-6507" custLinFactNeighborY="-11375"/>
      <dgm:spPr>
        <a:xfrm rot="5400000">
          <a:off x="1028253" y="2770003"/>
          <a:ext cx="1758354" cy="1772068"/>
        </a:xfrm>
        <a:prstGeom prst="hexagon">
          <a:avLst>
            <a:gd name="adj" fmla="val 25000"/>
            <a:gd name="vf" fmla="val 115470"/>
          </a:avLst>
        </a:prstGeom>
      </dgm:spPr>
    </dgm:pt>
  </dgm:ptLst>
  <dgm:cxnLst>
    <dgm:cxn modelId="{DACA2402-60F6-491E-B76D-8CC363959B76}" type="presOf" srcId="{A1D36E7E-8D30-4BAF-B740-A65205FF4BAD}" destId="{4C7BBCC9-A4E0-4E28-88C3-9FB15BD8C6A5}" srcOrd="0" destOrd="0" presId="urn:microsoft.com/office/officeart/2008/layout/AlternatingHexagons"/>
    <dgm:cxn modelId="{3541C90F-3238-4C36-9AA7-C7802F9AF352}" srcId="{AC74F81D-5890-4EA6-9CD5-21E72550A54B}" destId="{AA6DD816-AB26-4F68-B124-D49B837582A3}" srcOrd="0" destOrd="0" parTransId="{6D1AC899-B797-47D5-BE37-38A0938A6184}" sibTransId="{F6E7B47A-29F8-4549-A177-3E8918252D7A}"/>
    <dgm:cxn modelId="{E9022237-54E0-4AA6-A34F-91B4BD2F3644}" srcId="{AC74F81D-5890-4EA6-9CD5-21E72550A54B}" destId="{A1D36E7E-8D30-4BAF-B740-A65205FF4BAD}" srcOrd="1" destOrd="0" parTransId="{6D8518CF-9A29-4466-B7E3-45CC16DA4FEE}" sibTransId="{197B12A2-2B4C-4E1C-A4E7-59CC28059448}"/>
    <dgm:cxn modelId="{5CF05D69-8729-456A-8D50-5BD73A926291}" type="presOf" srcId="{BAB3F9D9-5ED8-4F67-9E3C-662AE4860E0F}" destId="{E3FC5664-82CD-421F-9993-2113D6A15D80}" srcOrd="0" destOrd="0" presId="urn:microsoft.com/office/officeart/2008/layout/AlternatingHexagons"/>
    <dgm:cxn modelId="{4AB5AE90-460E-4A95-99C7-82E0564D1C26}" type="presOf" srcId="{9BB6B9B8-DF3B-449B-BF7C-13FCF6BE7931}" destId="{661041D7-2D51-433A-8495-F0B611B81F38}" srcOrd="0" destOrd="0" presId="urn:microsoft.com/office/officeart/2008/layout/AlternatingHexagons"/>
    <dgm:cxn modelId="{E0679899-2DEE-4204-AC26-79DF40BEB3AA}" srcId="{A1D36E7E-8D30-4BAF-B740-A65205FF4BAD}" destId="{B35ADFFA-020B-4AA0-9DF6-2258204D21A0}" srcOrd="0" destOrd="0" parTransId="{FAD0F391-B1DA-4DA3-B32D-A951894D19CF}" sibTransId="{BEC3C798-2148-44FB-A437-1A992EE75670}"/>
    <dgm:cxn modelId="{B929B3DA-8A40-4A5E-8114-BE9BD6A41B3C}" type="presOf" srcId="{AA6DD816-AB26-4F68-B124-D49B837582A3}" destId="{F8A9F969-9D87-4F92-BBDF-7E107ACAC40C}" srcOrd="0" destOrd="0" presId="urn:microsoft.com/office/officeart/2008/layout/AlternatingHexagons"/>
    <dgm:cxn modelId="{953148E4-3C31-4928-A79C-AF1044A9D81D}" type="presOf" srcId="{197B12A2-2B4C-4E1C-A4E7-59CC28059448}" destId="{31FF1694-0700-4775-B7B2-8F84F97C740F}" srcOrd="0" destOrd="0" presId="urn:microsoft.com/office/officeart/2008/layout/AlternatingHexagons"/>
    <dgm:cxn modelId="{FBDCA5E5-ABD8-4164-AAD8-89FC6E7D8A81}" type="presOf" srcId="{B35ADFFA-020B-4AA0-9DF6-2258204D21A0}" destId="{3A325968-D3DB-49AB-9144-6D1FF4AA5251}" srcOrd="0" destOrd="0" presId="urn:microsoft.com/office/officeart/2008/layout/AlternatingHexagons"/>
    <dgm:cxn modelId="{289E91E7-814D-48E2-BD39-E57593CC4E7F}" type="presOf" srcId="{AC74F81D-5890-4EA6-9CD5-21E72550A54B}" destId="{EA731AAF-51A6-48E7-8376-AAEA064E5229}" srcOrd="0" destOrd="0" presId="urn:microsoft.com/office/officeart/2008/layout/AlternatingHexagons"/>
    <dgm:cxn modelId="{1AC956EB-F22E-4399-92C5-06A9191225AD}" srcId="{AC74F81D-5890-4EA6-9CD5-21E72550A54B}" destId="{9BB6B9B8-DF3B-449B-BF7C-13FCF6BE7931}" srcOrd="2" destOrd="0" parTransId="{CB5B0868-F321-4712-838A-1531E4535297}" sibTransId="{BAB3F9D9-5ED8-4F67-9E3C-662AE4860E0F}"/>
    <dgm:cxn modelId="{4A995CEC-27A3-4F34-A5BA-C50FD0BD927F}" type="presOf" srcId="{F6E7B47A-29F8-4549-A177-3E8918252D7A}" destId="{155920AE-540E-4FA5-AE58-1577DE26E7FB}" srcOrd="0" destOrd="0" presId="urn:microsoft.com/office/officeart/2008/layout/AlternatingHexagons"/>
    <dgm:cxn modelId="{35DD5AC9-5B55-4324-9BE1-A1775420132D}" type="presParOf" srcId="{EA731AAF-51A6-48E7-8376-AAEA064E5229}" destId="{81F33F5A-C4B9-4C49-9A5C-3D5E60410E71}" srcOrd="0" destOrd="0" presId="urn:microsoft.com/office/officeart/2008/layout/AlternatingHexagons"/>
    <dgm:cxn modelId="{F04E790A-1C9C-4163-96F8-E5ECF55AC07A}" type="presParOf" srcId="{81F33F5A-C4B9-4C49-9A5C-3D5E60410E71}" destId="{F8A9F969-9D87-4F92-BBDF-7E107ACAC40C}" srcOrd="0" destOrd="0" presId="urn:microsoft.com/office/officeart/2008/layout/AlternatingHexagons"/>
    <dgm:cxn modelId="{EFA5B20D-68BB-480D-9986-A5188AA563C8}" type="presParOf" srcId="{81F33F5A-C4B9-4C49-9A5C-3D5E60410E71}" destId="{793BB67E-4974-40C8-8E50-544FAF1F1D7D}" srcOrd="1" destOrd="0" presId="urn:microsoft.com/office/officeart/2008/layout/AlternatingHexagons"/>
    <dgm:cxn modelId="{3C35057D-0068-48B2-84D7-AB2DB08112A2}" type="presParOf" srcId="{81F33F5A-C4B9-4C49-9A5C-3D5E60410E71}" destId="{B267EBA5-F119-4E36-9CEB-8FD3F5E3292E}" srcOrd="2" destOrd="0" presId="urn:microsoft.com/office/officeart/2008/layout/AlternatingHexagons"/>
    <dgm:cxn modelId="{45AA8838-DA2D-40D5-9891-E6FB349FD7A8}" type="presParOf" srcId="{81F33F5A-C4B9-4C49-9A5C-3D5E60410E71}" destId="{7DF4AB1F-D68D-45B6-B72A-DF4180A8A672}" srcOrd="3" destOrd="0" presId="urn:microsoft.com/office/officeart/2008/layout/AlternatingHexagons"/>
    <dgm:cxn modelId="{CB69D1FC-CDC1-4816-807F-2443C5A58850}" type="presParOf" srcId="{81F33F5A-C4B9-4C49-9A5C-3D5E60410E71}" destId="{155920AE-540E-4FA5-AE58-1577DE26E7FB}" srcOrd="4" destOrd="0" presId="urn:microsoft.com/office/officeart/2008/layout/AlternatingHexagons"/>
    <dgm:cxn modelId="{B29387CE-50B5-48BD-8C61-67EAFC2A3AC3}" type="presParOf" srcId="{EA731AAF-51A6-48E7-8376-AAEA064E5229}" destId="{6167F36F-65BD-45C4-B0F4-EF2DF232534D}" srcOrd="1" destOrd="0" presId="urn:microsoft.com/office/officeart/2008/layout/AlternatingHexagons"/>
    <dgm:cxn modelId="{E9F9F204-8EF2-4F2C-B499-80703638CA2B}" type="presParOf" srcId="{EA731AAF-51A6-48E7-8376-AAEA064E5229}" destId="{EDB72CC5-B889-4BCA-A803-057F289CFDB8}" srcOrd="2" destOrd="0" presId="urn:microsoft.com/office/officeart/2008/layout/AlternatingHexagons"/>
    <dgm:cxn modelId="{8BCBB617-C37A-43FB-BC71-B58DD1A07362}" type="presParOf" srcId="{EDB72CC5-B889-4BCA-A803-057F289CFDB8}" destId="{4C7BBCC9-A4E0-4E28-88C3-9FB15BD8C6A5}" srcOrd="0" destOrd="0" presId="urn:microsoft.com/office/officeart/2008/layout/AlternatingHexagons"/>
    <dgm:cxn modelId="{85E894F9-6A1C-44B5-B481-AE16F1D59A16}" type="presParOf" srcId="{EDB72CC5-B889-4BCA-A803-057F289CFDB8}" destId="{3A325968-D3DB-49AB-9144-6D1FF4AA5251}" srcOrd="1" destOrd="0" presId="urn:microsoft.com/office/officeart/2008/layout/AlternatingHexagons"/>
    <dgm:cxn modelId="{FA924423-F0BD-4638-859A-D94C62F784B7}" type="presParOf" srcId="{EDB72CC5-B889-4BCA-A803-057F289CFDB8}" destId="{09B8E908-2A36-4483-8282-9A4EA510561B}" srcOrd="2" destOrd="0" presId="urn:microsoft.com/office/officeart/2008/layout/AlternatingHexagons"/>
    <dgm:cxn modelId="{70E0E2FF-EB00-4938-BBFE-E165473A8044}" type="presParOf" srcId="{EDB72CC5-B889-4BCA-A803-057F289CFDB8}" destId="{60E7D7C5-0581-47C7-A988-DB291B17F61C}" srcOrd="3" destOrd="0" presId="urn:microsoft.com/office/officeart/2008/layout/AlternatingHexagons"/>
    <dgm:cxn modelId="{A8ED5506-746C-43EA-AC31-E07D2FF58854}" type="presParOf" srcId="{EDB72CC5-B889-4BCA-A803-057F289CFDB8}" destId="{31FF1694-0700-4775-B7B2-8F84F97C740F}" srcOrd="4" destOrd="0" presId="urn:microsoft.com/office/officeart/2008/layout/AlternatingHexagons"/>
    <dgm:cxn modelId="{81A48E12-633C-432A-B26B-FC6B812677FF}" type="presParOf" srcId="{EA731AAF-51A6-48E7-8376-AAEA064E5229}" destId="{2F676B4E-9A0B-40A8-BFED-B5F8BE688042}" srcOrd="3" destOrd="0" presId="urn:microsoft.com/office/officeart/2008/layout/AlternatingHexagons"/>
    <dgm:cxn modelId="{EDB2AD1F-0CF1-4D43-B25E-3EA9AC073EEB}" type="presParOf" srcId="{EA731AAF-51A6-48E7-8376-AAEA064E5229}" destId="{A4A480A9-2F1D-4CBF-844A-165A4CB09D05}" srcOrd="4" destOrd="0" presId="urn:microsoft.com/office/officeart/2008/layout/AlternatingHexagons"/>
    <dgm:cxn modelId="{54D177B8-8B40-4D50-A322-B8976925E362}" type="presParOf" srcId="{A4A480A9-2F1D-4CBF-844A-165A4CB09D05}" destId="{661041D7-2D51-433A-8495-F0B611B81F38}" srcOrd="0" destOrd="0" presId="urn:microsoft.com/office/officeart/2008/layout/AlternatingHexagons"/>
    <dgm:cxn modelId="{B6D59816-07B7-41BC-9CE8-B11AB869CF4A}" type="presParOf" srcId="{A4A480A9-2F1D-4CBF-844A-165A4CB09D05}" destId="{8714DD23-5A40-469B-9961-E96C2E85F348}" srcOrd="1" destOrd="0" presId="urn:microsoft.com/office/officeart/2008/layout/AlternatingHexagons"/>
    <dgm:cxn modelId="{5BC8400A-BF3C-4D71-A65F-0AAE1BC8EF54}" type="presParOf" srcId="{A4A480A9-2F1D-4CBF-844A-165A4CB09D05}" destId="{62813C74-1A1A-4C32-A1EF-74396FB609C6}" srcOrd="2" destOrd="0" presId="urn:microsoft.com/office/officeart/2008/layout/AlternatingHexagons"/>
    <dgm:cxn modelId="{E7BC19FF-CB4F-4BA3-9D43-36ADBAABE2A2}" type="presParOf" srcId="{A4A480A9-2F1D-4CBF-844A-165A4CB09D05}" destId="{2443A14E-EF16-42FE-9C6E-A22BF322DDA2}" srcOrd="3" destOrd="0" presId="urn:microsoft.com/office/officeart/2008/layout/AlternatingHexagons"/>
    <dgm:cxn modelId="{F6BE1A54-F619-4A6D-A586-9F1672B3CBB7}" type="presParOf" srcId="{A4A480A9-2F1D-4CBF-844A-165A4CB09D05}" destId="{E3FC5664-82CD-421F-9993-2113D6A15D80}"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D962E0-2A3E-48D9-99FE-E72355F02F10}" type="doc">
      <dgm:prSet loTypeId="urn:microsoft.com/office/officeart/2005/8/layout/venn1" loCatId="relationship" qsTypeId="urn:microsoft.com/office/officeart/2005/8/quickstyle/simple1" qsCatId="simple" csTypeId="urn:microsoft.com/office/officeart/2005/8/colors/colorful5" csCatId="colorful" phldr="1"/>
      <dgm:spPr/>
    </dgm:pt>
    <dgm:pt modelId="{7755A43A-2385-4A9D-8231-D43BCB6F929D}">
      <dgm:prSet phldrT="[Text]" custT="1"/>
      <dgm:spPr/>
      <dgm:t>
        <a:bodyPr/>
        <a:lstStyle/>
        <a:p>
          <a:r>
            <a:rPr lang="en-GB" sz="2800" dirty="0"/>
            <a:t>Detailed</a:t>
          </a:r>
        </a:p>
      </dgm:t>
    </dgm:pt>
    <dgm:pt modelId="{6D16647E-793C-4435-9A26-641CEE9D1382}" type="parTrans" cxnId="{4E4C85A0-F43F-4B1D-BD34-E06E7126CE5C}">
      <dgm:prSet/>
      <dgm:spPr/>
      <dgm:t>
        <a:bodyPr/>
        <a:lstStyle/>
        <a:p>
          <a:endParaRPr lang="en-GB" sz="3200"/>
        </a:p>
      </dgm:t>
    </dgm:pt>
    <dgm:pt modelId="{889B6DA6-D7C9-48F5-9F8A-DDE2FB557DB8}" type="sibTrans" cxnId="{4E4C85A0-F43F-4B1D-BD34-E06E7126CE5C}">
      <dgm:prSet/>
      <dgm:spPr/>
      <dgm:t>
        <a:bodyPr/>
        <a:lstStyle/>
        <a:p>
          <a:endParaRPr lang="en-GB" sz="3200"/>
        </a:p>
      </dgm:t>
    </dgm:pt>
    <dgm:pt modelId="{91D438BF-B716-4A1B-9294-92909ABD75BD}">
      <dgm:prSet phldrT="[Text]" custT="1"/>
      <dgm:spPr/>
      <dgm:t>
        <a:bodyPr/>
        <a:lstStyle/>
        <a:p>
          <a:r>
            <a:rPr lang="en-GB" sz="2800"/>
            <a:t>Timely</a:t>
          </a:r>
        </a:p>
      </dgm:t>
    </dgm:pt>
    <dgm:pt modelId="{7A3C2D57-5A2B-447E-917E-0593B8F29325}" type="parTrans" cxnId="{59339D11-A068-46FA-8CC5-7A8D5CE4E5CD}">
      <dgm:prSet/>
      <dgm:spPr/>
      <dgm:t>
        <a:bodyPr/>
        <a:lstStyle/>
        <a:p>
          <a:endParaRPr lang="en-GB" sz="3200"/>
        </a:p>
      </dgm:t>
    </dgm:pt>
    <dgm:pt modelId="{2066CA20-E265-412E-B2AD-4FDEA9C3E958}" type="sibTrans" cxnId="{59339D11-A068-46FA-8CC5-7A8D5CE4E5CD}">
      <dgm:prSet/>
      <dgm:spPr/>
      <dgm:t>
        <a:bodyPr/>
        <a:lstStyle/>
        <a:p>
          <a:endParaRPr lang="en-GB" sz="3200"/>
        </a:p>
      </dgm:t>
    </dgm:pt>
    <dgm:pt modelId="{4A1D853B-BE51-42A7-8142-929A43A0BA8F}">
      <dgm:prSet phldrT="[Text]" custT="1"/>
      <dgm:spPr/>
      <dgm:t>
        <a:bodyPr/>
        <a:lstStyle/>
        <a:p>
          <a:r>
            <a:rPr lang="en-GB" sz="2800"/>
            <a:t>Affordable</a:t>
          </a:r>
        </a:p>
      </dgm:t>
    </dgm:pt>
    <dgm:pt modelId="{0FC6E1F0-3779-4031-AF55-247E336089F6}" type="parTrans" cxnId="{D7A415E9-0CF3-477C-83D6-181DBBBA6C1A}">
      <dgm:prSet/>
      <dgm:spPr/>
      <dgm:t>
        <a:bodyPr/>
        <a:lstStyle/>
        <a:p>
          <a:endParaRPr lang="en-GB" sz="3200"/>
        </a:p>
      </dgm:t>
    </dgm:pt>
    <dgm:pt modelId="{6523620B-4C25-4DE2-B07B-B8E9F6115B89}" type="sibTrans" cxnId="{D7A415E9-0CF3-477C-83D6-181DBBBA6C1A}">
      <dgm:prSet/>
      <dgm:spPr/>
      <dgm:t>
        <a:bodyPr/>
        <a:lstStyle/>
        <a:p>
          <a:endParaRPr lang="en-GB" sz="3200"/>
        </a:p>
      </dgm:t>
    </dgm:pt>
    <dgm:pt modelId="{DEBCE7E7-FC22-48CC-8FD6-F2C6CF97001B}">
      <dgm:prSet custT="1"/>
      <dgm:spPr/>
      <dgm:t>
        <a:bodyPr/>
        <a:lstStyle/>
        <a:p>
          <a:r>
            <a:rPr lang="en-GB" sz="2800"/>
            <a:t>Representative</a:t>
          </a:r>
        </a:p>
      </dgm:t>
    </dgm:pt>
    <dgm:pt modelId="{F55C7911-A1C0-46B9-9928-F4B3169AC5EC}" type="parTrans" cxnId="{E3160642-2F28-432D-B395-6B46C037C649}">
      <dgm:prSet/>
      <dgm:spPr/>
      <dgm:t>
        <a:bodyPr/>
        <a:lstStyle/>
        <a:p>
          <a:endParaRPr lang="en-GB" sz="2800"/>
        </a:p>
      </dgm:t>
    </dgm:pt>
    <dgm:pt modelId="{8B003C6B-66D6-4473-8D32-D450BA469B7C}" type="sibTrans" cxnId="{E3160642-2F28-432D-B395-6B46C037C649}">
      <dgm:prSet/>
      <dgm:spPr/>
      <dgm:t>
        <a:bodyPr/>
        <a:lstStyle/>
        <a:p>
          <a:endParaRPr lang="en-GB" sz="2800"/>
        </a:p>
      </dgm:t>
    </dgm:pt>
    <dgm:pt modelId="{0BB69A4D-41F2-471F-880E-7DF8527855C6}">
      <dgm:prSet custT="1"/>
      <dgm:spPr/>
      <dgm:t>
        <a:bodyPr/>
        <a:lstStyle/>
        <a:p>
          <a:r>
            <a:rPr lang="en-GB" sz="2800"/>
            <a:t>Skills!</a:t>
          </a:r>
        </a:p>
      </dgm:t>
    </dgm:pt>
    <dgm:pt modelId="{C977FE58-02E9-41EB-8F9C-F2C45750DC4B}" type="parTrans" cxnId="{4E1AF3FC-7279-4FA1-AB3E-E49C25C73294}">
      <dgm:prSet/>
      <dgm:spPr/>
      <dgm:t>
        <a:bodyPr/>
        <a:lstStyle/>
        <a:p>
          <a:endParaRPr lang="en-GB"/>
        </a:p>
      </dgm:t>
    </dgm:pt>
    <dgm:pt modelId="{4F9501C9-6182-41BE-8D1B-C9197AB4AB82}" type="sibTrans" cxnId="{4E1AF3FC-7279-4FA1-AB3E-E49C25C73294}">
      <dgm:prSet/>
      <dgm:spPr/>
      <dgm:t>
        <a:bodyPr/>
        <a:lstStyle/>
        <a:p>
          <a:endParaRPr lang="en-GB"/>
        </a:p>
      </dgm:t>
    </dgm:pt>
    <dgm:pt modelId="{CEB4DB5F-C9FC-4094-AB76-F18B5BA3A7BC}" type="pres">
      <dgm:prSet presAssocID="{D1D962E0-2A3E-48D9-99FE-E72355F02F10}" presName="compositeShape" presStyleCnt="0">
        <dgm:presLayoutVars>
          <dgm:chMax val="7"/>
          <dgm:dir/>
          <dgm:resizeHandles val="exact"/>
        </dgm:presLayoutVars>
      </dgm:prSet>
      <dgm:spPr/>
    </dgm:pt>
    <dgm:pt modelId="{10BF8426-F6C4-40D8-A9C8-4C834E6F060D}" type="pres">
      <dgm:prSet presAssocID="{7755A43A-2385-4A9D-8231-D43BCB6F929D}" presName="circ1" presStyleLbl="vennNode1" presStyleIdx="0" presStyleCnt="5"/>
      <dgm:spPr/>
    </dgm:pt>
    <dgm:pt modelId="{15E8BBE4-D7D4-4F4C-98EE-F1CDD2D2B2EC}" type="pres">
      <dgm:prSet presAssocID="{7755A43A-2385-4A9D-8231-D43BCB6F929D}" presName="circ1Tx" presStyleLbl="revTx" presStyleIdx="0" presStyleCnt="0" custLinFactNeighborX="8078" custLinFactNeighborY="38614">
        <dgm:presLayoutVars>
          <dgm:chMax val="0"/>
          <dgm:chPref val="0"/>
          <dgm:bulletEnabled val="1"/>
        </dgm:presLayoutVars>
      </dgm:prSet>
      <dgm:spPr/>
    </dgm:pt>
    <dgm:pt modelId="{0A9003D7-A9F8-4FAF-8715-D5478AD379B0}" type="pres">
      <dgm:prSet presAssocID="{DEBCE7E7-FC22-48CC-8FD6-F2C6CF97001B}" presName="circ2" presStyleLbl="vennNode1" presStyleIdx="1" presStyleCnt="5"/>
      <dgm:spPr/>
    </dgm:pt>
    <dgm:pt modelId="{714B498E-3A53-4FEF-A2D6-B5544A8AE645}" type="pres">
      <dgm:prSet presAssocID="{DEBCE7E7-FC22-48CC-8FD6-F2C6CF97001B}" presName="circ2Tx" presStyleLbl="revTx" presStyleIdx="0" presStyleCnt="0" custScaleX="130542" custLinFactNeighborX="3417" custLinFactNeighborY="17068">
        <dgm:presLayoutVars>
          <dgm:chMax val="0"/>
          <dgm:chPref val="0"/>
          <dgm:bulletEnabled val="1"/>
        </dgm:presLayoutVars>
      </dgm:prSet>
      <dgm:spPr/>
    </dgm:pt>
    <dgm:pt modelId="{82C217ED-8108-4583-A56B-222BF88D0362}" type="pres">
      <dgm:prSet presAssocID="{91D438BF-B716-4A1B-9294-92909ABD75BD}" presName="circ3" presStyleLbl="vennNode1" presStyleIdx="2" presStyleCnt="5"/>
      <dgm:spPr/>
    </dgm:pt>
    <dgm:pt modelId="{E5ED76AA-1084-412B-95E5-8B45EB583053}" type="pres">
      <dgm:prSet presAssocID="{91D438BF-B716-4A1B-9294-92909ABD75BD}" presName="circ3Tx" presStyleLbl="revTx" presStyleIdx="0" presStyleCnt="0" custLinFactNeighborX="960" custLinFactNeighborY="-53150">
        <dgm:presLayoutVars>
          <dgm:chMax val="0"/>
          <dgm:chPref val="0"/>
          <dgm:bulletEnabled val="1"/>
        </dgm:presLayoutVars>
      </dgm:prSet>
      <dgm:spPr/>
    </dgm:pt>
    <dgm:pt modelId="{10E780BE-391D-401E-846E-70A9791672DD}" type="pres">
      <dgm:prSet presAssocID="{0BB69A4D-41F2-471F-880E-7DF8527855C6}" presName="circ4" presStyleLbl="vennNode1" presStyleIdx="3" presStyleCnt="5"/>
      <dgm:spPr/>
    </dgm:pt>
    <dgm:pt modelId="{07A46491-7C94-448C-96A4-13F518D7F75A}" type="pres">
      <dgm:prSet presAssocID="{0BB69A4D-41F2-471F-880E-7DF8527855C6}" presName="circ4Tx" presStyleLbl="revTx" presStyleIdx="0" presStyleCnt="0" custLinFactNeighborX="18347" custLinFactNeighborY="-46267">
        <dgm:presLayoutVars>
          <dgm:chMax val="0"/>
          <dgm:chPref val="0"/>
          <dgm:bulletEnabled val="1"/>
        </dgm:presLayoutVars>
      </dgm:prSet>
      <dgm:spPr/>
    </dgm:pt>
    <dgm:pt modelId="{9D638071-16B6-4328-B0EE-6BF511720EAC}" type="pres">
      <dgm:prSet presAssocID="{4A1D853B-BE51-42A7-8142-929A43A0BA8F}" presName="circ5" presStyleLbl="vennNode1" presStyleIdx="4" presStyleCnt="5"/>
      <dgm:spPr/>
    </dgm:pt>
    <dgm:pt modelId="{EA34E32C-96F9-4FF9-97C4-C88EE88E0E86}" type="pres">
      <dgm:prSet presAssocID="{4A1D853B-BE51-42A7-8142-929A43A0BA8F}" presName="circ5Tx" presStyleLbl="revTx" presStyleIdx="0" presStyleCnt="0" custLinFactNeighborX="8732" custLinFactNeighborY="2827">
        <dgm:presLayoutVars>
          <dgm:chMax val="0"/>
          <dgm:chPref val="0"/>
          <dgm:bulletEnabled val="1"/>
        </dgm:presLayoutVars>
      </dgm:prSet>
      <dgm:spPr/>
    </dgm:pt>
  </dgm:ptLst>
  <dgm:cxnLst>
    <dgm:cxn modelId="{65A6560B-9616-49FA-8E49-8E06C37C3C42}" type="presOf" srcId="{7755A43A-2385-4A9D-8231-D43BCB6F929D}" destId="{15E8BBE4-D7D4-4F4C-98EE-F1CDD2D2B2EC}" srcOrd="0" destOrd="0" presId="urn:microsoft.com/office/officeart/2005/8/layout/venn1"/>
    <dgm:cxn modelId="{59339D11-A068-46FA-8CC5-7A8D5CE4E5CD}" srcId="{D1D962E0-2A3E-48D9-99FE-E72355F02F10}" destId="{91D438BF-B716-4A1B-9294-92909ABD75BD}" srcOrd="2" destOrd="0" parTransId="{7A3C2D57-5A2B-447E-917E-0593B8F29325}" sibTransId="{2066CA20-E265-412E-B2AD-4FDEA9C3E958}"/>
    <dgm:cxn modelId="{8C18EE1F-4BC9-49B6-AFEC-AB86203D3807}" type="presOf" srcId="{4A1D853B-BE51-42A7-8142-929A43A0BA8F}" destId="{EA34E32C-96F9-4FF9-97C4-C88EE88E0E86}" srcOrd="0" destOrd="0" presId="urn:microsoft.com/office/officeart/2005/8/layout/venn1"/>
    <dgm:cxn modelId="{E3160642-2F28-432D-B395-6B46C037C649}" srcId="{D1D962E0-2A3E-48D9-99FE-E72355F02F10}" destId="{DEBCE7E7-FC22-48CC-8FD6-F2C6CF97001B}" srcOrd="1" destOrd="0" parTransId="{F55C7911-A1C0-46B9-9928-F4B3169AC5EC}" sibTransId="{8B003C6B-66D6-4473-8D32-D450BA469B7C}"/>
    <dgm:cxn modelId="{874B314C-8A67-4659-B988-42543D3D5DDF}" type="presOf" srcId="{91D438BF-B716-4A1B-9294-92909ABD75BD}" destId="{E5ED76AA-1084-412B-95E5-8B45EB583053}" srcOrd="0" destOrd="0" presId="urn:microsoft.com/office/officeart/2005/8/layout/venn1"/>
    <dgm:cxn modelId="{EC7F8657-89E9-463D-9D52-6A8F3D497A4B}" type="presOf" srcId="{D1D962E0-2A3E-48D9-99FE-E72355F02F10}" destId="{CEB4DB5F-C9FC-4094-AB76-F18B5BA3A7BC}" srcOrd="0" destOrd="0" presId="urn:microsoft.com/office/officeart/2005/8/layout/venn1"/>
    <dgm:cxn modelId="{4E4C85A0-F43F-4B1D-BD34-E06E7126CE5C}" srcId="{D1D962E0-2A3E-48D9-99FE-E72355F02F10}" destId="{7755A43A-2385-4A9D-8231-D43BCB6F929D}" srcOrd="0" destOrd="0" parTransId="{6D16647E-793C-4435-9A26-641CEE9D1382}" sibTransId="{889B6DA6-D7C9-48F5-9F8A-DDE2FB557DB8}"/>
    <dgm:cxn modelId="{E78086B2-5224-42D6-A850-474ED230258D}" type="presOf" srcId="{DEBCE7E7-FC22-48CC-8FD6-F2C6CF97001B}" destId="{714B498E-3A53-4FEF-A2D6-B5544A8AE645}" srcOrd="0" destOrd="0" presId="urn:microsoft.com/office/officeart/2005/8/layout/venn1"/>
    <dgm:cxn modelId="{D88351B9-9D49-4835-8008-5F9B90E82E18}" type="presOf" srcId="{0BB69A4D-41F2-471F-880E-7DF8527855C6}" destId="{07A46491-7C94-448C-96A4-13F518D7F75A}" srcOrd="0" destOrd="0" presId="urn:microsoft.com/office/officeart/2005/8/layout/venn1"/>
    <dgm:cxn modelId="{D7A415E9-0CF3-477C-83D6-181DBBBA6C1A}" srcId="{D1D962E0-2A3E-48D9-99FE-E72355F02F10}" destId="{4A1D853B-BE51-42A7-8142-929A43A0BA8F}" srcOrd="4" destOrd="0" parTransId="{0FC6E1F0-3779-4031-AF55-247E336089F6}" sibTransId="{6523620B-4C25-4DE2-B07B-B8E9F6115B89}"/>
    <dgm:cxn modelId="{4E1AF3FC-7279-4FA1-AB3E-E49C25C73294}" srcId="{D1D962E0-2A3E-48D9-99FE-E72355F02F10}" destId="{0BB69A4D-41F2-471F-880E-7DF8527855C6}" srcOrd="3" destOrd="0" parTransId="{C977FE58-02E9-41EB-8F9C-F2C45750DC4B}" sibTransId="{4F9501C9-6182-41BE-8D1B-C9197AB4AB82}"/>
    <dgm:cxn modelId="{1059CCD6-FCDE-4198-BABC-90A5D8DE7735}" type="presParOf" srcId="{CEB4DB5F-C9FC-4094-AB76-F18B5BA3A7BC}" destId="{10BF8426-F6C4-40D8-A9C8-4C834E6F060D}" srcOrd="0" destOrd="0" presId="urn:microsoft.com/office/officeart/2005/8/layout/venn1"/>
    <dgm:cxn modelId="{EA1ED286-663D-4F66-BA7D-D6361E0C047A}" type="presParOf" srcId="{CEB4DB5F-C9FC-4094-AB76-F18B5BA3A7BC}" destId="{15E8BBE4-D7D4-4F4C-98EE-F1CDD2D2B2EC}" srcOrd="1" destOrd="0" presId="urn:microsoft.com/office/officeart/2005/8/layout/venn1"/>
    <dgm:cxn modelId="{C05930EE-7D4A-42E8-A215-6E7C720EB484}" type="presParOf" srcId="{CEB4DB5F-C9FC-4094-AB76-F18B5BA3A7BC}" destId="{0A9003D7-A9F8-4FAF-8715-D5478AD379B0}" srcOrd="2" destOrd="0" presId="urn:microsoft.com/office/officeart/2005/8/layout/venn1"/>
    <dgm:cxn modelId="{624F950B-B4A9-4E83-95BA-78B27054F57E}" type="presParOf" srcId="{CEB4DB5F-C9FC-4094-AB76-F18B5BA3A7BC}" destId="{714B498E-3A53-4FEF-A2D6-B5544A8AE645}" srcOrd="3" destOrd="0" presId="urn:microsoft.com/office/officeart/2005/8/layout/venn1"/>
    <dgm:cxn modelId="{6A9FA847-A11A-4D28-BA7D-4D3A30932797}" type="presParOf" srcId="{CEB4DB5F-C9FC-4094-AB76-F18B5BA3A7BC}" destId="{82C217ED-8108-4583-A56B-222BF88D0362}" srcOrd="4" destOrd="0" presId="urn:microsoft.com/office/officeart/2005/8/layout/venn1"/>
    <dgm:cxn modelId="{3DB856C3-FBCE-4E25-BE68-134A807E0729}" type="presParOf" srcId="{CEB4DB5F-C9FC-4094-AB76-F18B5BA3A7BC}" destId="{E5ED76AA-1084-412B-95E5-8B45EB583053}" srcOrd="5" destOrd="0" presId="urn:microsoft.com/office/officeart/2005/8/layout/venn1"/>
    <dgm:cxn modelId="{0D759E68-CE47-4862-BB8A-E23C6CFF9321}" type="presParOf" srcId="{CEB4DB5F-C9FC-4094-AB76-F18B5BA3A7BC}" destId="{10E780BE-391D-401E-846E-70A9791672DD}" srcOrd="6" destOrd="0" presId="urn:microsoft.com/office/officeart/2005/8/layout/venn1"/>
    <dgm:cxn modelId="{1DA47EF4-A4E7-4DEB-924A-3D3E4B022E90}" type="presParOf" srcId="{CEB4DB5F-C9FC-4094-AB76-F18B5BA3A7BC}" destId="{07A46491-7C94-448C-96A4-13F518D7F75A}" srcOrd="7" destOrd="0" presId="urn:microsoft.com/office/officeart/2005/8/layout/venn1"/>
    <dgm:cxn modelId="{0481A737-D9E9-468E-A716-AD853DC8B34C}" type="presParOf" srcId="{CEB4DB5F-C9FC-4094-AB76-F18B5BA3A7BC}" destId="{9D638071-16B6-4328-B0EE-6BF511720EAC}" srcOrd="8" destOrd="0" presId="urn:microsoft.com/office/officeart/2005/8/layout/venn1"/>
    <dgm:cxn modelId="{093F7D62-33CA-444B-9E35-C11F20E245C0}" type="presParOf" srcId="{CEB4DB5F-C9FC-4094-AB76-F18B5BA3A7BC}" destId="{EA34E32C-96F9-4FF9-97C4-C88EE88E0E86}" srcOrd="9"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0E06CB-DB70-411B-BA64-AAD1C236D974}"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588F9CE7-53CB-4DEE-896D-2D855FA687DE}">
      <dgm:prSet phldrT="[Text]"/>
      <dgm:spPr/>
      <dgm:t>
        <a:bodyPr/>
        <a:lstStyle/>
        <a:p>
          <a:r>
            <a:rPr lang="en-GB">
              <a:solidFill>
                <a:schemeClr val="bg1"/>
              </a:solidFill>
              <a:latin typeface="Arial" panose="020B0604020202020204" pitchFamily="34" charset="0"/>
              <a:cs typeface="Arial" panose="020B0604020202020204" pitchFamily="34" charset="0"/>
            </a:rPr>
            <a:t>Basic</a:t>
          </a:r>
        </a:p>
      </dgm:t>
    </dgm:pt>
    <dgm:pt modelId="{CB89DB50-93F0-4637-B5E4-DC745F1F5D25}" type="parTrans" cxnId="{2AEEDDE9-774C-4584-BFF5-2E3142CB1E04}">
      <dgm:prSet/>
      <dgm:spPr/>
      <dgm:t>
        <a:bodyPr/>
        <a:lstStyle/>
        <a:p>
          <a:endParaRPr lang="en-GB">
            <a:latin typeface="Arial" panose="020B0604020202020204" pitchFamily="34" charset="0"/>
            <a:cs typeface="Arial" panose="020B0604020202020204" pitchFamily="34" charset="0"/>
          </a:endParaRPr>
        </a:p>
      </dgm:t>
    </dgm:pt>
    <dgm:pt modelId="{E76AC36A-EF45-4B4D-8272-5764C2C111D0}" type="sibTrans" cxnId="{2AEEDDE9-774C-4584-BFF5-2E3142CB1E04}">
      <dgm:prSet/>
      <dgm:spPr/>
      <dgm:t>
        <a:bodyPr/>
        <a:lstStyle/>
        <a:p>
          <a:endParaRPr lang="en-GB">
            <a:latin typeface="Arial" panose="020B0604020202020204" pitchFamily="34" charset="0"/>
            <a:cs typeface="Arial" panose="020B0604020202020204" pitchFamily="34" charset="0"/>
          </a:endParaRPr>
        </a:p>
      </dgm:t>
    </dgm:pt>
    <dgm:pt modelId="{6ADF8BE3-66C2-4D6C-9061-F87EF93138CF}">
      <dgm:prSet phldrT="[Text]"/>
      <dgm:spPr/>
      <dgm:t>
        <a:bodyPr/>
        <a:lstStyle/>
        <a:p>
          <a:r>
            <a:rPr lang="en-GB">
              <a:solidFill>
                <a:schemeClr val="bg1"/>
              </a:solidFill>
              <a:latin typeface="Arial" panose="020B0604020202020204" pitchFamily="34" charset="0"/>
              <a:cs typeface="Arial" panose="020B0604020202020204" pitchFamily="34" charset="0"/>
            </a:rPr>
            <a:t>Medium</a:t>
          </a:r>
        </a:p>
      </dgm:t>
    </dgm:pt>
    <dgm:pt modelId="{016A9298-0E2E-44A8-8BA3-E085A4CC05D0}" type="parTrans" cxnId="{4BC31FA8-E341-4378-A022-0B592A84037F}">
      <dgm:prSet/>
      <dgm:spPr/>
      <dgm:t>
        <a:bodyPr/>
        <a:lstStyle/>
        <a:p>
          <a:endParaRPr lang="en-GB">
            <a:latin typeface="Arial" panose="020B0604020202020204" pitchFamily="34" charset="0"/>
            <a:cs typeface="Arial" panose="020B0604020202020204" pitchFamily="34" charset="0"/>
          </a:endParaRPr>
        </a:p>
      </dgm:t>
    </dgm:pt>
    <dgm:pt modelId="{4E84A83C-1F23-41C8-89B4-748182200190}" type="sibTrans" cxnId="{4BC31FA8-E341-4378-A022-0B592A84037F}">
      <dgm:prSet/>
      <dgm:spPr/>
      <dgm:t>
        <a:bodyPr/>
        <a:lstStyle/>
        <a:p>
          <a:endParaRPr lang="en-GB">
            <a:latin typeface="Arial" panose="020B0604020202020204" pitchFamily="34" charset="0"/>
            <a:cs typeface="Arial" panose="020B0604020202020204" pitchFamily="34" charset="0"/>
          </a:endParaRPr>
        </a:p>
      </dgm:t>
    </dgm:pt>
    <dgm:pt modelId="{D447A7D6-B36F-4798-8FAB-7D9FC8DB265C}">
      <dgm:prSet phldrT="[Text]"/>
      <dgm:spPr/>
      <dgm:t>
        <a:bodyPr/>
        <a:lstStyle/>
        <a:p>
          <a:r>
            <a:rPr lang="en-GB">
              <a:solidFill>
                <a:schemeClr val="bg1"/>
              </a:solidFill>
              <a:latin typeface="Arial" panose="020B0604020202020204" pitchFamily="34" charset="0"/>
              <a:cs typeface="Arial" panose="020B0604020202020204" pitchFamily="34" charset="0"/>
            </a:rPr>
            <a:t>Higher</a:t>
          </a:r>
        </a:p>
      </dgm:t>
    </dgm:pt>
    <dgm:pt modelId="{7F92E6EB-5711-47B5-B80E-F80E8E061601}" type="parTrans" cxnId="{F7ECE605-5120-44B8-BD71-0D75D60533D5}">
      <dgm:prSet/>
      <dgm:spPr/>
      <dgm:t>
        <a:bodyPr/>
        <a:lstStyle/>
        <a:p>
          <a:endParaRPr lang="en-GB">
            <a:latin typeface="Arial" panose="020B0604020202020204" pitchFamily="34" charset="0"/>
            <a:cs typeface="Arial" panose="020B0604020202020204" pitchFamily="34" charset="0"/>
          </a:endParaRPr>
        </a:p>
      </dgm:t>
    </dgm:pt>
    <dgm:pt modelId="{94CE2D19-4A3E-4C31-A2EF-FA11DBB604A4}" type="sibTrans" cxnId="{F7ECE605-5120-44B8-BD71-0D75D60533D5}">
      <dgm:prSet/>
      <dgm:spPr/>
      <dgm:t>
        <a:bodyPr/>
        <a:lstStyle/>
        <a:p>
          <a:endParaRPr lang="en-GB">
            <a:latin typeface="Arial" panose="020B0604020202020204" pitchFamily="34" charset="0"/>
            <a:cs typeface="Arial" panose="020B0604020202020204" pitchFamily="34" charset="0"/>
          </a:endParaRPr>
        </a:p>
      </dgm:t>
    </dgm:pt>
    <dgm:pt modelId="{79F5C948-151F-4ED8-BB9A-C287C60B49D7}" type="pres">
      <dgm:prSet presAssocID="{030E06CB-DB70-411B-BA64-AAD1C236D974}" presName="rootnode" presStyleCnt="0">
        <dgm:presLayoutVars>
          <dgm:chMax/>
          <dgm:chPref/>
          <dgm:dir/>
          <dgm:animLvl val="lvl"/>
        </dgm:presLayoutVars>
      </dgm:prSet>
      <dgm:spPr/>
    </dgm:pt>
    <dgm:pt modelId="{A5B22A3C-93AD-46CB-8F08-F41B68DB1441}" type="pres">
      <dgm:prSet presAssocID="{588F9CE7-53CB-4DEE-896D-2D855FA687DE}" presName="composite" presStyleCnt="0"/>
      <dgm:spPr/>
    </dgm:pt>
    <dgm:pt modelId="{01C93B2C-D644-41FB-B634-6FA3A58835BB}" type="pres">
      <dgm:prSet presAssocID="{588F9CE7-53CB-4DEE-896D-2D855FA687DE}" presName="LShape" presStyleLbl="alignNode1" presStyleIdx="0" presStyleCnt="5" custScaleX="137059" custLinFactNeighborY="0"/>
      <dgm:spPr>
        <a:solidFill>
          <a:srgbClr val="98DDED"/>
        </a:solidFill>
        <a:ln>
          <a:solidFill>
            <a:schemeClr val="bg1"/>
          </a:solidFill>
        </a:ln>
      </dgm:spPr>
    </dgm:pt>
    <dgm:pt modelId="{6408D3CB-4E36-485D-A55E-7CFAF32D7F36}" type="pres">
      <dgm:prSet presAssocID="{588F9CE7-53CB-4DEE-896D-2D855FA687DE}" presName="ParentText" presStyleLbl="revTx" presStyleIdx="0" presStyleCnt="3">
        <dgm:presLayoutVars>
          <dgm:chMax val="0"/>
          <dgm:chPref val="0"/>
          <dgm:bulletEnabled val="1"/>
        </dgm:presLayoutVars>
      </dgm:prSet>
      <dgm:spPr/>
    </dgm:pt>
    <dgm:pt modelId="{E1DD5AF3-FE40-4215-B0B7-2C3CF5CFA4C6}" type="pres">
      <dgm:prSet presAssocID="{588F9CE7-53CB-4DEE-896D-2D855FA687DE}" presName="Triangle" presStyleLbl="alignNode1" presStyleIdx="1" presStyleCnt="5"/>
      <dgm:spPr>
        <a:solidFill>
          <a:schemeClr val="bg2">
            <a:alpha val="0"/>
          </a:schemeClr>
        </a:solidFill>
        <a:ln>
          <a:noFill/>
        </a:ln>
      </dgm:spPr>
    </dgm:pt>
    <dgm:pt modelId="{465F5105-6D59-4DC1-905D-72B2289E1789}" type="pres">
      <dgm:prSet presAssocID="{E76AC36A-EF45-4B4D-8272-5764C2C111D0}" presName="sibTrans" presStyleCnt="0"/>
      <dgm:spPr/>
    </dgm:pt>
    <dgm:pt modelId="{98537118-BFF2-4B3A-BA3A-57D5BC9AFE97}" type="pres">
      <dgm:prSet presAssocID="{E76AC36A-EF45-4B4D-8272-5764C2C111D0}" presName="space" presStyleCnt="0"/>
      <dgm:spPr/>
    </dgm:pt>
    <dgm:pt modelId="{FD8F5381-F348-46C9-94EC-C7F712F985AB}" type="pres">
      <dgm:prSet presAssocID="{6ADF8BE3-66C2-4D6C-9061-F87EF93138CF}" presName="composite" presStyleCnt="0"/>
      <dgm:spPr/>
    </dgm:pt>
    <dgm:pt modelId="{B48AF9A3-47B8-46B3-9C65-73B6A643378B}" type="pres">
      <dgm:prSet presAssocID="{6ADF8BE3-66C2-4D6C-9061-F87EF93138CF}" presName="LShape" presStyleLbl="alignNode1" presStyleIdx="2" presStyleCnt="5" custScaleX="137059" custLinFactNeighborY="0"/>
      <dgm:spPr>
        <a:solidFill>
          <a:srgbClr val="98DDED"/>
        </a:solidFill>
        <a:ln>
          <a:solidFill>
            <a:schemeClr val="bg1"/>
          </a:solidFill>
        </a:ln>
      </dgm:spPr>
    </dgm:pt>
    <dgm:pt modelId="{40A78E70-896B-4306-9FE5-33C72EE691D6}" type="pres">
      <dgm:prSet presAssocID="{6ADF8BE3-66C2-4D6C-9061-F87EF93138CF}" presName="ParentText" presStyleLbl="revTx" presStyleIdx="1" presStyleCnt="3">
        <dgm:presLayoutVars>
          <dgm:chMax val="0"/>
          <dgm:chPref val="0"/>
          <dgm:bulletEnabled val="1"/>
        </dgm:presLayoutVars>
      </dgm:prSet>
      <dgm:spPr/>
    </dgm:pt>
    <dgm:pt modelId="{69AFE6DF-8540-49C3-AB0E-77FEB24996FD}" type="pres">
      <dgm:prSet presAssocID="{6ADF8BE3-66C2-4D6C-9061-F87EF93138CF}" presName="Triangle" presStyleLbl="alignNode1" presStyleIdx="3" presStyleCnt="5"/>
      <dgm:spPr>
        <a:solidFill>
          <a:schemeClr val="bg2">
            <a:alpha val="0"/>
          </a:schemeClr>
        </a:solidFill>
        <a:ln>
          <a:noFill/>
        </a:ln>
      </dgm:spPr>
    </dgm:pt>
    <dgm:pt modelId="{DFAB7506-C06B-4F04-BE7D-A186F19C5B3B}" type="pres">
      <dgm:prSet presAssocID="{4E84A83C-1F23-41C8-89B4-748182200190}" presName="sibTrans" presStyleCnt="0"/>
      <dgm:spPr/>
    </dgm:pt>
    <dgm:pt modelId="{361D92FF-19EE-462B-8B18-B66DC2428871}" type="pres">
      <dgm:prSet presAssocID="{4E84A83C-1F23-41C8-89B4-748182200190}" presName="space" presStyleCnt="0"/>
      <dgm:spPr/>
    </dgm:pt>
    <dgm:pt modelId="{A6AF2656-0CAC-4A95-8E39-D03EB8148380}" type="pres">
      <dgm:prSet presAssocID="{D447A7D6-B36F-4798-8FAB-7D9FC8DB265C}" presName="composite" presStyleCnt="0"/>
      <dgm:spPr/>
    </dgm:pt>
    <dgm:pt modelId="{5D396DC8-4865-4147-B458-94D66243A3CD}" type="pres">
      <dgm:prSet presAssocID="{D447A7D6-B36F-4798-8FAB-7D9FC8DB265C}" presName="LShape" presStyleLbl="alignNode1" presStyleIdx="4" presStyleCnt="5" custScaleX="137059" custLinFactNeighborY="0"/>
      <dgm:spPr>
        <a:solidFill>
          <a:srgbClr val="98DDED"/>
        </a:solidFill>
        <a:ln>
          <a:solidFill>
            <a:schemeClr val="bg1"/>
          </a:solidFill>
        </a:ln>
      </dgm:spPr>
    </dgm:pt>
    <dgm:pt modelId="{8D866C86-B921-492F-A845-E40E175EEA82}" type="pres">
      <dgm:prSet presAssocID="{D447A7D6-B36F-4798-8FAB-7D9FC8DB265C}" presName="ParentText" presStyleLbl="revTx" presStyleIdx="2" presStyleCnt="3">
        <dgm:presLayoutVars>
          <dgm:chMax val="0"/>
          <dgm:chPref val="0"/>
          <dgm:bulletEnabled val="1"/>
        </dgm:presLayoutVars>
      </dgm:prSet>
      <dgm:spPr/>
    </dgm:pt>
  </dgm:ptLst>
  <dgm:cxnLst>
    <dgm:cxn modelId="{F7ECE605-5120-44B8-BD71-0D75D60533D5}" srcId="{030E06CB-DB70-411B-BA64-AAD1C236D974}" destId="{D447A7D6-B36F-4798-8FAB-7D9FC8DB265C}" srcOrd="2" destOrd="0" parTransId="{7F92E6EB-5711-47B5-B80E-F80E8E061601}" sibTransId="{94CE2D19-4A3E-4C31-A2EF-FA11DBB604A4}"/>
    <dgm:cxn modelId="{AA73FE71-C6A5-4474-87B2-684E528D1EA3}" type="presOf" srcId="{D447A7D6-B36F-4798-8FAB-7D9FC8DB265C}" destId="{8D866C86-B921-492F-A845-E40E175EEA82}" srcOrd="0" destOrd="0" presId="urn:microsoft.com/office/officeart/2009/3/layout/StepUpProcess"/>
    <dgm:cxn modelId="{F2C08179-4D85-4B79-8EDA-01A9BFF89406}" type="presOf" srcId="{030E06CB-DB70-411B-BA64-AAD1C236D974}" destId="{79F5C948-151F-4ED8-BB9A-C287C60B49D7}" srcOrd="0" destOrd="0" presId="urn:microsoft.com/office/officeart/2009/3/layout/StepUpProcess"/>
    <dgm:cxn modelId="{C05A3784-744D-4145-BA03-46B7C1B09141}" type="presOf" srcId="{588F9CE7-53CB-4DEE-896D-2D855FA687DE}" destId="{6408D3CB-4E36-485D-A55E-7CFAF32D7F36}" srcOrd="0" destOrd="0" presId="urn:microsoft.com/office/officeart/2009/3/layout/StepUpProcess"/>
    <dgm:cxn modelId="{4BC31FA8-E341-4378-A022-0B592A84037F}" srcId="{030E06CB-DB70-411B-BA64-AAD1C236D974}" destId="{6ADF8BE3-66C2-4D6C-9061-F87EF93138CF}" srcOrd="1" destOrd="0" parTransId="{016A9298-0E2E-44A8-8BA3-E085A4CC05D0}" sibTransId="{4E84A83C-1F23-41C8-89B4-748182200190}"/>
    <dgm:cxn modelId="{2AEEDDE9-774C-4584-BFF5-2E3142CB1E04}" srcId="{030E06CB-DB70-411B-BA64-AAD1C236D974}" destId="{588F9CE7-53CB-4DEE-896D-2D855FA687DE}" srcOrd="0" destOrd="0" parTransId="{CB89DB50-93F0-4637-B5E4-DC745F1F5D25}" sibTransId="{E76AC36A-EF45-4B4D-8272-5764C2C111D0}"/>
    <dgm:cxn modelId="{BA487BFF-3B3D-4E61-A36A-1CA2FC58FC46}" type="presOf" srcId="{6ADF8BE3-66C2-4D6C-9061-F87EF93138CF}" destId="{40A78E70-896B-4306-9FE5-33C72EE691D6}" srcOrd="0" destOrd="0" presId="urn:microsoft.com/office/officeart/2009/3/layout/StepUpProcess"/>
    <dgm:cxn modelId="{4985FCE1-7C34-4CB5-B0BD-FC9C2CA9ACBA}" type="presParOf" srcId="{79F5C948-151F-4ED8-BB9A-C287C60B49D7}" destId="{A5B22A3C-93AD-46CB-8F08-F41B68DB1441}" srcOrd="0" destOrd="0" presId="urn:microsoft.com/office/officeart/2009/3/layout/StepUpProcess"/>
    <dgm:cxn modelId="{1971A89A-DF18-42B5-9F8E-1F0F1A8CD033}" type="presParOf" srcId="{A5B22A3C-93AD-46CB-8F08-F41B68DB1441}" destId="{01C93B2C-D644-41FB-B634-6FA3A58835BB}" srcOrd="0" destOrd="0" presId="urn:microsoft.com/office/officeart/2009/3/layout/StepUpProcess"/>
    <dgm:cxn modelId="{23A36769-27C2-4C73-BDF9-4D89BFF56BA4}" type="presParOf" srcId="{A5B22A3C-93AD-46CB-8F08-F41B68DB1441}" destId="{6408D3CB-4E36-485D-A55E-7CFAF32D7F36}" srcOrd="1" destOrd="0" presId="urn:microsoft.com/office/officeart/2009/3/layout/StepUpProcess"/>
    <dgm:cxn modelId="{CF2539A5-7008-4B2F-8D71-DC888BAAB904}" type="presParOf" srcId="{A5B22A3C-93AD-46CB-8F08-F41B68DB1441}" destId="{E1DD5AF3-FE40-4215-B0B7-2C3CF5CFA4C6}" srcOrd="2" destOrd="0" presId="urn:microsoft.com/office/officeart/2009/3/layout/StepUpProcess"/>
    <dgm:cxn modelId="{66EEB305-4165-4777-BCB1-815F709B599C}" type="presParOf" srcId="{79F5C948-151F-4ED8-BB9A-C287C60B49D7}" destId="{465F5105-6D59-4DC1-905D-72B2289E1789}" srcOrd="1" destOrd="0" presId="urn:microsoft.com/office/officeart/2009/3/layout/StepUpProcess"/>
    <dgm:cxn modelId="{27FCFC61-F3B2-4329-ACEF-0174E1908755}" type="presParOf" srcId="{465F5105-6D59-4DC1-905D-72B2289E1789}" destId="{98537118-BFF2-4B3A-BA3A-57D5BC9AFE97}" srcOrd="0" destOrd="0" presId="urn:microsoft.com/office/officeart/2009/3/layout/StepUpProcess"/>
    <dgm:cxn modelId="{1C1B4CF0-519A-4D61-9CB4-11D1B5E40D01}" type="presParOf" srcId="{79F5C948-151F-4ED8-BB9A-C287C60B49D7}" destId="{FD8F5381-F348-46C9-94EC-C7F712F985AB}" srcOrd="2" destOrd="0" presId="urn:microsoft.com/office/officeart/2009/3/layout/StepUpProcess"/>
    <dgm:cxn modelId="{3E5F9711-266D-4694-9C07-679A3B279764}" type="presParOf" srcId="{FD8F5381-F348-46C9-94EC-C7F712F985AB}" destId="{B48AF9A3-47B8-46B3-9C65-73B6A643378B}" srcOrd="0" destOrd="0" presId="urn:microsoft.com/office/officeart/2009/3/layout/StepUpProcess"/>
    <dgm:cxn modelId="{F8983775-04FD-459E-84FF-59582477F9C2}" type="presParOf" srcId="{FD8F5381-F348-46C9-94EC-C7F712F985AB}" destId="{40A78E70-896B-4306-9FE5-33C72EE691D6}" srcOrd="1" destOrd="0" presId="urn:microsoft.com/office/officeart/2009/3/layout/StepUpProcess"/>
    <dgm:cxn modelId="{2F7497C5-F524-4FBC-8C68-34C9D2927F26}" type="presParOf" srcId="{FD8F5381-F348-46C9-94EC-C7F712F985AB}" destId="{69AFE6DF-8540-49C3-AB0E-77FEB24996FD}" srcOrd="2" destOrd="0" presId="urn:microsoft.com/office/officeart/2009/3/layout/StepUpProcess"/>
    <dgm:cxn modelId="{DB3D2DA7-D5E3-402A-B4B9-0B42CA369960}" type="presParOf" srcId="{79F5C948-151F-4ED8-BB9A-C287C60B49D7}" destId="{DFAB7506-C06B-4F04-BE7D-A186F19C5B3B}" srcOrd="3" destOrd="0" presId="urn:microsoft.com/office/officeart/2009/3/layout/StepUpProcess"/>
    <dgm:cxn modelId="{D7E60061-0055-478B-98FD-B89C03F02F29}" type="presParOf" srcId="{DFAB7506-C06B-4F04-BE7D-A186F19C5B3B}" destId="{361D92FF-19EE-462B-8B18-B66DC2428871}" srcOrd="0" destOrd="0" presId="urn:microsoft.com/office/officeart/2009/3/layout/StepUpProcess"/>
    <dgm:cxn modelId="{3814C8FE-C2B6-4320-A739-81F194325460}" type="presParOf" srcId="{79F5C948-151F-4ED8-BB9A-C287C60B49D7}" destId="{A6AF2656-0CAC-4A95-8E39-D03EB8148380}" srcOrd="4" destOrd="0" presId="urn:microsoft.com/office/officeart/2009/3/layout/StepUpProcess"/>
    <dgm:cxn modelId="{E930AE21-1859-435B-8C86-19E1E593D6B5}" type="presParOf" srcId="{A6AF2656-0CAC-4A95-8E39-D03EB8148380}" destId="{5D396DC8-4865-4147-B458-94D66243A3CD}" srcOrd="0" destOrd="0" presId="urn:microsoft.com/office/officeart/2009/3/layout/StepUpProcess"/>
    <dgm:cxn modelId="{6E7ADBD5-4D4F-4FC4-97C5-5AE17F97C8B8}" type="presParOf" srcId="{A6AF2656-0CAC-4A95-8E39-D03EB8148380}" destId="{8D866C86-B921-492F-A845-E40E175EEA82}"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B7E4D-17CA-4D93-BD05-4D779F541F6C}">
      <dsp:nvSpPr>
        <dsp:cNvPr id="0" name=""/>
        <dsp:cNvSpPr/>
      </dsp:nvSpPr>
      <dsp:spPr>
        <a:xfrm>
          <a:off x="6894195" y="521898"/>
          <a:ext cx="1382682" cy="1382752"/>
        </a:xfrm>
        <a:prstGeom prst="ellipse">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A06173-9433-4DCD-B8E0-441100FCD9DB}">
      <dsp:nvSpPr>
        <dsp:cNvPr id="0" name=""/>
        <dsp:cNvSpPr/>
      </dsp:nvSpPr>
      <dsp:spPr>
        <a:xfrm>
          <a:off x="6940443" y="567998"/>
          <a:ext cx="1290780" cy="129055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latin typeface="Arial" panose="020B0604020202020204" pitchFamily="34" charset="0"/>
              <a:cs typeface="Arial" panose="020B0604020202020204" pitchFamily="34" charset="0"/>
            </a:rPr>
            <a:t>Dissemination,  communication, user interaction </a:t>
          </a:r>
          <a:r>
            <a:rPr lang="en-GB" sz="1400" b="1" kern="1200">
              <a:latin typeface="Arial" panose="020B0604020202020204" pitchFamily="34" charset="0"/>
              <a:cs typeface="Arial" panose="020B0604020202020204" pitchFamily="34" charset="0"/>
            </a:rPr>
            <a:t>+ action</a:t>
          </a:r>
          <a:endParaRPr lang="en-GB" sz="1400" b="1" kern="1200"/>
        </a:p>
      </dsp:txBody>
      <dsp:txXfrm>
        <a:off x="7124840" y="752398"/>
        <a:ext cx="921985" cy="921754"/>
      </dsp:txXfrm>
    </dsp:sp>
    <dsp:sp modelId="{9EF7B5AA-B0D4-4E64-8481-66358C7C7560}">
      <dsp:nvSpPr>
        <dsp:cNvPr id="0" name=""/>
        <dsp:cNvSpPr/>
      </dsp:nvSpPr>
      <dsp:spPr>
        <a:xfrm rot="2700000">
          <a:off x="5459325" y="521801"/>
          <a:ext cx="1382704" cy="1382704"/>
        </a:xfrm>
        <a:prstGeom prst="teardrop">
          <a:avLst>
            <a:gd name="adj" fmla="val 10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F0DE74-F7E7-4250-BD5F-C605A17EBF66}">
      <dsp:nvSpPr>
        <dsp:cNvPr id="0" name=""/>
        <dsp:cNvSpPr/>
      </dsp:nvSpPr>
      <dsp:spPr>
        <a:xfrm>
          <a:off x="5511513" y="567998"/>
          <a:ext cx="1290780" cy="129055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Actionable information, reflection on HR and policy implications </a:t>
          </a:r>
        </a:p>
      </dsp:txBody>
      <dsp:txXfrm>
        <a:off x="5695910" y="752398"/>
        <a:ext cx="921985" cy="921754"/>
      </dsp:txXfrm>
    </dsp:sp>
    <dsp:sp modelId="{FE343ECC-8E1E-43D1-9D34-641372693698}">
      <dsp:nvSpPr>
        <dsp:cNvPr id="0" name=""/>
        <dsp:cNvSpPr/>
      </dsp:nvSpPr>
      <dsp:spPr>
        <a:xfrm rot="2700000">
          <a:off x="4036325" y="521801"/>
          <a:ext cx="1382704" cy="1382704"/>
        </a:xfrm>
        <a:prstGeom prst="teardrop">
          <a:avLst>
            <a:gd name="adj" fmla="val 10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5F672D-2EB5-4C2A-AF15-C332C5C15194}">
      <dsp:nvSpPr>
        <dsp:cNvPr id="0" name=""/>
        <dsp:cNvSpPr/>
      </dsp:nvSpPr>
      <dsp:spPr>
        <a:xfrm>
          <a:off x="4082584" y="567998"/>
          <a:ext cx="1290780" cy="129055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Analysis, synthesis, interpretation</a:t>
          </a:r>
        </a:p>
      </dsp:txBody>
      <dsp:txXfrm>
        <a:off x="4266981" y="752398"/>
        <a:ext cx="921985" cy="921754"/>
      </dsp:txXfrm>
    </dsp:sp>
    <dsp:sp modelId="{78E483BA-1613-4F7C-9771-62BD01E4291A}">
      <dsp:nvSpPr>
        <dsp:cNvPr id="0" name=""/>
        <dsp:cNvSpPr/>
      </dsp:nvSpPr>
      <dsp:spPr>
        <a:xfrm rot="2700000">
          <a:off x="2607395" y="521801"/>
          <a:ext cx="1382704" cy="1382704"/>
        </a:xfrm>
        <a:prstGeom prst="teardrop">
          <a:avLst>
            <a:gd name="adj" fmla="val 10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DE43C5-538F-46F4-AEB0-EBFBCE49E190}">
      <dsp:nvSpPr>
        <dsp:cNvPr id="0" name=""/>
        <dsp:cNvSpPr/>
      </dsp:nvSpPr>
      <dsp:spPr>
        <a:xfrm>
          <a:off x="2653654" y="567998"/>
          <a:ext cx="1290780" cy="129055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latin typeface="Arial" panose="020B0604020202020204" pitchFamily="34" charset="0"/>
              <a:cs typeface="Arial" panose="020B0604020202020204" pitchFamily="34" charset="0"/>
            </a:rPr>
            <a:t>Data and surveys, statistics, qualitative information</a:t>
          </a:r>
        </a:p>
      </dsp:txBody>
      <dsp:txXfrm>
        <a:off x="2838051" y="752398"/>
        <a:ext cx="921985" cy="9217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2FD98-40E0-4EDA-9E54-118587E9DDD9}">
      <dsp:nvSpPr>
        <dsp:cNvPr id="0" name=""/>
        <dsp:cNvSpPr/>
      </dsp:nvSpPr>
      <dsp:spPr>
        <a:xfrm>
          <a:off x="678434" y="471798"/>
          <a:ext cx="5010067" cy="5010067"/>
        </a:xfrm>
        <a:prstGeom prst="circularArrow">
          <a:avLst>
            <a:gd name="adj1" fmla="val 5544"/>
            <a:gd name="adj2" fmla="val 330680"/>
            <a:gd name="adj3" fmla="val 14402806"/>
            <a:gd name="adj4" fmla="val 17015096"/>
            <a:gd name="adj5" fmla="val 5757"/>
          </a:avLst>
        </a:prstGeom>
        <a:solidFill>
          <a:srgbClr val="FFC000"/>
        </a:solidFill>
        <a:ln>
          <a:noFill/>
        </a:ln>
        <a:effectLst/>
      </dsp:spPr>
      <dsp:style>
        <a:lnRef idx="0">
          <a:scrgbClr r="0" g="0" b="0"/>
        </a:lnRef>
        <a:fillRef idx="1">
          <a:scrgbClr r="0" g="0" b="0"/>
        </a:fillRef>
        <a:effectRef idx="0">
          <a:scrgbClr r="0" g="0" b="0"/>
        </a:effectRef>
        <a:fontRef idx="minor"/>
      </dsp:style>
    </dsp:sp>
    <dsp:sp modelId="{4EB289E9-3142-4617-84C0-D3ACC0FFAA9C}">
      <dsp:nvSpPr>
        <dsp:cNvPr id="0" name=""/>
        <dsp:cNvSpPr/>
      </dsp:nvSpPr>
      <dsp:spPr>
        <a:xfrm>
          <a:off x="2341394" y="497269"/>
          <a:ext cx="1684148" cy="846719"/>
        </a:xfrm>
        <a:prstGeom prst="round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a:latin typeface="Arial" panose="020B0604020202020204" pitchFamily="34" charset="0"/>
              <a:ea typeface="Times New Roman" panose="02020603050405020304" pitchFamily="18" charset="0"/>
              <a:cs typeface="Times New Roman" panose="02020603050405020304" pitchFamily="18" charset="0"/>
            </a:rPr>
            <a:t>identifying key trends and demands in the labour market</a:t>
          </a:r>
          <a:endParaRPr lang="en-GB" sz="1400" kern="1200"/>
        </a:p>
      </dsp:txBody>
      <dsp:txXfrm>
        <a:off x="2382727" y="538602"/>
        <a:ext cx="1601482" cy="764053"/>
      </dsp:txXfrm>
    </dsp:sp>
    <dsp:sp modelId="{AC31B333-D43D-493F-BF8C-B673BF35AA90}">
      <dsp:nvSpPr>
        <dsp:cNvPr id="0" name=""/>
        <dsp:cNvSpPr/>
      </dsp:nvSpPr>
      <dsp:spPr>
        <a:xfrm>
          <a:off x="4452268" y="1969828"/>
          <a:ext cx="1562635" cy="844985"/>
        </a:xfrm>
        <a:prstGeom prst="round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a:latin typeface="Arial" panose="020B0604020202020204" pitchFamily="34" charset="0"/>
              <a:ea typeface="Times New Roman" panose="02020603050405020304" pitchFamily="18" charset="0"/>
              <a:cs typeface="Times New Roman" panose="02020603050405020304" pitchFamily="18" charset="0"/>
            </a:rPr>
            <a:t>assessing, anticipating and forecasting skills needs</a:t>
          </a:r>
          <a:endParaRPr lang="en-GB" sz="1400" kern="1200"/>
        </a:p>
      </dsp:txBody>
      <dsp:txXfrm>
        <a:off x="4493517" y="2011077"/>
        <a:ext cx="1480137" cy="762487"/>
      </dsp:txXfrm>
    </dsp:sp>
    <dsp:sp modelId="{2E6FAD14-33B6-4DCE-8A11-84E78E81F7EB}">
      <dsp:nvSpPr>
        <dsp:cNvPr id="0" name=""/>
        <dsp:cNvSpPr/>
      </dsp:nvSpPr>
      <dsp:spPr>
        <a:xfrm>
          <a:off x="3878757" y="4123746"/>
          <a:ext cx="1432895" cy="760992"/>
        </a:xfrm>
        <a:prstGeom prst="round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a:latin typeface="Arial" panose="020B0604020202020204" pitchFamily="34" charset="0"/>
              <a:ea typeface="Times New Roman" panose="02020603050405020304" pitchFamily="18" charset="0"/>
              <a:cs typeface="Times New Roman" panose="02020603050405020304" pitchFamily="18" charset="0"/>
            </a:rPr>
            <a:t>addressing skills gaps and mismatches</a:t>
          </a:r>
          <a:endParaRPr lang="en-GB" sz="1400" kern="1200"/>
        </a:p>
      </dsp:txBody>
      <dsp:txXfrm>
        <a:off x="3915906" y="4160895"/>
        <a:ext cx="1358597" cy="686694"/>
      </dsp:txXfrm>
    </dsp:sp>
    <dsp:sp modelId="{3816850F-D556-4008-97F3-C5C4D4910FB3}">
      <dsp:nvSpPr>
        <dsp:cNvPr id="0" name=""/>
        <dsp:cNvSpPr/>
      </dsp:nvSpPr>
      <dsp:spPr>
        <a:xfrm>
          <a:off x="894076" y="4154224"/>
          <a:ext cx="1800877" cy="787823"/>
        </a:xfrm>
        <a:prstGeom prst="round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a:latin typeface="Arial" panose="020B0604020202020204" pitchFamily="34" charset="0"/>
              <a:ea typeface="Times New Roman" panose="02020603050405020304" pitchFamily="18" charset="0"/>
              <a:cs typeface="Times New Roman" panose="02020603050405020304" pitchFamily="18" charset="0"/>
            </a:rPr>
            <a:t>adapting provision of education and training</a:t>
          </a:r>
          <a:endParaRPr lang="en-GB" sz="1400" kern="1200"/>
        </a:p>
      </dsp:txBody>
      <dsp:txXfrm>
        <a:off x="932534" y="4192682"/>
        <a:ext cx="1723961" cy="710907"/>
      </dsp:txXfrm>
    </dsp:sp>
    <dsp:sp modelId="{C903CDAF-8A4F-49C6-B857-61CE8FC426C6}">
      <dsp:nvSpPr>
        <dsp:cNvPr id="0" name=""/>
        <dsp:cNvSpPr/>
      </dsp:nvSpPr>
      <dsp:spPr>
        <a:xfrm>
          <a:off x="282456" y="2009133"/>
          <a:ext cx="1612021" cy="824672"/>
        </a:xfrm>
        <a:prstGeom prst="round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a:latin typeface="Arial" panose="020B0604020202020204" pitchFamily="34" charset="0"/>
              <a:ea typeface="Times New Roman" panose="02020603050405020304" pitchFamily="18" charset="0"/>
              <a:cs typeface="Times New Roman" panose="02020603050405020304" pitchFamily="18" charset="0"/>
            </a:rPr>
            <a:t>providing educational and career guidance and counselling. </a:t>
          </a:r>
          <a:endParaRPr lang="en-GB" sz="1400" kern="1200"/>
        </a:p>
      </dsp:txBody>
      <dsp:txXfrm>
        <a:off x="322713" y="2049390"/>
        <a:ext cx="1531507" cy="744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9F969-9D87-4F92-BBDF-7E107ACAC40C}">
      <dsp:nvSpPr>
        <dsp:cNvPr id="0" name=""/>
        <dsp:cNvSpPr/>
      </dsp:nvSpPr>
      <dsp:spPr>
        <a:xfrm rot="5400000">
          <a:off x="2892842" y="44376"/>
          <a:ext cx="1758354" cy="1725227"/>
        </a:xfrm>
        <a:prstGeom prst="hexagon">
          <a:avLst>
            <a:gd name="adj" fmla="val 25000"/>
            <a:gd name="vf" fmla="val 115470"/>
          </a:avLst>
        </a:prstGeom>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a:solidFill>
                <a:schemeClr val="tx1"/>
              </a:solidFill>
              <a:latin typeface="Arial" panose="020B0604020202020204" pitchFamily="34" charset="0"/>
              <a:ea typeface="+mn-ea"/>
              <a:cs typeface="Arial" panose="020B0604020202020204" pitchFamily="34" charset="0"/>
            </a:rPr>
            <a:t>Sectoral skill foresights</a:t>
          </a:r>
        </a:p>
      </dsp:txBody>
      <dsp:txXfrm rot="-5400000">
        <a:off x="3194234" y="318111"/>
        <a:ext cx="1155569" cy="1177758"/>
      </dsp:txXfrm>
    </dsp:sp>
    <dsp:sp modelId="{793BB67E-4974-40C8-8E50-544FAF1F1D7D}">
      <dsp:nvSpPr>
        <dsp:cNvPr id="0" name=""/>
        <dsp:cNvSpPr/>
      </dsp:nvSpPr>
      <dsp:spPr>
        <a:xfrm>
          <a:off x="4369231" y="540000"/>
          <a:ext cx="2213050" cy="1055012"/>
        </a:xfrm>
        <a:prstGeom prst="rect">
          <a:avLst/>
        </a:prstGeom>
        <a:noFill/>
        <a:ln>
          <a:noFill/>
        </a:ln>
        <a:effectLst/>
      </dsp:spPr>
      <dsp:style>
        <a:lnRef idx="0">
          <a:scrgbClr r="0" g="0" b="0"/>
        </a:lnRef>
        <a:fillRef idx="0">
          <a:scrgbClr r="0" g="0" b="0"/>
        </a:fillRef>
        <a:effectRef idx="0">
          <a:scrgbClr r="0" g="0" b="0"/>
        </a:effectRef>
        <a:fontRef idx="minor"/>
      </dsp:style>
    </dsp:sp>
    <dsp:sp modelId="{155920AE-540E-4FA5-AE58-1577DE26E7FB}">
      <dsp:nvSpPr>
        <dsp:cNvPr id="0" name=""/>
        <dsp:cNvSpPr/>
      </dsp:nvSpPr>
      <dsp:spPr>
        <a:xfrm rot="5400000">
          <a:off x="1030593" y="23733"/>
          <a:ext cx="1758354" cy="1725227"/>
        </a:xfrm>
        <a:prstGeom prst="hexagon">
          <a:avLst>
            <a:gd name="adj" fmla="val 25000"/>
            <a:gd name="vf" fmla="val 115470"/>
          </a:avLst>
        </a:prstGeom>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GB" sz="1500" b="1" kern="1200">
            <a:solidFill>
              <a:schemeClr val="tx1"/>
            </a:solidFill>
            <a:latin typeface="Arial" panose="020B0604020202020204" pitchFamily="34" charset="0"/>
            <a:ea typeface="+mn-ea"/>
            <a:cs typeface="Arial" panose="020B0604020202020204" pitchFamily="34" charset="0"/>
          </a:endParaRPr>
        </a:p>
      </dsp:txBody>
      <dsp:txXfrm rot="-5400000">
        <a:off x="1331985" y="297468"/>
        <a:ext cx="1155569" cy="1177758"/>
      </dsp:txXfrm>
    </dsp:sp>
    <dsp:sp modelId="{4C7BBCC9-A4E0-4E28-88C3-9FB15BD8C6A5}">
      <dsp:nvSpPr>
        <dsp:cNvPr id="0" name=""/>
        <dsp:cNvSpPr/>
      </dsp:nvSpPr>
      <dsp:spPr>
        <a:xfrm rot="5400000">
          <a:off x="1981078" y="1388038"/>
          <a:ext cx="1758354" cy="1781675"/>
        </a:xfrm>
        <a:prstGeom prst="hexagon">
          <a:avLst>
            <a:gd name="adj" fmla="val 25000"/>
            <a:gd name="vf" fmla="val 115470"/>
          </a:avLst>
        </a:prstGeom>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lang="en-GB" sz="1500" b="1" kern="1200">
              <a:solidFill>
                <a:schemeClr val="tx1"/>
              </a:solidFill>
              <a:latin typeface="Arial" panose="020B0604020202020204" pitchFamily="34" charset="0"/>
              <a:ea typeface="+mn-ea"/>
              <a:cs typeface="Arial" panose="020B0604020202020204" pitchFamily="34" charset="0"/>
            </a:rPr>
            <a:t>Qualitative research and analysis</a:t>
          </a:r>
        </a:p>
        <a:p>
          <a:pPr marL="0" lvl="0" indent="0" algn="ctr" defTabSz="666750">
            <a:lnSpc>
              <a:spcPct val="90000"/>
            </a:lnSpc>
            <a:spcBef>
              <a:spcPct val="0"/>
            </a:spcBef>
            <a:spcAft>
              <a:spcPct val="35000"/>
            </a:spcAft>
            <a:buNone/>
          </a:pPr>
          <a:endParaRPr lang="en-GB" sz="1500" b="1" kern="1200">
            <a:solidFill>
              <a:schemeClr val="tx1"/>
            </a:solidFill>
            <a:latin typeface="Arial" panose="020B0604020202020204" pitchFamily="34" charset="0"/>
            <a:ea typeface="+mn-ea"/>
            <a:cs typeface="Arial" panose="020B0604020202020204" pitchFamily="34" charset="0"/>
          </a:endParaRPr>
        </a:p>
      </dsp:txBody>
      <dsp:txXfrm rot="-5400000">
        <a:off x="2266364" y="1692757"/>
        <a:ext cx="1187783" cy="1172236"/>
      </dsp:txXfrm>
    </dsp:sp>
    <dsp:sp modelId="{3A325968-D3DB-49AB-9144-6D1FF4AA5251}">
      <dsp:nvSpPr>
        <dsp:cNvPr id="0" name=""/>
        <dsp:cNvSpPr/>
      </dsp:nvSpPr>
      <dsp:spPr>
        <a:xfrm>
          <a:off x="1183546" y="329648"/>
          <a:ext cx="1483649" cy="1055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solidFill>
                <a:schemeClr val="tx1"/>
              </a:solidFill>
              <a:latin typeface="Arial" panose="020B0604020202020204" pitchFamily="34" charset="0"/>
              <a:cs typeface="Arial" panose="020B0604020202020204" pitchFamily="34" charset="0"/>
            </a:rPr>
            <a:t>EU Skills forecast</a:t>
          </a:r>
        </a:p>
      </dsp:txBody>
      <dsp:txXfrm>
        <a:off x="1183546" y="329648"/>
        <a:ext cx="1483649" cy="1055012"/>
      </dsp:txXfrm>
    </dsp:sp>
    <dsp:sp modelId="{31FF1694-0700-4775-B7B2-8F84F97C740F}">
      <dsp:nvSpPr>
        <dsp:cNvPr id="0" name=""/>
        <dsp:cNvSpPr/>
      </dsp:nvSpPr>
      <dsp:spPr>
        <a:xfrm rot="5400000">
          <a:off x="2901999" y="2797978"/>
          <a:ext cx="1758354" cy="1725227"/>
        </a:xfrm>
        <a:prstGeom prst="hexagon">
          <a:avLst>
            <a:gd name="adj" fmla="val 25000"/>
            <a:gd name="vf" fmla="val 115470"/>
          </a:avLst>
        </a:prstGeom>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a:solidFill>
                <a:schemeClr val="tx1"/>
              </a:solidFill>
              <a:latin typeface="Arial" panose="020B0604020202020204" pitchFamily="34" charset="0"/>
              <a:ea typeface="+mn-ea"/>
              <a:cs typeface="Arial" panose="020B0604020202020204" pitchFamily="34" charset="0"/>
            </a:rPr>
            <a:t>Cedefop networks and expert groups</a:t>
          </a:r>
        </a:p>
      </dsp:txBody>
      <dsp:txXfrm rot="-5400000">
        <a:off x="3203391" y="3071713"/>
        <a:ext cx="1155569" cy="1177758"/>
      </dsp:txXfrm>
    </dsp:sp>
    <dsp:sp modelId="{661041D7-2D51-433A-8495-F0B611B81F38}">
      <dsp:nvSpPr>
        <dsp:cNvPr id="0" name=""/>
        <dsp:cNvSpPr/>
      </dsp:nvSpPr>
      <dsp:spPr>
        <a:xfrm rot="5400000">
          <a:off x="3809632" y="1416262"/>
          <a:ext cx="1758354" cy="1725227"/>
        </a:xfrm>
        <a:prstGeom prst="hexagon">
          <a:avLst>
            <a:gd name="adj" fmla="val 25000"/>
            <a:gd name="vf" fmla="val 115470"/>
          </a:avLst>
        </a:prstGeom>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a:solidFill>
                <a:schemeClr val="tx1"/>
              </a:solidFill>
              <a:latin typeface="Arial" panose="020B0604020202020204" pitchFamily="34" charset="0"/>
              <a:ea typeface="+mn-ea"/>
              <a:cs typeface="Arial" panose="020B0604020202020204" pitchFamily="34" charset="0"/>
            </a:rPr>
            <a:t>Online job ads analysis (OVATE)</a:t>
          </a:r>
        </a:p>
      </dsp:txBody>
      <dsp:txXfrm rot="-5400000">
        <a:off x="4111024" y="1689997"/>
        <a:ext cx="1155569" cy="1177758"/>
      </dsp:txXfrm>
    </dsp:sp>
    <dsp:sp modelId="{8714DD23-5A40-469B-9961-E96C2E85F348}">
      <dsp:nvSpPr>
        <dsp:cNvPr id="0" name=""/>
        <dsp:cNvSpPr/>
      </dsp:nvSpPr>
      <dsp:spPr>
        <a:xfrm>
          <a:off x="4394231" y="3337001"/>
          <a:ext cx="2213050" cy="1055012"/>
        </a:xfrm>
        <a:prstGeom prst="rect">
          <a:avLst/>
        </a:prstGeom>
        <a:noFill/>
        <a:ln>
          <a:noFill/>
        </a:ln>
        <a:effectLst/>
      </dsp:spPr>
      <dsp:style>
        <a:lnRef idx="0">
          <a:scrgbClr r="0" g="0" b="0"/>
        </a:lnRef>
        <a:fillRef idx="0">
          <a:scrgbClr r="0" g="0" b="0"/>
        </a:fillRef>
        <a:effectRef idx="0">
          <a:scrgbClr r="0" g="0" b="0"/>
        </a:effectRef>
        <a:fontRef idx="minor"/>
      </dsp:style>
    </dsp:sp>
    <dsp:sp modelId="{E3FC5664-82CD-421F-9993-2113D6A15D80}">
      <dsp:nvSpPr>
        <dsp:cNvPr id="0" name=""/>
        <dsp:cNvSpPr/>
      </dsp:nvSpPr>
      <dsp:spPr>
        <a:xfrm rot="5400000">
          <a:off x="1077420" y="2778460"/>
          <a:ext cx="1758354" cy="1772068"/>
        </a:xfrm>
        <a:prstGeom prst="hexagon">
          <a:avLst>
            <a:gd name="adj" fmla="val 25000"/>
            <a:gd name="vf" fmla="val 115470"/>
          </a:avLst>
        </a:prstGeom>
        <a:solidFill>
          <a:schemeClr val="accent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600" b="1" kern="1200">
              <a:solidFill>
                <a:schemeClr val="tx1"/>
              </a:solidFill>
              <a:latin typeface="Arial" panose="020B0604020202020204" pitchFamily="34" charset="0"/>
              <a:ea typeface="+mn-ea"/>
              <a:cs typeface="Arial" panose="020B0604020202020204" pitchFamily="34" charset="0"/>
            </a:rPr>
            <a:t>VET and skills </a:t>
          </a:r>
          <a:r>
            <a:rPr lang="en-GB" sz="1500" b="1" kern="1200">
              <a:solidFill>
                <a:schemeClr val="tx1"/>
              </a:solidFill>
              <a:latin typeface="Arial" panose="020B0604020202020204" pitchFamily="34" charset="0"/>
              <a:ea typeface="+mn-ea"/>
              <a:cs typeface="Arial" panose="020B0604020202020204" pitchFamily="34" charset="0"/>
            </a:rPr>
            <a:t>surveys</a:t>
          </a:r>
        </a:p>
      </dsp:txBody>
      <dsp:txXfrm rot="-5400000">
        <a:off x="1365908" y="3078376"/>
        <a:ext cx="1181378" cy="11722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F8426-F6C4-40D8-A9C8-4C834E6F060D}">
      <dsp:nvSpPr>
        <dsp:cNvPr id="0" name=""/>
        <dsp:cNvSpPr/>
      </dsp:nvSpPr>
      <dsp:spPr>
        <a:xfrm>
          <a:off x="4273558" y="1449903"/>
          <a:ext cx="1780583" cy="1780583"/>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5E8BBE4-D7D4-4F4C-98EE-F1CDD2D2B2EC}">
      <dsp:nvSpPr>
        <dsp:cNvPr id="0" name=""/>
        <dsp:cNvSpPr/>
      </dsp:nvSpPr>
      <dsp:spPr>
        <a:xfrm>
          <a:off x="4297961" y="461643"/>
          <a:ext cx="2065476" cy="119553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dirty="0"/>
            <a:t>Detailed</a:t>
          </a:r>
        </a:p>
      </dsp:txBody>
      <dsp:txXfrm>
        <a:off x="4297961" y="461643"/>
        <a:ext cx="2065476" cy="1195534"/>
      </dsp:txXfrm>
    </dsp:sp>
    <dsp:sp modelId="{0A9003D7-A9F8-4FAF-8715-D5478AD379B0}">
      <dsp:nvSpPr>
        <dsp:cNvPr id="0" name=""/>
        <dsp:cNvSpPr/>
      </dsp:nvSpPr>
      <dsp:spPr>
        <a:xfrm>
          <a:off x="4950892" y="1941853"/>
          <a:ext cx="1780583" cy="1780583"/>
        </a:xfrm>
        <a:prstGeom prst="ellipse">
          <a:avLst/>
        </a:prstGeom>
        <a:solidFill>
          <a:schemeClr val="accent5">
            <a:alpha val="50000"/>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14B498E-3A53-4FEF-A2D6-B5544A8AE645}">
      <dsp:nvSpPr>
        <dsp:cNvPr id="0" name=""/>
        <dsp:cNvSpPr/>
      </dsp:nvSpPr>
      <dsp:spPr>
        <a:xfrm>
          <a:off x="6653697" y="1798508"/>
          <a:ext cx="2417385" cy="12972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a:t>Representative</a:t>
          </a:r>
        </a:p>
      </dsp:txBody>
      <dsp:txXfrm>
        <a:off x="6653697" y="1798508"/>
        <a:ext cx="2417385" cy="1297282"/>
      </dsp:txXfrm>
    </dsp:sp>
    <dsp:sp modelId="{82C217ED-8108-4583-A56B-222BF88D0362}">
      <dsp:nvSpPr>
        <dsp:cNvPr id="0" name=""/>
        <dsp:cNvSpPr/>
      </dsp:nvSpPr>
      <dsp:spPr>
        <a:xfrm>
          <a:off x="4692351" y="2738537"/>
          <a:ext cx="1780583" cy="1780583"/>
        </a:xfrm>
        <a:prstGeom prst="ellipse">
          <a:avLst/>
        </a:prstGeom>
        <a:solidFill>
          <a:schemeClr val="accent5">
            <a:alpha val="50000"/>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5ED76AA-1084-412B-95E5-8B45EB583053}">
      <dsp:nvSpPr>
        <dsp:cNvPr id="0" name=""/>
        <dsp:cNvSpPr/>
      </dsp:nvSpPr>
      <dsp:spPr>
        <a:xfrm>
          <a:off x="6606094" y="3100593"/>
          <a:ext cx="1851806" cy="12972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a:t>Timely</a:t>
          </a:r>
        </a:p>
      </dsp:txBody>
      <dsp:txXfrm>
        <a:off x="6606094" y="3100593"/>
        <a:ext cx="1851806" cy="1297282"/>
      </dsp:txXfrm>
    </dsp:sp>
    <dsp:sp modelId="{10E780BE-391D-401E-846E-70A9791672DD}">
      <dsp:nvSpPr>
        <dsp:cNvPr id="0" name=""/>
        <dsp:cNvSpPr/>
      </dsp:nvSpPr>
      <dsp:spPr>
        <a:xfrm>
          <a:off x="3854765" y="2738537"/>
          <a:ext cx="1780583" cy="1780583"/>
        </a:xfrm>
        <a:prstGeom prst="ellipse">
          <a:avLst/>
        </a:prstGeom>
        <a:solidFill>
          <a:schemeClr val="accent5">
            <a:alpha val="50000"/>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7A46491-7C94-448C-96A4-13F518D7F75A}">
      <dsp:nvSpPr>
        <dsp:cNvPr id="0" name=""/>
        <dsp:cNvSpPr/>
      </dsp:nvSpPr>
      <dsp:spPr>
        <a:xfrm>
          <a:off x="2227327" y="3189885"/>
          <a:ext cx="1851806" cy="12972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a:t>Skills!</a:t>
          </a:r>
        </a:p>
      </dsp:txBody>
      <dsp:txXfrm>
        <a:off x="2227327" y="3189885"/>
        <a:ext cx="1851806" cy="1297282"/>
      </dsp:txXfrm>
    </dsp:sp>
    <dsp:sp modelId="{9D638071-16B6-4328-B0EE-6BF511720EAC}">
      <dsp:nvSpPr>
        <dsp:cNvPr id="0" name=""/>
        <dsp:cNvSpPr/>
      </dsp:nvSpPr>
      <dsp:spPr>
        <a:xfrm>
          <a:off x="3596224" y="1941853"/>
          <a:ext cx="1780583" cy="1780583"/>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A34E32C-96F9-4FF9-97C4-C88EE88E0E86}">
      <dsp:nvSpPr>
        <dsp:cNvPr id="0" name=""/>
        <dsp:cNvSpPr/>
      </dsp:nvSpPr>
      <dsp:spPr>
        <a:xfrm>
          <a:off x="1764383" y="1613762"/>
          <a:ext cx="1851806" cy="12972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a:t>Affordable</a:t>
          </a:r>
        </a:p>
      </dsp:txBody>
      <dsp:txXfrm>
        <a:off x="1764383" y="1613762"/>
        <a:ext cx="1851806" cy="12972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93B2C-D644-41FB-B634-6FA3A58835BB}">
      <dsp:nvSpPr>
        <dsp:cNvPr id="0" name=""/>
        <dsp:cNvSpPr/>
      </dsp:nvSpPr>
      <dsp:spPr>
        <a:xfrm rot="5400000">
          <a:off x="1053619" y="280930"/>
          <a:ext cx="1035871" cy="2362440"/>
        </a:xfrm>
        <a:prstGeom prst="corner">
          <a:avLst>
            <a:gd name="adj1" fmla="val 16120"/>
            <a:gd name="adj2" fmla="val 16110"/>
          </a:avLst>
        </a:prstGeom>
        <a:solidFill>
          <a:srgbClr val="98DDED"/>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6408D3CB-4E36-485D-A55E-7CFAF32D7F36}">
      <dsp:nvSpPr>
        <dsp:cNvPr id="0" name=""/>
        <dsp:cNvSpPr/>
      </dsp:nvSpPr>
      <dsp:spPr>
        <a:xfrm>
          <a:off x="880707" y="1115322"/>
          <a:ext cx="1556136" cy="1364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solidFill>
                <a:schemeClr val="bg1"/>
              </a:solidFill>
              <a:latin typeface="Arial" panose="020B0604020202020204" pitchFamily="34" charset="0"/>
              <a:cs typeface="Arial" panose="020B0604020202020204" pitchFamily="34" charset="0"/>
            </a:rPr>
            <a:t>Basic</a:t>
          </a:r>
        </a:p>
      </dsp:txBody>
      <dsp:txXfrm>
        <a:off x="880707" y="1115322"/>
        <a:ext cx="1556136" cy="1364044"/>
      </dsp:txXfrm>
    </dsp:sp>
    <dsp:sp modelId="{E1DD5AF3-FE40-4215-B0B7-2C3CF5CFA4C6}">
      <dsp:nvSpPr>
        <dsp:cNvPr id="0" name=""/>
        <dsp:cNvSpPr/>
      </dsp:nvSpPr>
      <dsp:spPr>
        <a:xfrm>
          <a:off x="2143232" y="473418"/>
          <a:ext cx="293610" cy="293610"/>
        </a:xfrm>
        <a:prstGeom prst="triangle">
          <a:avLst>
            <a:gd name="adj" fmla="val 100000"/>
          </a:avLst>
        </a:prstGeom>
        <a:solidFill>
          <a:schemeClr val="bg2">
            <a:alpha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8AF9A3-47B8-46B3-9C65-73B6A643378B}">
      <dsp:nvSpPr>
        <dsp:cNvPr id="0" name=""/>
        <dsp:cNvSpPr/>
      </dsp:nvSpPr>
      <dsp:spPr>
        <a:xfrm rot="5400000">
          <a:off x="3593954" y="-190467"/>
          <a:ext cx="1035871" cy="2362440"/>
        </a:xfrm>
        <a:prstGeom prst="corner">
          <a:avLst>
            <a:gd name="adj1" fmla="val 16120"/>
            <a:gd name="adj2" fmla="val 16110"/>
          </a:avLst>
        </a:prstGeom>
        <a:solidFill>
          <a:srgbClr val="98DDED"/>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40A78E70-896B-4306-9FE5-33C72EE691D6}">
      <dsp:nvSpPr>
        <dsp:cNvPr id="0" name=""/>
        <dsp:cNvSpPr/>
      </dsp:nvSpPr>
      <dsp:spPr>
        <a:xfrm>
          <a:off x="3421041" y="643924"/>
          <a:ext cx="1556136" cy="1364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solidFill>
                <a:schemeClr val="bg1"/>
              </a:solidFill>
              <a:latin typeface="Arial" panose="020B0604020202020204" pitchFamily="34" charset="0"/>
              <a:cs typeface="Arial" panose="020B0604020202020204" pitchFamily="34" charset="0"/>
            </a:rPr>
            <a:t>Medium</a:t>
          </a:r>
        </a:p>
      </dsp:txBody>
      <dsp:txXfrm>
        <a:off x="3421041" y="643924"/>
        <a:ext cx="1556136" cy="1364044"/>
      </dsp:txXfrm>
    </dsp:sp>
    <dsp:sp modelId="{69AFE6DF-8540-49C3-AB0E-77FEB24996FD}">
      <dsp:nvSpPr>
        <dsp:cNvPr id="0" name=""/>
        <dsp:cNvSpPr/>
      </dsp:nvSpPr>
      <dsp:spPr>
        <a:xfrm>
          <a:off x="4683567" y="2020"/>
          <a:ext cx="293610" cy="293610"/>
        </a:xfrm>
        <a:prstGeom prst="triangle">
          <a:avLst>
            <a:gd name="adj" fmla="val 100000"/>
          </a:avLst>
        </a:prstGeom>
        <a:solidFill>
          <a:schemeClr val="bg2">
            <a:alpha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396DC8-4865-4147-B458-94D66243A3CD}">
      <dsp:nvSpPr>
        <dsp:cNvPr id="0" name=""/>
        <dsp:cNvSpPr/>
      </dsp:nvSpPr>
      <dsp:spPr>
        <a:xfrm rot="5400000">
          <a:off x="6134288" y="-661865"/>
          <a:ext cx="1035871" cy="2362440"/>
        </a:xfrm>
        <a:prstGeom prst="corner">
          <a:avLst>
            <a:gd name="adj1" fmla="val 16120"/>
            <a:gd name="adj2" fmla="val 16110"/>
          </a:avLst>
        </a:prstGeom>
        <a:solidFill>
          <a:srgbClr val="98DDED"/>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8D866C86-B921-492F-A845-E40E175EEA82}">
      <dsp:nvSpPr>
        <dsp:cNvPr id="0" name=""/>
        <dsp:cNvSpPr/>
      </dsp:nvSpPr>
      <dsp:spPr>
        <a:xfrm>
          <a:off x="5961375" y="172526"/>
          <a:ext cx="1556136" cy="1364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solidFill>
                <a:schemeClr val="bg1"/>
              </a:solidFill>
              <a:latin typeface="Arial" panose="020B0604020202020204" pitchFamily="34" charset="0"/>
              <a:cs typeface="Arial" panose="020B0604020202020204" pitchFamily="34" charset="0"/>
            </a:rPr>
            <a:t>Higher</a:t>
          </a:r>
        </a:p>
      </dsp:txBody>
      <dsp:txXfrm>
        <a:off x="5961375" y="172526"/>
        <a:ext cx="1556136" cy="1364044"/>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E8143F-C278-9C4C-8151-F86C95A76704}" type="datetimeFigureOut">
              <a:rPr lang="en-GR" smtClean="0"/>
              <a:t>03/10/2024</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996C2-042C-6D4F-A0A9-15722A38427B}" type="slidenum">
              <a:rPr lang="en-GR" smtClean="0"/>
              <a:t>‹#›</a:t>
            </a:fld>
            <a:endParaRPr lang="en-GR"/>
          </a:p>
        </p:txBody>
      </p:sp>
    </p:spTree>
    <p:extLst>
      <p:ext uri="{BB962C8B-B14F-4D97-AF65-F5344CB8AC3E}">
        <p14:creationId xmlns:p14="http://schemas.microsoft.com/office/powerpoint/2010/main" val="366790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sz="10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22AAB0-7515-4415-A6C3-F8E46A8E58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212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32143-F9F4-4300-BB98-2B4B13311FB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29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charset="0"/>
              <a:buChar char="•"/>
            </a:pPr>
            <a:r>
              <a:rPr lang="en-GB" b="0"/>
              <a:t>How to develop skills intelligence for ET, LM policy makers?</a:t>
            </a:r>
            <a:r>
              <a:rPr lang="en-GB" b="1"/>
              <a:t> No single data source (e.g. a survey), method or approach gives all the answers</a:t>
            </a:r>
            <a:r>
              <a:rPr lang="en-GB"/>
              <a:t>. Data (quantitative and qualitative) is the foundation of skills intelligence, but we often find we need to combine different sources of information to get the full picture. </a:t>
            </a:r>
            <a:r>
              <a:rPr lang="en-GB" baseline="0" err="1"/>
              <a:t>Cedefop’s</a:t>
            </a:r>
            <a:r>
              <a:rPr lang="en-GB" baseline="0"/>
              <a:t> approach to developing skills intelligence therefore is </a:t>
            </a:r>
            <a:r>
              <a:rPr lang="en-GB" b="1" baseline="0"/>
              <a:t>to blend (or mix) insights that are coming from different data sources and analysis approaches</a:t>
            </a:r>
            <a:r>
              <a:rPr lang="en-GB" baseline="0"/>
              <a:t>.</a:t>
            </a:r>
          </a:p>
          <a:p>
            <a:pPr marL="171450" indent="-171450">
              <a:buFont typeface="Arial" charset="0"/>
              <a:buChar char="•"/>
            </a:pPr>
            <a:r>
              <a:rPr lang="en-GB" baseline="0"/>
              <a:t>In the yellow shapes you see the skills intelligence foundations (sources, methods) Cedefop is using such as forecasts, surveys and online information; I will explain more about some of those resources later. </a:t>
            </a:r>
          </a:p>
          <a:p>
            <a:pPr marL="171450" indent="-171450">
              <a:buFont typeface="Arial" charset="0"/>
              <a:buChar char="•"/>
            </a:pPr>
            <a:r>
              <a:rPr lang="en-GB" baseline="0"/>
              <a:t>The blue dots shows the three perspectives in our skills intelligence work: a Long-term and future oriented perspective, the skills matching perspective and the perspective of skills that are currently in demand or emerging.</a:t>
            </a:r>
          </a:p>
          <a:p>
            <a:pPr marL="628650" lvl="1" indent="-171450">
              <a:buFont typeface="Arial" charset="0"/>
              <a:buChar char="•"/>
            </a:pPr>
            <a:r>
              <a:rPr lang="en-GB" baseline="0"/>
              <a:t>We look into the future using </a:t>
            </a:r>
            <a:r>
              <a:rPr lang="en-GB" b="1" baseline="0"/>
              <a:t>skills forecasts</a:t>
            </a:r>
            <a:r>
              <a:rPr lang="en-GB" baseline="0"/>
              <a:t> (quantitative) and </a:t>
            </a:r>
            <a:r>
              <a:rPr lang="en-GB" b="1" baseline="0"/>
              <a:t>foresight </a:t>
            </a:r>
            <a:r>
              <a:rPr lang="en-GB" baseline="0"/>
              <a:t>(qualitative or mixed qualitative/quantitative). Our focus is often on </a:t>
            </a:r>
            <a:r>
              <a:rPr lang="en-GB" b="1" baseline="0"/>
              <a:t>understanding megatrends</a:t>
            </a:r>
            <a:r>
              <a:rPr lang="en-GB" baseline="0"/>
              <a:t> –  important development that shape our economies and societies such as digitalisation, greening economies, population ageing </a:t>
            </a:r>
            <a:r>
              <a:rPr lang="en-GB" b="1" baseline="0"/>
              <a:t>and their impact on the labour market and skills</a:t>
            </a:r>
            <a:r>
              <a:rPr lang="en-GB" baseline="0"/>
              <a:t>.</a:t>
            </a:r>
          </a:p>
          <a:p>
            <a:pPr marL="628650" lvl="1" indent="-171450">
              <a:buFont typeface="Arial" charset="0"/>
              <a:buChar char="•"/>
            </a:pPr>
            <a:r>
              <a:rPr lang="en-GB" baseline="0"/>
              <a:t>We use surveys on VET, work, skills and learning to analyse </a:t>
            </a:r>
            <a:r>
              <a:rPr lang="en-GB" b="1" baseline="0"/>
              <a:t>labour market and skills bottlenecks and imbalances</a:t>
            </a:r>
            <a:r>
              <a:rPr lang="en-GB" baseline="0"/>
              <a:t>, The job market is a market that is constantly evolving and as a result there are imbalances: shortages in occupations (IT, medical professionals) and skills gaps among workers. Another type of imbalance </a:t>
            </a:r>
            <a:r>
              <a:rPr lang="en-GB" b="1" baseline="0"/>
              <a:t>is people in jobs that do not use their full potential</a:t>
            </a:r>
            <a:r>
              <a:rPr lang="en-GB" baseline="0"/>
              <a:t>. This happens when for example a university graduate cannot find a job at his level and therefore settles for a low level job (e.g. selling electronics in retail store). Not a big problem if it is a few months to earn some money while learning. But </a:t>
            </a:r>
            <a:r>
              <a:rPr lang="en-GB" b="1" baseline="0"/>
              <a:t>being ‘</a:t>
            </a:r>
            <a:r>
              <a:rPr lang="en-GB" b="1" baseline="0" err="1"/>
              <a:t>overskilled</a:t>
            </a:r>
            <a:r>
              <a:rPr lang="en-GB" b="1" baseline="0"/>
              <a:t>’ (as we call it) for long leads to less job satisfaction, and worse – people that do not use their skills for a long time, forget them, </a:t>
            </a:r>
            <a:r>
              <a:rPr lang="en-GB" baseline="0"/>
              <a:t>making it difficult to find a matching job as time goes by.</a:t>
            </a:r>
          </a:p>
          <a:p>
            <a:pPr marL="628650" lvl="1" indent="-171450">
              <a:buFont typeface="Arial" charset="0"/>
              <a:buChar char="•"/>
            </a:pPr>
            <a:r>
              <a:rPr lang="en-GB" baseline="0"/>
              <a:t>Since a few years we are exploiting online job ads (the ones you find on monster, indeed, </a:t>
            </a:r>
            <a:r>
              <a:rPr lang="en-GB" baseline="0" err="1"/>
              <a:t>infojobs</a:t>
            </a:r>
            <a:r>
              <a:rPr lang="en-GB" baseline="0"/>
              <a:t> in </a:t>
            </a:r>
            <a:r>
              <a:rPr lang="en-GB" baseline="0" err="1"/>
              <a:t>spain</a:t>
            </a:r>
            <a:r>
              <a:rPr lang="en-GB" baseline="0"/>
              <a:t>) to reflect on skills at a much more detailed level and on what skills trends are trending now or emerging. Apart from job title, such ads contain </a:t>
            </a:r>
            <a:r>
              <a:rPr lang="en-GB" b="1" baseline="0"/>
              <a:t>descriptions of what jobs are about and what skills they require</a:t>
            </a:r>
            <a:r>
              <a:rPr lang="en-GB" baseline="0"/>
              <a:t>. We collect millions of online job ads from all EU countries and the UK and analyse them using big data techniques. I will show some of the most recent analysis we do with such data later.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48A60-C909-4991-A234-922C53AABB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Calibri" panose="020F0502020204030204"/>
                <a:ea typeface="+mn-ea"/>
                <a:cs typeface="+mn-cs"/>
              </a:rPr>
              <a:t>J. Siebel</a:t>
            </a:r>
            <a:endParaRPr kumimoji="0" lang="el-GR"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531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4C9419-455D-E743-9D0C-EC65880EBF4E}"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67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85996C2-042C-6D4F-A0A9-15722A38427B}" type="slidenum">
              <a:rPr lang="en-GR" smtClean="0"/>
              <a:t>11</a:t>
            </a:fld>
            <a:endParaRPr lang="en-GR"/>
          </a:p>
        </p:txBody>
      </p:sp>
    </p:spTree>
    <p:extLst>
      <p:ext uri="{BB962C8B-B14F-4D97-AF65-F5344CB8AC3E}">
        <p14:creationId xmlns:p14="http://schemas.microsoft.com/office/powerpoint/2010/main" val="1479621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EE472F-F951-4862-A762-D8B1BEF4B0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926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85996C2-042C-6D4F-A0A9-15722A38427B}" type="slidenum">
              <a:rPr lang="en-GR" smtClean="0"/>
              <a:t>14</a:t>
            </a:fld>
            <a:endParaRPr lang="en-GR"/>
          </a:p>
        </p:txBody>
      </p:sp>
    </p:spTree>
    <p:extLst>
      <p:ext uri="{BB962C8B-B14F-4D97-AF65-F5344CB8AC3E}">
        <p14:creationId xmlns:p14="http://schemas.microsoft.com/office/powerpoint/2010/main" val="348074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85B370B-BFCC-4430-A7F9-6B40A61C7CBD}" type="slidenum">
              <a:rPr lang="en-GB" smtClean="0"/>
              <a:t>15</a:t>
            </a:fld>
            <a:endParaRPr lang="en-GB"/>
          </a:p>
        </p:txBody>
      </p:sp>
    </p:spTree>
    <p:extLst>
      <p:ext uri="{BB962C8B-B14F-4D97-AF65-F5344CB8AC3E}">
        <p14:creationId xmlns:p14="http://schemas.microsoft.com/office/powerpoint/2010/main" val="1077553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85996C2-042C-6D4F-A0A9-15722A38427B}" type="slidenum">
              <a:rPr lang="en-GR" smtClean="0"/>
              <a:t>16</a:t>
            </a:fld>
            <a:endParaRPr lang="en-GR"/>
          </a:p>
        </p:txBody>
      </p:sp>
    </p:spTree>
    <p:extLst>
      <p:ext uri="{BB962C8B-B14F-4D97-AF65-F5344CB8AC3E}">
        <p14:creationId xmlns:p14="http://schemas.microsoft.com/office/powerpoint/2010/main" val="2351533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Future LM trends via forecast and foresight What about the present (today and tomorrow)? </a:t>
            </a:r>
          </a:p>
          <a:p>
            <a:pPr marL="171450" indent="-171450">
              <a:buFont typeface="Arial" panose="020B0604020202020204" pitchFamily="34" charset="0"/>
              <a:buChar char="•"/>
            </a:pPr>
            <a:r>
              <a:rPr lang="en-GB"/>
              <a:t>That is where another skills intelligence tool comes in. Cedefop </a:t>
            </a:r>
            <a:r>
              <a:rPr lang="en-GB" err="1"/>
              <a:t>skillsOVATE</a:t>
            </a:r>
            <a:r>
              <a:rPr lang="en-GB"/>
              <a:t> is a system that collects and analyses hundreds of millions of online job advertisements from all EU countries plus the UK. Those online job advertisements contain information on what employers are asking for when they recruit new staff (Joint venture with Eurostat)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Relatively new approach with many opportunities – more detail (actual skills instead of skills proxies such as occupation or qualification level we use in forecasts), more contextualised info, faster, analysis of trends over time (compared to e.g. a skills survey)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At the same time it is also a very different data source – Challenges: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there is much less control over data generation (compared to e.g. a survey).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OJAs are </a:t>
            </a:r>
            <a:r>
              <a:rPr lang="en-GB" b="1"/>
              <a:t>not generated </a:t>
            </a:r>
            <a:r>
              <a:rPr lang="en-GB"/>
              <a:t>for research purposes.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Representativeness – some jobs not or very rarely advertised online (e.g. waiters, but also some higher level jobs where informal recruitment is a main recruitment channel.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Skills in OJA are not complete job descriptions or job profiles. Some skills are implicitly assumed, others may be overstated.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err="1"/>
              <a:t>Seperating</a:t>
            </a:r>
            <a:r>
              <a:rPr lang="en-GB"/>
              <a:t> valuable information from noise – need for highly complex data collection and production system (see the triangle) AND woman/man in the loop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latin typeface="+mn-lt"/>
                <a:ea typeface="+mn-ea"/>
                <a:cs typeface="+mn-cs"/>
              </a:rPr>
              <a:t>What is important for you: information accessible via Skills OVATE platform + </a:t>
            </a:r>
            <a:r>
              <a:rPr lang="en-GB" sz="1200" kern="1200" err="1">
                <a:solidFill>
                  <a:schemeClr val="tx1"/>
                </a:solidFill>
                <a:latin typeface="+mn-lt"/>
                <a:ea typeface="+mn-ea"/>
                <a:cs typeface="+mn-cs"/>
              </a:rPr>
              <a:t>datalab</a:t>
            </a:r>
            <a:r>
              <a:rPr lang="en-GB" sz="1200" kern="1200">
                <a:solidFill>
                  <a:schemeClr val="tx1"/>
                </a:solidFill>
                <a:latin typeface="+mn-lt"/>
                <a:ea typeface="+mn-ea"/>
                <a:cs typeface="+mn-cs"/>
              </a:rPr>
              <a:t> access to classified data for researchers. Let me show what type of analysis is actually possible with </a:t>
            </a:r>
            <a:r>
              <a:rPr lang="en-GB" sz="1200" kern="1200" err="1">
                <a:solidFill>
                  <a:schemeClr val="tx1"/>
                </a:solidFill>
                <a:latin typeface="+mn-lt"/>
                <a:ea typeface="+mn-ea"/>
                <a:cs typeface="+mn-cs"/>
              </a:rPr>
              <a:t>skillsOVATE</a:t>
            </a:r>
            <a:r>
              <a:rPr lang="en-GB" sz="1200" kern="1200">
                <a:solidFill>
                  <a:schemeClr val="tx1"/>
                </a:solidFill>
                <a:latin typeface="+mn-lt"/>
                <a:ea typeface="+mn-ea"/>
                <a:cs typeface="+mn-cs"/>
              </a:rPr>
              <a:t>.</a:t>
            </a:r>
          </a:p>
          <a:p>
            <a:endParaRPr lang="en-G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4C9419-455D-E743-9D0C-EC65880EBF4E}"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709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I will give you a sneak preview for the findings for sectors. As there are many sectors here, I’ll Focus on three findings</a:t>
            </a:r>
          </a:p>
          <a:p>
            <a:pPr marL="171450" indent="-171450">
              <a:buFont typeface="Arial" panose="020B0604020202020204" pitchFamily="34" charset="0"/>
              <a:buChar char="•"/>
            </a:pPr>
            <a:r>
              <a:rPr lang="en-GB"/>
              <a:t>Mining and quarrying – EGD implementation/green transition – not much shortages</a:t>
            </a:r>
          </a:p>
          <a:p>
            <a:pPr marL="171450" indent="-171450">
              <a:buFont typeface="Arial" panose="020B0604020202020204" pitchFamily="34" charset="0"/>
              <a:buChar char="•"/>
            </a:pPr>
            <a:r>
              <a:rPr lang="en-GB"/>
              <a:t>Human health, social care, services – significant shortages because these sectors have many jobs where personal skills play a big role. They require a particular profile and cannot be simply carried out by someone who is more educated. Also in these sectors the workforce is quite aged, and we see strong replacement needs in the future. </a:t>
            </a:r>
          </a:p>
          <a:p>
            <a:pPr marL="171450" indent="-171450">
              <a:buFont typeface="Arial" panose="020B0604020202020204" pitchFamily="34" charset="0"/>
              <a:buChar char="•"/>
            </a:pPr>
            <a:r>
              <a:rPr lang="en-GB"/>
              <a:t>ICT – now a sector which faces big shortages, but likely to change in the coming years. Mainly because supply is expanding and will suffice and because the current workforce is relatively young (meaning less replacement demand than other sectors).</a:t>
            </a:r>
          </a:p>
          <a:p>
            <a:endParaRPr lang="en-GB"/>
          </a:p>
        </p:txBody>
      </p:sp>
      <p:sp>
        <p:nvSpPr>
          <p:cNvPr id="4" name="Slide Number Placeholder 3"/>
          <p:cNvSpPr>
            <a:spLocks noGrp="1"/>
          </p:cNvSpPr>
          <p:nvPr>
            <p:ph type="sldNum" sz="quarter" idx="5"/>
          </p:nvPr>
        </p:nvSpPr>
        <p:spPr/>
        <p:txBody>
          <a:bodyPr/>
          <a:lstStyle/>
          <a:p>
            <a:fld id="{985996C2-042C-6D4F-A0A9-15722A38427B}" type="slidenum">
              <a:rPr lang="en-GR" smtClean="0"/>
              <a:t>18</a:t>
            </a:fld>
            <a:endParaRPr lang="en-GR"/>
          </a:p>
        </p:txBody>
      </p:sp>
    </p:spTree>
    <p:extLst>
      <p:ext uri="{BB962C8B-B14F-4D97-AF65-F5344CB8AC3E}">
        <p14:creationId xmlns:p14="http://schemas.microsoft.com/office/powerpoint/2010/main" val="391962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0000" indent="-180000" algn="l" rtl="0" fontAlgn="base">
              <a:buFont typeface="Arial" panose="020B0604020202020204" pitchFamily="34" charset="0"/>
              <a:buChar char="•"/>
            </a:pPr>
            <a:r>
              <a:rPr lang="en-GB" sz="1800" b="0" i="0" u="none" strike="noStrike">
                <a:solidFill>
                  <a:srgbClr val="000000"/>
                </a:solidFill>
                <a:effectLst/>
                <a:latin typeface="Calibri" panose="020F0502020204030204" pitchFamily="34" charset="0"/>
              </a:rPr>
              <a:t>Cedefop new skills forecast (to be out very soon) clearly shows that THE labour market megatrend is accelerating skills upgrading. So, up to 2035: the broad outlook is </a:t>
            </a:r>
            <a:r>
              <a:rPr lang="en-GB" sz="1800" b="1" i="0" u="none" strike="noStrike">
                <a:solidFill>
                  <a:srgbClr val="000000"/>
                </a:solidFill>
                <a:effectLst/>
                <a:latin typeface="Calibri" panose="020F0502020204030204" pitchFamily="34" charset="0"/>
              </a:rPr>
              <a:t>more jobs </a:t>
            </a:r>
            <a:r>
              <a:rPr lang="en-GB" sz="1800" b="0" i="0" u="none" strike="noStrike">
                <a:solidFill>
                  <a:srgbClr val="000000"/>
                </a:solidFill>
                <a:effectLst/>
                <a:latin typeface="Calibri" panose="020F0502020204030204" pitchFamily="34" charset="0"/>
              </a:rPr>
              <a:t>(employment) and </a:t>
            </a:r>
            <a:r>
              <a:rPr lang="en-GB" sz="1800" b="1" i="0" u="none" strike="noStrike">
                <a:solidFill>
                  <a:srgbClr val="000000"/>
                </a:solidFill>
                <a:effectLst/>
                <a:latin typeface="Calibri" panose="020F0502020204030204" pitchFamily="34" charset="0"/>
              </a:rPr>
              <a:t>more skills intensive jobs</a:t>
            </a:r>
            <a:r>
              <a:rPr lang="en-GB" sz="1800" b="0" i="0" u="none" strike="noStrike">
                <a:solidFill>
                  <a:srgbClr val="000000"/>
                </a:solidFill>
                <a:effectLst/>
                <a:latin typeface="Calibri" panose="020F0502020204030204" pitchFamily="34" charset="0"/>
              </a:rPr>
              <a:t>.</a:t>
            </a:r>
          </a:p>
          <a:p>
            <a:pPr marL="180000" indent="-180000" algn="l" rtl="0" fontAlgn="base">
              <a:buFont typeface="Arial" panose="020B0604020202020204" pitchFamily="34" charset="0"/>
              <a:buChar char="•"/>
            </a:pPr>
            <a:r>
              <a:rPr lang="en-GB" sz="1800" b="0" i="0" u="none" strike="noStrike">
                <a:solidFill>
                  <a:srgbClr val="000000"/>
                </a:solidFill>
                <a:effectLst/>
                <a:latin typeface="Calibri" panose="020F0502020204030204" pitchFamily="34" charset="0"/>
              </a:rPr>
              <a:t>our analysis strongly suggests that it is very likely that already before 2035 there will be more high skilled jobs (requiring academic or High-level VET) than medium skilled jobs. </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marL="180000" indent="-180000"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Skills upgrading</a:t>
            </a:r>
            <a:r>
              <a:rPr lang="en-GB" sz="1800" b="0" i="0" u="none" strike="noStrike">
                <a:solidFill>
                  <a:srgbClr val="000000"/>
                </a:solidFill>
                <a:effectLst/>
                <a:latin typeface="Calibri" panose="020F0502020204030204" pitchFamily="34" charset="0"/>
              </a:rPr>
              <a:t> is very visible in job openings: out of every 100 job openings up to 2035, 57 will be for people with a higher qualification; 41 for people with a medium level qualification only 2 for people with a lower qualification. </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marL="180000" indent="-180000" algn="l" rtl="0" fontAlgn="base">
              <a:buFont typeface="Arial" panose="020B0604020202020204" pitchFamily="34" charset="0"/>
              <a:buChar char="•"/>
            </a:pPr>
            <a:r>
              <a:rPr lang="en-GB" sz="1800" b="0" i="0" u="none" strike="noStrike">
                <a:solidFill>
                  <a:srgbClr val="000000"/>
                </a:solidFill>
                <a:effectLst/>
                <a:latin typeface="Calibri" panose="020F0502020204030204" pitchFamily="34" charset="0"/>
              </a:rPr>
              <a:t>But - and this is very important, these forecasts are </a:t>
            </a:r>
            <a:r>
              <a:rPr lang="en-GB" sz="1800" b="1" i="0" u="none" strike="noStrike">
                <a:solidFill>
                  <a:srgbClr val="000000"/>
                </a:solidFill>
                <a:effectLst/>
                <a:latin typeface="Calibri" panose="020F0502020204030204" pitchFamily="34" charset="0"/>
              </a:rPr>
              <a:t>not an image of what happens by itself</a:t>
            </a:r>
            <a:r>
              <a:rPr lang="en-GB" sz="1800" b="0" i="0" u="none" strike="noStrike">
                <a:solidFill>
                  <a:srgbClr val="000000"/>
                </a:solidFill>
                <a:effectLst/>
                <a:latin typeface="Calibri" panose="020F0502020204030204" pitchFamily="34" charset="0"/>
              </a:rPr>
              <a:t>. We incorporate the EU policy framework and its targets (e.g. EGD). The trends the forecasts show will not materialise unless we invest in Europe’s people by giving them the skills they need, address skills shortages (already putting a brake on progress in some the IT, energy, and care sectors) and make our economies </a:t>
            </a:r>
            <a:r>
              <a:rPr lang="en-GB" sz="1800" b="1" i="0" u="none" strike="noStrike">
                <a:solidFill>
                  <a:srgbClr val="000000"/>
                </a:solidFill>
                <a:effectLst/>
                <a:latin typeface="Calibri" panose="020F0502020204030204" pitchFamily="34" charset="0"/>
              </a:rPr>
              <a:t>more green and digital.</a:t>
            </a:r>
            <a:endParaRPr lang="en-US" sz="1800" b="0" i="0">
              <a:solidFill>
                <a:srgbClr val="444444"/>
              </a:solidFill>
              <a:effectLst/>
              <a:latin typeface="Arial" panose="020B0604020202020204" pitchFamily="34" charset="0"/>
            </a:endParaRPr>
          </a:p>
          <a:p>
            <a:pPr marL="171450" indent="-171450">
              <a:buFont typeface="Arial" panose="020B0604020202020204" pitchFamily="34" charset="0"/>
              <a:buChar char="•"/>
            </a:pPr>
            <a:endParaRPr lang="en-GR"/>
          </a:p>
        </p:txBody>
      </p:sp>
      <p:sp>
        <p:nvSpPr>
          <p:cNvPr id="4" name="Slide Number Placeholder 3"/>
          <p:cNvSpPr>
            <a:spLocks noGrp="1"/>
          </p:cNvSpPr>
          <p:nvPr>
            <p:ph type="sldNum" sz="quarter" idx="5"/>
          </p:nvPr>
        </p:nvSpPr>
        <p:spPr/>
        <p:txBody>
          <a:bodyPr/>
          <a:lstStyle/>
          <a:p>
            <a:fld id="{594C9419-455D-E743-9D0C-EC65880EBF4E}" type="slidenum">
              <a:rPr lang="en-GR" smtClean="0"/>
              <a:t>19</a:t>
            </a:fld>
            <a:endParaRPr lang="en-GR"/>
          </a:p>
        </p:txBody>
      </p:sp>
    </p:spTree>
    <p:extLst>
      <p:ext uri="{BB962C8B-B14F-4D97-AF65-F5344CB8AC3E}">
        <p14:creationId xmlns:p14="http://schemas.microsoft.com/office/powerpoint/2010/main" val="1632015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GB" sz="1800" b="0" i="0" u="none" strike="noStrike">
                <a:solidFill>
                  <a:srgbClr val="000000"/>
                </a:solidFill>
                <a:effectLst/>
                <a:latin typeface="Calibri" panose="020F0502020204030204" pitchFamily="34" charset="0"/>
              </a:rPr>
              <a:t>How can we ensure a just digital transition? Our survey evidence first of all tells us that it is a matter of making use of learning potential. We see that w</a:t>
            </a:r>
            <a:r>
              <a:rPr lang="en-GB" sz="1800" b="0" i="0" u="none" strike="noStrike">
                <a:solidFill>
                  <a:srgbClr val="000000"/>
                </a:solidFill>
                <a:effectLst/>
                <a:latin typeface="Arial" panose="020B0604020202020204" pitchFamily="34" charset="0"/>
              </a:rPr>
              <a:t>e can achieve a lot by investing in basic and medium level skills. </a:t>
            </a:r>
          </a:p>
          <a:p>
            <a:pPr marL="742950" lvl="1" indent="-285750" algn="l" rtl="0" fontAlgn="base">
              <a:buFont typeface="Arial" panose="020B0604020202020204" pitchFamily="34" charset="0"/>
              <a:buChar char="•"/>
            </a:pPr>
            <a:r>
              <a:rPr lang="en-GB" sz="1800" b="0" i="0" u="none" strike="noStrike">
                <a:solidFill>
                  <a:srgbClr val="000000"/>
                </a:solidFill>
                <a:effectLst/>
                <a:latin typeface="Arial" panose="020B0604020202020204" pitchFamily="34" charset="0"/>
              </a:rPr>
              <a:t>1 in every 5 EU+ adult workers could benefit from additional training in the most basic of digital skills - navigating the web.</a:t>
            </a:r>
            <a:r>
              <a:rPr lang="en-US" sz="1800" b="0" i="0">
                <a:solidFill>
                  <a:srgbClr val="444444"/>
                </a:solidFill>
                <a:effectLst/>
                <a:latin typeface="Arial" panose="020B0604020202020204" pitchFamily="34" charset="0"/>
              </a:rPr>
              <a:t>​</a:t>
            </a:r>
          </a:p>
          <a:p>
            <a:pPr marL="742950" lvl="1" indent="-285750" algn="l" rtl="0" fontAlgn="base">
              <a:buFont typeface="Arial" panose="020B0604020202020204" pitchFamily="34" charset="0"/>
              <a:buChar char="•"/>
            </a:pPr>
            <a:r>
              <a:rPr lang="en-GB" sz="1800" b="0" i="0" u="none" strike="noStrike">
                <a:solidFill>
                  <a:srgbClr val="000000"/>
                </a:solidFill>
                <a:effectLst/>
                <a:latin typeface="Arial" panose="020B0604020202020204" pitchFamily="34" charset="0"/>
              </a:rPr>
              <a:t>Between 30-40% of the EU+ workforce can be further trained in fundamental word processing and use of spreadsheets.</a:t>
            </a:r>
          </a:p>
          <a:p>
            <a:pPr marL="742950" lvl="1" indent="-285750" algn="l" rtl="0" fontAlgn="base">
              <a:buFont typeface="Arial" panose="020B0604020202020204" pitchFamily="34" charset="0"/>
              <a:buChar char="•"/>
            </a:pPr>
            <a:r>
              <a:rPr lang="en-GB" sz="1800" b="0" i="0" u="none" strike="noStrike">
                <a:solidFill>
                  <a:srgbClr val="000000"/>
                </a:solidFill>
                <a:effectLst/>
                <a:latin typeface="Arial" panose="020B0604020202020204" pitchFamily="34" charset="0"/>
              </a:rPr>
              <a:t>Between 70-90% is trainable for more advanced digital skills, such as database management and computer programming. So many people are potentially trainable for such skills. That is not to say many jobs demand them.</a:t>
            </a:r>
            <a:r>
              <a:rPr lang="en-US" sz="1800" b="0" i="0">
                <a:solidFill>
                  <a:srgbClr val="444444"/>
                </a:solidFill>
                <a:effectLst/>
                <a:latin typeface="Arial" panose="020B0604020202020204" pitchFamily="34" charset="0"/>
              </a:rPr>
              <a:t>​ [CLICK]</a:t>
            </a:r>
          </a:p>
          <a:p>
            <a:pPr marL="285750" indent="-285750" algn="l" rtl="0" fontAlgn="base">
              <a:buFont typeface="Arial" panose="020B0604020202020204" pitchFamily="34" charset="0"/>
              <a:buChar char="•"/>
            </a:pPr>
            <a:r>
              <a:rPr lang="en-GB" sz="1800" b="0" i="0" u="none" strike="noStrike">
                <a:solidFill>
                  <a:srgbClr val="000000"/>
                </a:solidFill>
                <a:effectLst/>
                <a:latin typeface="Calibri" panose="020F0502020204030204" pitchFamily="34" charset="0"/>
              </a:rPr>
              <a:t>But it is not only about supplying more skills. Our skills and jobs survey also shows a side of mismatch that tends to be less emphasised: knowledge and skills underutilisation at work. ​No matter what someone’s skill level is, there are substantial untapped opportunities to expand skills utilisation at work. In other words. We also need to </a:t>
            </a:r>
            <a:r>
              <a:rPr lang="en-GB" sz="1800" b="1" i="0" u="none" strike="noStrike">
                <a:solidFill>
                  <a:srgbClr val="000000"/>
                </a:solidFill>
                <a:effectLst/>
                <a:latin typeface="Calibri" panose="020F0502020204030204" pitchFamily="34" charset="0"/>
              </a:rPr>
              <a:t>upgrade jobs </a:t>
            </a:r>
            <a:r>
              <a:rPr lang="en-GB" sz="1800" b="0" i="0" u="none" strike="noStrike">
                <a:solidFill>
                  <a:srgbClr val="000000"/>
                </a:solidFill>
                <a:effectLst/>
                <a:latin typeface="Calibri" panose="020F0502020204030204" pitchFamily="34" charset="0"/>
              </a:rPr>
              <a:t>by designing jobs in smarter ways, by improving work organisation and by giving more people opportunities to use and expand their skills. ​</a:t>
            </a:r>
            <a:endParaRPr lang="en-GB" sz="1800">
              <a:effectLst/>
              <a:latin typeface="Arial" panose="020B0604020202020204" pitchFamily="34" charset="0"/>
              <a:ea typeface="Times New Roman" panose="02020603050405020304" pitchFamily="18" charset="0"/>
            </a:endParaRPr>
          </a:p>
          <a:p>
            <a:pPr marL="285750" indent="-285750">
              <a:buFont typeface="Arial" panose="020B0604020202020204" pitchFamily="34" charset="0"/>
              <a:buChar char="•"/>
            </a:pPr>
            <a:endParaRPr lang="en-GB" sz="1800">
              <a:effectLst/>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endParaRPr lang="en-GB"/>
          </a:p>
          <a:p>
            <a:endParaRPr lang="en-GB"/>
          </a:p>
          <a:p>
            <a:endParaRPr lang="en-GR"/>
          </a:p>
        </p:txBody>
      </p:sp>
      <p:sp>
        <p:nvSpPr>
          <p:cNvPr id="4" name="Slide Number Placeholder 3"/>
          <p:cNvSpPr>
            <a:spLocks noGrp="1"/>
          </p:cNvSpPr>
          <p:nvPr>
            <p:ph type="sldNum" sz="quarter" idx="5"/>
          </p:nvPr>
        </p:nvSpPr>
        <p:spPr/>
        <p:txBody>
          <a:bodyPr/>
          <a:lstStyle/>
          <a:p>
            <a:fld id="{594C9419-455D-E743-9D0C-EC65880EBF4E}" type="slidenum">
              <a:rPr lang="en-GR" smtClean="0"/>
              <a:t>20</a:t>
            </a:fld>
            <a:endParaRPr lang="en-GR"/>
          </a:p>
        </p:txBody>
      </p:sp>
    </p:spTree>
    <p:extLst>
      <p:ext uri="{BB962C8B-B14F-4D97-AF65-F5344CB8AC3E}">
        <p14:creationId xmlns:p14="http://schemas.microsoft.com/office/powerpoint/2010/main" val="3662669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R"/>
          </a:p>
        </p:txBody>
      </p:sp>
      <p:sp>
        <p:nvSpPr>
          <p:cNvPr id="4" name="Slide Number Placeholder 3"/>
          <p:cNvSpPr>
            <a:spLocks noGrp="1"/>
          </p:cNvSpPr>
          <p:nvPr>
            <p:ph type="sldNum" sz="quarter" idx="5"/>
          </p:nvPr>
        </p:nvSpPr>
        <p:spPr/>
        <p:txBody>
          <a:bodyPr/>
          <a:lstStyle/>
          <a:p>
            <a:fld id="{594C9419-455D-E743-9D0C-EC65880EBF4E}" type="slidenum">
              <a:rPr lang="en-GR" smtClean="0"/>
              <a:t>22</a:t>
            </a:fld>
            <a:endParaRPr lang="en-GR"/>
          </a:p>
        </p:txBody>
      </p:sp>
    </p:spTree>
    <p:extLst>
      <p:ext uri="{BB962C8B-B14F-4D97-AF65-F5344CB8AC3E}">
        <p14:creationId xmlns:p14="http://schemas.microsoft.com/office/powerpoint/2010/main" val="2718819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70510" algn="just">
              <a:lnSpc>
                <a:spcPts val="1400"/>
              </a:lnSpc>
              <a:spcAft>
                <a:spcPts val="600"/>
              </a:spcAft>
            </a:pPr>
            <a:r>
              <a:rPr lang="en-GB" sz="1800">
                <a:solidFill>
                  <a:srgbClr val="000000"/>
                </a:solidFill>
                <a:effectLst/>
                <a:latin typeface="Arial" panose="020B0604020202020204" pitchFamily="34" charset="0"/>
                <a:ea typeface="Calibri" panose="020F0502020204030204" pitchFamily="34" charset="0"/>
              </a:rPr>
              <a:t>Moreover, achieving the green transition highly depends on the development and implementation of “green” technologies. The occupations mainly responsible for the development and design of such technologies (and of the relevant infrastructure necessary for the implementation of these technologies), such as scientists, R&amp;D researchers, specialised engineers and associate professionals supporting these occupations etc. may account only for a small share of green jobs and/or be expected to have small changes in their employment shares. Nonetheless, they are critical for the achievement of the green transition. Cedefop has described such jobs (usually in R&amp;D or engineering), as “thyroid” (Cedefop, 2022a).</a:t>
            </a:r>
          </a:p>
          <a:p>
            <a:pPr indent="270510" algn="just">
              <a:lnSpc>
                <a:spcPts val="1400"/>
              </a:lnSpc>
              <a:spcAft>
                <a:spcPts val="600"/>
              </a:spcAft>
            </a:pPr>
            <a:r>
              <a:rPr lang="en-GB" sz="1800" b="1">
                <a:solidFill>
                  <a:srgbClr val="000000"/>
                </a:solidFill>
                <a:effectLst/>
                <a:latin typeface="Arial" panose="020B0604020202020204" pitchFamily="34" charset="0"/>
                <a:ea typeface="Calibri" panose="020F0502020204030204" pitchFamily="34" charset="0"/>
              </a:rPr>
              <a:t>“Thyroid” occupations</a:t>
            </a:r>
            <a:r>
              <a:rPr lang="en-GB" sz="1800">
                <a:solidFill>
                  <a:srgbClr val="000000"/>
                </a:solidFill>
                <a:effectLst/>
                <a:latin typeface="Arial" panose="020B0604020202020204" pitchFamily="34" charset="0"/>
                <a:ea typeface="Calibri" panose="020F0502020204030204" pitchFamily="34" charset="0"/>
              </a:rPr>
              <a:t> may be highly skilled (e.g. engineer working on alternative fuels), while skill sets in some of them may yet to be defined (due to being relevant to emerging technologies, such as hydrogen). Middle-skilled occupations with more technical profiles, concerning technicians, such as offshore renewable energy plant operators and </a:t>
            </a:r>
            <a:r>
              <a:rPr lang="en-GB" sz="1800">
                <a:solidFill>
                  <a:srgbClr val="000000"/>
                </a:solidFill>
                <a:effectLst/>
                <a:latin typeface="Arial" panose="020B0604020202020204" pitchFamily="34" charset="0"/>
                <a:ea typeface="Times New Roman" panose="02020603050405020304" pitchFamily="18" charset="0"/>
              </a:rPr>
              <a:t>biogas technicians, are equally critical.</a:t>
            </a:r>
            <a:endParaRPr lang="en-GB" sz="1800">
              <a:solidFill>
                <a:srgbClr val="000000"/>
              </a:solidFill>
              <a:effectLst/>
              <a:latin typeface="Arial" panose="020B0604020202020204" pitchFamily="34" charset="0"/>
              <a:ea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fld id="{AA6FDDEA-D4C0-4412-A498-656D1FADD33C}" type="slidenum">
              <a:rPr lang="en-GB" smtClean="0"/>
              <a:t>23</a:t>
            </a:fld>
            <a:endParaRPr lang="en-GB"/>
          </a:p>
        </p:txBody>
      </p:sp>
    </p:spTree>
    <p:extLst>
      <p:ext uri="{BB962C8B-B14F-4D97-AF65-F5344CB8AC3E}">
        <p14:creationId xmlns:p14="http://schemas.microsoft.com/office/powerpoint/2010/main" val="199893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Strategic skills: management and entrepreneurial skills establishing a sustainability vision or mindset; </a:t>
            </a:r>
          </a:p>
          <a:p>
            <a:endParaRPr lang="en-GB"/>
          </a:p>
          <a:p>
            <a:r>
              <a:rPr lang="en-GB"/>
              <a:t> Enabling skills: digital and data analysis skills to collect, combine and process information to deliver sustainable solutions effectively and efficiently. Product and process design skills, playing a major role in waste reduction, are also needed; </a:t>
            </a:r>
          </a:p>
          <a:p>
            <a:endParaRPr lang="en-GB"/>
          </a:p>
          <a:p>
            <a:r>
              <a:rPr lang="en-GB"/>
              <a:t> Production skills: e.g., for workers installing sensors, food production line workers, soil and water management professionals, and waste processing and recycling workers; </a:t>
            </a:r>
          </a:p>
          <a:p>
            <a:endParaRPr lang="en-GB"/>
          </a:p>
          <a:p>
            <a:r>
              <a:rPr lang="en-GB"/>
              <a:t> Marketing / communication skills: needed to communicate to consumers or the wider population to merits of reducing waste, upscaling recycling, and repairing goods</a:t>
            </a:r>
          </a:p>
        </p:txBody>
      </p:sp>
      <p:sp>
        <p:nvSpPr>
          <p:cNvPr id="4" name="Slide Number Placeholder 3"/>
          <p:cNvSpPr>
            <a:spLocks noGrp="1"/>
          </p:cNvSpPr>
          <p:nvPr>
            <p:ph type="sldNum" sz="quarter" idx="5"/>
          </p:nvPr>
        </p:nvSpPr>
        <p:spPr/>
        <p:txBody>
          <a:bodyPr/>
          <a:lstStyle/>
          <a:p>
            <a:fld id="{AA6FDDEA-D4C0-4412-A498-656D1FADD33C}" type="slidenum">
              <a:rPr lang="en-GB" smtClean="0"/>
              <a:t>24</a:t>
            </a:fld>
            <a:endParaRPr lang="en-GB"/>
          </a:p>
        </p:txBody>
      </p:sp>
    </p:spTree>
    <p:extLst>
      <p:ext uri="{BB962C8B-B14F-4D97-AF65-F5344CB8AC3E}">
        <p14:creationId xmlns:p14="http://schemas.microsoft.com/office/powerpoint/2010/main" val="2988324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85996C2-042C-6D4F-A0A9-15722A38427B}" type="slidenum">
              <a:rPr lang="en-GR" smtClean="0"/>
              <a:t>25</a:t>
            </a:fld>
            <a:endParaRPr lang="en-GR"/>
          </a:p>
        </p:txBody>
      </p:sp>
    </p:spTree>
    <p:extLst>
      <p:ext uri="{BB962C8B-B14F-4D97-AF65-F5344CB8AC3E}">
        <p14:creationId xmlns:p14="http://schemas.microsoft.com/office/powerpoint/2010/main" val="1723996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85B370B-BFCC-4430-A7F9-6B40A61C7CBD}" type="slidenum">
              <a:rPr lang="en-GB" smtClean="0"/>
              <a:t>31</a:t>
            </a:fld>
            <a:endParaRPr lang="en-GB"/>
          </a:p>
        </p:txBody>
      </p:sp>
    </p:spTree>
    <p:extLst>
      <p:ext uri="{BB962C8B-B14F-4D97-AF65-F5344CB8AC3E}">
        <p14:creationId xmlns:p14="http://schemas.microsoft.com/office/powerpoint/2010/main" val="466248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DE1914-00D4-43CD-9A73-B4026846982A}"/>
              </a:ext>
            </a:extLst>
          </p:cNvPr>
          <p:cNvSpPr>
            <a:spLocks noGrp="1"/>
          </p:cNvSpPr>
          <p:nvPr>
            <p:ph type="ctrTitle"/>
          </p:nvPr>
        </p:nvSpPr>
        <p:spPr>
          <a:xfrm>
            <a:off x="644545" y="2431115"/>
            <a:ext cx="6870351" cy="788335"/>
          </a:xfrm>
          <a:prstGeom prst="rect">
            <a:avLst/>
          </a:prstGeom>
        </p:spPr>
        <p:txBody>
          <a:bodyPr/>
          <a:lstStyle>
            <a:lvl1pPr algn="l">
              <a:defRPr sz="3500" b="1">
                <a:solidFill>
                  <a:srgbClr val="0096D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D1E85406-8FD9-4F8D-B21D-71990E4DCBB0}"/>
              </a:ext>
            </a:extLst>
          </p:cNvPr>
          <p:cNvSpPr>
            <a:spLocks noGrp="1"/>
          </p:cNvSpPr>
          <p:nvPr>
            <p:ph type="subTitle" idx="1"/>
          </p:nvPr>
        </p:nvSpPr>
        <p:spPr>
          <a:xfrm>
            <a:off x="655055" y="4095750"/>
            <a:ext cx="5594003" cy="478904"/>
          </a:xfrm>
          <a:prstGeom prst="rect">
            <a:avLst/>
          </a:prstGeom>
        </p:spPr>
        <p:txBody>
          <a:bodyPr/>
          <a:lstStyle>
            <a:lvl1pPr marL="0" indent="0" algn="l">
              <a:buNone/>
              <a:defRPr sz="20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86626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3262932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154282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 slide 02">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
        <p:nvSpPr>
          <p:cNvPr id="3" name="Title 1">
            <a:extLst>
              <a:ext uri="{FF2B5EF4-FFF2-40B4-BE49-F238E27FC236}">
                <a16:creationId xmlns:a16="http://schemas.microsoft.com/office/drawing/2014/main" id="{EFE57DB2-0F3D-4AEE-8410-3716FECC36CF}"/>
              </a:ext>
            </a:extLst>
          </p:cNvPr>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7" name="Content Placeholder 2">
            <a:extLst>
              <a:ext uri="{FF2B5EF4-FFF2-40B4-BE49-F238E27FC236}">
                <a16:creationId xmlns:a16="http://schemas.microsoft.com/office/drawing/2014/main" id="{478C3CAB-A14D-2E4B-B5B7-4D4E50791B33}"/>
              </a:ext>
            </a:extLst>
          </p:cNvPr>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Tree>
    <p:extLst>
      <p:ext uri="{BB962C8B-B14F-4D97-AF65-F5344CB8AC3E}">
        <p14:creationId xmlns:p14="http://schemas.microsoft.com/office/powerpoint/2010/main" val="1366945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0BD98EED-333A-43C1-83E1-74805A0712DB}" type="datetimeFigureOut">
              <a:rPr lang="en-GB" smtClean="0"/>
              <a:t>10/03/2024</a:t>
            </a:fld>
            <a:endParaRPr lang="en-GB"/>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D081C46-EEE6-473C-9522-54FA759523D4}" type="slidenum">
              <a:rPr lang="en-GB" smtClean="0"/>
              <a:t>‹#›</a:t>
            </a:fld>
            <a:endParaRPr lang="en-GB"/>
          </a:p>
        </p:txBody>
      </p:sp>
      <p:grpSp>
        <p:nvGrpSpPr>
          <p:cNvPr id="7" name="Group 6"/>
          <p:cNvGrpSpPr/>
          <p:nvPr userDrawn="1"/>
        </p:nvGrpSpPr>
        <p:grpSpPr>
          <a:xfrm>
            <a:off x="2950585" y="6517829"/>
            <a:ext cx="8329993" cy="64027"/>
            <a:chOff x="-4475" y="6751484"/>
            <a:chExt cx="9160962" cy="130813"/>
          </a:xfrm>
        </p:grpSpPr>
        <p:sp>
          <p:nvSpPr>
            <p:cNvPr id="8" name="Rectangle 7"/>
            <p:cNvSpPr/>
            <p:nvPr/>
          </p:nvSpPr>
          <p:spPr>
            <a:xfrm>
              <a:off x="-4475" y="6751484"/>
              <a:ext cx="9160962" cy="128108"/>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grpSp>
          <p:nvGrpSpPr>
            <p:cNvPr id="9" name="Group 8"/>
            <p:cNvGrpSpPr/>
            <p:nvPr userDrawn="1"/>
          </p:nvGrpSpPr>
          <p:grpSpPr>
            <a:xfrm>
              <a:off x="896785" y="6751484"/>
              <a:ext cx="7586765" cy="130813"/>
              <a:chOff x="896786" y="6751484"/>
              <a:chExt cx="7586765" cy="130813"/>
            </a:xfrm>
          </p:grpSpPr>
          <p:sp>
            <p:nvSpPr>
              <p:cNvPr id="10" name="Rectangle 9"/>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1" name="Rectangle 10"/>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2" name="Rectangle 11"/>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3" name="Rectangle 12"/>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4" name="Rectangle 13"/>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5" name="Rectangle 14"/>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6" name="Rectangle 15"/>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grpSp>
      </p:grpSp>
      <p:pic>
        <p:nvPicPr>
          <p:cNvPr id="17" name="Picture 2" descr="H:\Area_CID\00 Common\IMAGE BANK\Photos\Resources\Logos\Cedefop\2008-today\Logo no lines\H2_CMYK_EN_no lines.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23392" y="6428385"/>
            <a:ext cx="2159000" cy="238125"/>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5"/>
          <p:cNvSpPr txBox="1">
            <a:spLocks/>
          </p:cNvSpPr>
          <p:nvPr userDrawn="1"/>
        </p:nvSpPr>
        <p:spPr>
          <a:xfrm>
            <a:off x="9107851" y="6345720"/>
            <a:ext cx="28448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755EB9-6E32-4836-8B27-EC6F842DA678}" type="slidenum">
              <a:rPr lang="en-GB" sz="750" smtClean="0">
                <a:solidFill>
                  <a:prstClr val="black">
                    <a:tint val="75000"/>
                  </a:prstClr>
                </a:solidFill>
                <a:latin typeface="Arial" panose="020B0604020202020204" pitchFamily="34" charset="0"/>
                <a:cs typeface="Arial" panose="020B0604020202020204" pitchFamily="34" charset="0"/>
              </a:rPr>
              <a:pPr/>
              <a:t>‹#›</a:t>
            </a:fld>
            <a:endParaRPr lang="en-GB" sz="750">
              <a:solidFill>
                <a:prstClr val="black">
                  <a:tint val="75000"/>
                </a:prstClr>
              </a:solidFill>
              <a:latin typeface="Arial" panose="020B0604020202020204" pitchFamily="34" charset="0"/>
              <a:cs typeface="Arial" panose="020B0604020202020204" pitchFamily="34" charset="0"/>
            </a:endParaRPr>
          </a:p>
        </p:txBody>
      </p:sp>
      <p:sp>
        <p:nvSpPr>
          <p:cNvPr id="51" name="TextBox 50"/>
          <p:cNvSpPr txBox="1"/>
          <p:nvPr userDrawn="1"/>
        </p:nvSpPr>
        <p:spPr>
          <a:xfrm>
            <a:off x="-41507" y="4941168"/>
            <a:ext cx="11952651" cy="300082"/>
          </a:xfrm>
          <a:prstGeom prst="rect">
            <a:avLst/>
          </a:prstGeom>
          <a:noFill/>
        </p:spPr>
        <p:txBody>
          <a:bodyPr wrap="square" rtlCol="0">
            <a:spAutoFit/>
          </a:bodyPr>
          <a:lstStyle/>
          <a:p>
            <a:endParaRPr lang="en-GB" sz="1350"/>
          </a:p>
        </p:txBody>
      </p:sp>
    </p:spTree>
    <p:extLst>
      <p:ext uri="{BB962C8B-B14F-4D97-AF65-F5344CB8AC3E}">
        <p14:creationId xmlns:p14="http://schemas.microsoft.com/office/powerpoint/2010/main" val="1898968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400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520845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34312" y="332656"/>
            <a:ext cx="10972800" cy="720080"/>
          </a:xfrm>
          <a:prstGeom prst="rect">
            <a:avLst/>
          </a:prstGeom>
        </p:spPr>
        <p:txBody>
          <a:bodyPr/>
          <a:lstStyle>
            <a:lvl1pPr>
              <a:defRPr b="1">
                <a:solidFill>
                  <a:srgbClr val="154F98"/>
                </a:solidFill>
                <a:latin typeface="Arial" pitchFamily="34" charset="0"/>
                <a:cs typeface="Arial" pitchFamily="34" charset="0"/>
              </a:defRPr>
            </a:lvl1pPr>
          </a:lstStyle>
          <a:p>
            <a:r>
              <a:rPr lang="en-US"/>
              <a:t>Click to edit Master title style</a:t>
            </a:r>
            <a:endParaRPr lang="en-GB"/>
          </a:p>
        </p:txBody>
      </p:sp>
      <p:sp>
        <p:nvSpPr>
          <p:cNvPr id="9" name="Content Placeholder 8"/>
          <p:cNvSpPr>
            <a:spLocks noGrp="1"/>
          </p:cNvSpPr>
          <p:nvPr>
            <p:ph sz="quarter" idx="13"/>
          </p:nvPr>
        </p:nvSpPr>
        <p:spPr>
          <a:xfrm>
            <a:off x="648104" y="1124744"/>
            <a:ext cx="10945216" cy="3528392"/>
          </a:xfrm>
          <a:prstGeom prst="rect">
            <a:avLst/>
          </a:prstGeom>
        </p:spPr>
        <p:txBody>
          <a:bodyPr/>
          <a:lstStyle>
            <a:lvl1pPr>
              <a:buClr>
                <a:srgbClr val="82A8B6"/>
              </a:buClr>
              <a:defRPr sz="2000">
                <a:solidFill>
                  <a:schemeClr val="tx1"/>
                </a:solidFill>
                <a:latin typeface="Arial" panose="020B0604020202020204" pitchFamily="34" charset="0"/>
                <a:cs typeface="Arial" panose="020B0604020202020204" pitchFamily="34" charset="0"/>
              </a:defRPr>
            </a:lvl1pPr>
            <a:lvl2pPr>
              <a:buClr>
                <a:srgbClr val="82A8B6"/>
              </a:buClr>
              <a:defRPr sz="1800">
                <a:solidFill>
                  <a:schemeClr val="tx1"/>
                </a:solidFill>
                <a:latin typeface="Arial" panose="020B0604020202020204" pitchFamily="34" charset="0"/>
                <a:cs typeface="Arial" panose="020B0604020202020204" pitchFamily="34" charset="0"/>
              </a:defRPr>
            </a:lvl2pPr>
            <a:lvl3pPr>
              <a:buClr>
                <a:srgbClr val="82A8B6"/>
              </a:buClr>
              <a:defRPr sz="1600">
                <a:solidFill>
                  <a:schemeClr val="tx1"/>
                </a:solidFill>
                <a:latin typeface="Arial" panose="020B0604020202020204" pitchFamily="34" charset="0"/>
                <a:cs typeface="Arial" panose="020B0604020202020204" pitchFamily="34" charset="0"/>
              </a:defRPr>
            </a:lvl3pPr>
            <a:lvl4pPr>
              <a:buClr>
                <a:srgbClr val="82A8B6"/>
              </a:buClr>
              <a:defRPr sz="1400">
                <a:solidFill>
                  <a:schemeClr val="tx1"/>
                </a:solidFill>
                <a:latin typeface="Arial" panose="020B0604020202020204" pitchFamily="34" charset="0"/>
                <a:cs typeface="Arial" panose="020B0604020202020204" pitchFamily="34" charset="0"/>
              </a:defRPr>
            </a:lvl4pPr>
            <a:lvl5pPr>
              <a:buClr>
                <a:srgbClr val="82A8B6"/>
              </a:buClr>
              <a:defRPr sz="14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1">
            <a:extLst>
              <a:ext uri="{FF2B5EF4-FFF2-40B4-BE49-F238E27FC236}">
                <a16:creationId xmlns:a16="http://schemas.microsoft.com/office/drawing/2014/main" id="{59C4300B-B333-42D6-9656-727B3EBDE9F1}"/>
              </a:ext>
            </a:extLst>
          </p:cNvPr>
          <p:cNvSpPr txBox="1">
            <a:spLocks/>
          </p:cNvSpPr>
          <p:nvPr userDrawn="1"/>
        </p:nvSpPr>
        <p:spPr>
          <a:xfrm>
            <a:off x="812801" y="418654"/>
            <a:ext cx="3986831"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7" name="Title 1">
            <a:extLst>
              <a:ext uri="{FF2B5EF4-FFF2-40B4-BE49-F238E27FC236}">
                <a16:creationId xmlns:a16="http://schemas.microsoft.com/office/drawing/2014/main" id="{B60E901E-0C6E-4E0C-8C59-0464E4CB50EC}"/>
              </a:ext>
            </a:extLst>
          </p:cNvPr>
          <p:cNvSpPr txBox="1">
            <a:spLocks/>
          </p:cNvSpPr>
          <p:nvPr userDrawn="1"/>
        </p:nvSpPr>
        <p:spPr>
          <a:xfrm>
            <a:off x="4818175" y="418654"/>
            <a:ext cx="3986831"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8" name="Content Placeholder 2">
            <a:extLst>
              <a:ext uri="{FF2B5EF4-FFF2-40B4-BE49-F238E27FC236}">
                <a16:creationId xmlns:a16="http://schemas.microsoft.com/office/drawing/2014/main" id="{765B694D-4BA3-4A08-91BE-AA9C4FCDF12B}"/>
              </a:ext>
            </a:extLst>
          </p:cNvPr>
          <p:cNvSpPr txBox="1">
            <a:spLocks/>
          </p:cNvSpPr>
          <p:nvPr userDrawn="1"/>
        </p:nvSpPr>
        <p:spPr>
          <a:xfrm>
            <a:off x="831195" y="1155556"/>
            <a:ext cx="1483883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sp>
        <p:nvSpPr>
          <p:cNvPr id="19" name="Slide Number Placeholder 5">
            <a:extLst>
              <a:ext uri="{FF2B5EF4-FFF2-40B4-BE49-F238E27FC236}">
                <a16:creationId xmlns:a16="http://schemas.microsoft.com/office/drawing/2014/main" id="{F16DA316-F401-42DF-882A-355BBAA154A4}"/>
              </a:ext>
            </a:extLst>
          </p:cNvPr>
          <p:cNvSpPr>
            <a:spLocks noGrp="1"/>
          </p:cNvSpPr>
          <p:nvPr>
            <p:ph type="sldNum" sz="quarter" idx="4"/>
          </p:nvPr>
        </p:nvSpPr>
        <p:spPr>
          <a:xfrm>
            <a:off x="14912754" y="6364884"/>
            <a:ext cx="1010709"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custDataLst>
      <p:tags r:id="rId1"/>
    </p:custDataLst>
    <p:extLst>
      <p:ext uri="{BB962C8B-B14F-4D97-AF65-F5344CB8AC3E}">
        <p14:creationId xmlns:p14="http://schemas.microsoft.com/office/powerpoint/2010/main" val="1442248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189FC5-FF37-40EA-A260-C2EE4BE7F3A5}"/>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3" name="Footer Placeholder 2">
            <a:extLst>
              <a:ext uri="{FF2B5EF4-FFF2-40B4-BE49-F238E27FC236}">
                <a16:creationId xmlns:a16="http://schemas.microsoft.com/office/drawing/2014/main" id="{7B967D38-E41D-413D-8F7D-1D3C0CF856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959CC5-2888-47AE-9B83-F5F59A5289A1}"/>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72362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In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
        <p:nvSpPr>
          <p:cNvPr id="3" name="Title 1">
            <a:extLst>
              <a:ext uri="{FF2B5EF4-FFF2-40B4-BE49-F238E27FC236}">
                <a16:creationId xmlns:a16="http://schemas.microsoft.com/office/drawing/2014/main" id="{EFE57DB2-0F3D-4AEE-8410-3716FECC36CF}"/>
              </a:ext>
            </a:extLst>
          </p:cNvPr>
          <p:cNvSpPr>
            <a:spLocks noGrp="1"/>
          </p:cNvSpPr>
          <p:nvPr>
            <p:ph type="title"/>
          </p:nvPr>
        </p:nvSpPr>
        <p:spPr>
          <a:xfrm>
            <a:off x="468000" y="418653"/>
            <a:ext cx="6899564" cy="634083"/>
          </a:xfrm>
          <a:prstGeom prst="rect">
            <a:avLst/>
          </a:prstGeom>
        </p:spPr>
        <p:txBody>
          <a:bodyPr>
            <a:normAutofit/>
          </a:bodyPr>
          <a:lstStyle>
            <a:lvl1pPr algn="l">
              <a:defRPr sz="3200" b="1" cap="none" baseline="0">
                <a:solidFill>
                  <a:srgbClr val="0096D8"/>
                </a:solidFill>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812196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DE1914-00D4-43CD-9A73-B4026846982A}"/>
              </a:ext>
            </a:extLst>
          </p:cNvPr>
          <p:cNvSpPr>
            <a:spLocks noGrp="1"/>
          </p:cNvSpPr>
          <p:nvPr>
            <p:ph type="ctrTitle"/>
          </p:nvPr>
        </p:nvSpPr>
        <p:spPr>
          <a:xfrm>
            <a:off x="644545" y="2431115"/>
            <a:ext cx="6870351" cy="788335"/>
          </a:xfrm>
          <a:prstGeom prst="rect">
            <a:avLst/>
          </a:prstGeom>
        </p:spPr>
        <p:txBody>
          <a:bodyPr/>
          <a:lstStyle>
            <a:lvl1pPr algn="l">
              <a:defRPr sz="3500" b="1">
                <a:solidFill>
                  <a:srgbClr val="0096D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D1E85406-8FD9-4F8D-B21D-71990E4DCBB0}"/>
              </a:ext>
            </a:extLst>
          </p:cNvPr>
          <p:cNvSpPr>
            <a:spLocks noGrp="1"/>
          </p:cNvSpPr>
          <p:nvPr>
            <p:ph type="subTitle" idx="1"/>
          </p:nvPr>
        </p:nvSpPr>
        <p:spPr>
          <a:xfrm>
            <a:off x="644545" y="3399099"/>
            <a:ext cx="5594003" cy="478904"/>
          </a:xfrm>
          <a:prstGeom prst="rect">
            <a:avLst/>
          </a:prstGeom>
        </p:spPr>
        <p:txBody>
          <a:bodyPr/>
          <a:lstStyle>
            <a:lvl1pPr marL="0" indent="0" algn="l">
              <a:buNone/>
              <a:defRPr sz="20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2" name="Picture 1" descr="A picture containing qr code&#10;&#10;Description automatically generated">
            <a:extLst>
              <a:ext uri="{FF2B5EF4-FFF2-40B4-BE49-F238E27FC236}">
                <a16:creationId xmlns:a16="http://schemas.microsoft.com/office/drawing/2014/main" id="{EF0F508C-7292-8310-3801-494925FF80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545" y="483788"/>
            <a:ext cx="2381240" cy="1662512"/>
          </a:xfrm>
          <a:prstGeom prst="rect">
            <a:avLst/>
          </a:prstGeom>
        </p:spPr>
      </p:pic>
    </p:spTree>
    <p:extLst>
      <p:ext uri="{BB962C8B-B14F-4D97-AF65-F5344CB8AC3E}">
        <p14:creationId xmlns:p14="http://schemas.microsoft.com/office/powerpoint/2010/main" val="3307654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3114-0EC7-49A9-BD84-3B602EE729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125312-93F0-4D9A-9C83-8D2E4C85A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F8D0B2-34E1-4439-AAE4-A3A58EFBB611}"/>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5" name="Footer Placeholder 4">
            <a:extLst>
              <a:ext uri="{FF2B5EF4-FFF2-40B4-BE49-F238E27FC236}">
                <a16:creationId xmlns:a16="http://schemas.microsoft.com/office/drawing/2014/main" id="{36134C73-C040-486D-B450-658928DACE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D88AE1-C03D-48E7-8611-2653F472B9EE}"/>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3586914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01ADD-B054-44D6-BCA9-6CA4CDFF40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6CD585-6A27-4D44-94B3-697C33B11A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86AC83-55CD-4CD1-AAC3-A843A12D3336}"/>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5" name="Footer Placeholder 4">
            <a:extLst>
              <a:ext uri="{FF2B5EF4-FFF2-40B4-BE49-F238E27FC236}">
                <a16:creationId xmlns:a16="http://schemas.microsoft.com/office/drawing/2014/main" id="{D38441E4-2D90-4310-B216-F9C5E0A26C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76973A-A811-406B-8E7B-DC644C5B39B7}"/>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269572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B819-0D3D-4012-A74B-F4393FDFFE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42A82F-DCC9-43FE-8CF0-96DDF2F45D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18DA9-2D7A-466E-AAF1-FC8D159EAE57}"/>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5" name="Footer Placeholder 4">
            <a:extLst>
              <a:ext uri="{FF2B5EF4-FFF2-40B4-BE49-F238E27FC236}">
                <a16:creationId xmlns:a16="http://schemas.microsoft.com/office/drawing/2014/main" id="{97CF4683-7426-4FA6-9F5F-D54228AB9E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18EE23-8172-4040-A465-3940F27B0015}"/>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2178552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18A0-21D3-4DAB-B482-3FF09A3EA3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30AE27-4CEA-4DC8-9ED1-CA424A0F99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351382-CC92-4F85-AAFC-B866DAD30E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DDD83C-9C9D-4813-9335-9CC02A35E027}"/>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6" name="Footer Placeholder 5">
            <a:extLst>
              <a:ext uri="{FF2B5EF4-FFF2-40B4-BE49-F238E27FC236}">
                <a16:creationId xmlns:a16="http://schemas.microsoft.com/office/drawing/2014/main" id="{B70E61DB-97BC-4520-9D6F-D46B4ED6AC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3111C6-2D6B-47B5-9DD8-93CA8F38D085}"/>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3945275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FA75C-2DB0-4E3B-BA03-C4EB0C428E6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77092B-D260-4A14-9719-65706994D0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57F528-ED79-476F-8691-1CD6B7DAA2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F032C3F-8B10-4605-ABB7-2322E5AF1C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585062-B81C-4841-80AC-C4C47FDE53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44626D-47A9-4400-B1C3-190811743461}"/>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8" name="Footer Placeholder 7">
            <a:extLst>
              <a:ext uri="{FF2B5EF4-FFF2-40B4-BE49-F238E27FC236}">
                <a16:creationId xmlns:a16="http://schemas.microsoft.com/office/drawing/2014/main" id="{115C86CF-A1B3-4A63-9DE1-2EFD05FDC4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031249E-0546-446A-8709-1ADA978E77D7}"/>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3506047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2480-57C4-4DF4-8334-F1CCED3891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9F82284-E2B4-4417-A606-85CE420B3364}"/>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4" name="Footer Placeholder 3">
            <a:extLst>
              <a:ext uri="{FF2B5EF4-FFF2-40B4-BE49-F238E27FC236}">
                <a16:creationId xmlns:a16="http://schemas.microsoft.com/office/drawing/2014/main" id="{15A3458E-8FBA-4152-BB2E-D5865D42D7D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81029B-1F87-4C59-A32B-011117633757}"/>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1199140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189FC5-FF37-40EA-A260-C2EE4BE7F3A5}"/>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3" name="Footer Placeholder 2">
            <a:extLst>
              <a:ext uri="{FF2B5EF4-FFF2-40B4-BE49-F238E27FC236}">
                <a16:creationId xmlns:a16="http://schemas.microsoft.com/office/drawing/2014/main" id="{7B967D38-E41D-413D-8F7D-1D3C0CF856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959CC5-2888-47AE-9B83-F5F59A5289A1}"/>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198550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CBCBD-CC0A-46D9-9B21-A46EC321E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87EF6B7-BC80-4C87-A017-8F92637A9E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830B76-208F-4593-A658-785C42D8B1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216035-BE66-464E-BE26-61E94500A5F4}"/>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6" name="Footer Placeholder 5">
            <a:extLst>
              <a:ext uri="{FF2B5EF4-FFF2-40B4-BE49-F238E27FC236}">
                <a16:creationId xmlns:a16="http://schemas.microsoft.com/office/drawing/2014/main" id="{719DE5DE-7F51-4B51-8922-F6EB75E7A4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4C71D2-F7DF-4522-B162-8180EE14D7BA}"/>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2830734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1B9B6-430F-45A5-A5D7-A01962EFBD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94BA6A-6F66-4884-AE4E-CDF31254AC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71782C-C252-4828-B37E-16C4F78E1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C4FF0A-C8A1-45FC-97E2-B7799444B78E}"/>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6" name="Footer Placeholder 5">
            <a:extLst>
              <a:ext uri="{FF2B5EF4-FFF2-40B4-BE49-F238E27FC236}">
                <a16:creationId xmlns:a16="http://schemas.microsoft.com/office/drawing/2014/main" id="{99FCF3A8-1D50-4519-8BCE-D660DE7C2F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D5241C-1CFF-4984-8BCB-8835F17DC50C}"/>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2357053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FBBB1-FF14-4473-A6B7-C0A2D7A844F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964E63-4CAC-4FC6-80F3-1F1833EB2F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F4D84C-EF30-4532-948B-838629D183C0}"/>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5" name="Footer Placeholder 4">
            <a:extLst>
              <a:ext uri="{FF2B5EF4-FFF2-40B4-BE49-F238E27FC236}">
                <a16:creationId xmlns:a16="http://schemas.microsoft.com/office/drawing/2014/main" id="{0800B73C-40D5-45F6-B931-F50924D4CF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AF026B-5E2C-4C47-9CED-62A6169139BB}"/>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368507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664B93-733A-4C3F-AA08-F51639B70F8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B711CE-A708-4ACB-BB0E-2D54806F90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9135FF-E04A-485E-8534-95F07C5492E4}"/>
              </a:ext>
            </a:extLst>
          </p:cNvPr>
          <p:cNvSpPr>
            <a:spLocks noGrp="1"/>
          </p:cNvSpPr>
          <p:nvPr>
            <p:ph type="dt" sz="half" idx="10"/>
          </p:nvPr>
        </p:nvSpPr>
        <p:spPr/>
        <p:txBody>
          <a:bodyPr/>
          <a:lstStyle/>
          <a:p>
            <a:fld id="{14470363-6DB5-4A0F-99E9-F7E8C75737CB}" type="datetimeFigureOut">
              <a:rPr lang="en-GB" smtClean="0"/>
              <a:t>10/03/2024</a:t>
            </a:fld>
            <a:endParaRPr lang="en-GB"/>
          </a:p>
        </p:txBody>
      </p:sp>
      <p:sp>
        <p:nvSpPr>
          <p:cNvPr id="5" name="Footer Placeholder 4">
            <a:extLst>
              <a:ext uri="{FF2B5EF4-FFF2-40B4-BE49-F238E27FC236}">
                <a16:creationId xmlns:a16="http://schemas.microsoft.com/office/drawing/2014/main" id="{BDD12D24-A2DD-4EB8-A2B0-A567C8C505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BE0918-E568-464E-8F9C-D75E194CDD98}"/>
              </a:ext>
            </a:extLst>
          </p:cNvPr>
          <p:cNvSpPr>
            <a:spLocks noGrp="1"/>
          </p:cNvSpPr>
          <p:nvPr>
            <p:ph type="sldNum" sz="quarter" idx="12"/>
          </p:nvPr>
        </p:nvSpPr>
        <p:spPr/>
        <p:txBody>
          <a:bodyPr/>
          <a:lstStyle/>
          <a:p>
            <a:fld id="{363249C8-317C-4849-847F-2154E439783D}" type="slidenum">
              <a:rPr lang="en-GB" smtClean="0"/>
              <a:t>‹#›</a:t>
            </a:fld>
            <a:endParaRPr lang="en-GB"/>
          </a:p>
        </p:txBody>
      </p:sp>
    </p:spTree>
    <p:extLst>
      <p:ext uri="{BB962C8B-B14F-4D97-AF65-F5344CB8AC3E}">
        <p14:creationId xmlns:p14="http://schemas.microsoft.com/office/powerpoint/2010/main" val="2343256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4183326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In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
        <p:nvSpPr>
          <p:cNvPr id="3" name="Title 1">
            <a:extLst>
              <a:ext uri="{FF2B5EF4-FFF2-40B4-BE49-F238E27FC236}">
                <a16:creationId xmlns:a16="http://schemas.microsoft.com/office/drawing/2014/main" id="{EFE57DB2-0F3D-4AEE-8410-3716FECC36CF}"/>
              </a:ext>
            </a:extLst>
          </p:cNvPr>
          <p:cNvSpPr>
            <a:spLocks noGrp="1"/>
          </p:cNvSpPr>
          <p:nvPr>
            <p:ph type="title"/>
          </p:nvPr>
        </p:nvSpPr>
        <p:spPr>
          <a:xfrm>
            <a:off x="468000" y="418653"/>
            <a:ext cx="6899564" cy="634083"/>
          </a:xfrm>
          <a:prstGeom prst="rect">
            <a:avLst/>
          </a:prstGeom>
        </p:spPr>
        <p:txBody>
          <a:bodyPr>
            <a:normAutofit/>
          </a:bodyPr>
          <a:lstStyle>
            <a:lvl1pPr algn="l">
              <a:defRPr sz="3200" b="1" cap="none" baseline="0">
                <a:solidFill>
                  <a:srgbClr val="0096D8"/>
                </a:solidFill>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1026659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 slide">
    <p:spTree>
      <p:nvGrpSpPr>
        <p:cNvPr id="1" name=""/>
        <p:cNvGrpSpPr/>
        <p:nvPr/>
      </p:nvGrpSpPr>
      <p:grpSpPr>
        <a:xfrm>
          <a:off x="0" y="0"/>
          <a:ext cx="0" cy="0"/>
          <a:chOff x="0" y="0"/>
          <a:chExt cx="0" cy="0"/>
        </a:xfrm>
      </p:grpSpPr>
      <p:sp>
        <p:nvSpPr>
          <p:cNvPr id="18" name="Title 1"/>
          <p:cNvSpPr>
            <a:spLocks noGrp="1"/>
          </p:cNvSpPr>
          <p:nvPr>
            <p:ph type="title"/>
          </p:nvPr>
        </p:nvSpPr>
        <p:spPr>
          <a:xfrm>
            <a:off x="468000" y="418653"/>
            <a:ext cx="6899564" cy="634083"/>
          </a:xfrm>
          <a:prstGeom prst="rect">
            <a:avLst/>
          </a:prstGeom>
        </p:spPr>
        <p:txBody>
          <a:bodyPr>
            <a:normAutofit/>
          </a:bodyPr>
          <a:lstStyle>
            <a:lvl1pPr algn="l">
              <a:lnSpc>
                <a:spcPts val="3600"/>
              </a:lnSpc>
              <a:defRPr sz="3200" b="1" cap="none" baseline="0">
                <a:solidFill>
                  <a:srgbClr val="00B0F0"/>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p:nvPr>
        </p:nvSpPr>
        <p:spPr>
          <a:xfrm>
            <a:off x="468000" y="2046825"/>
            <a:ext cx="11129129" cy="3353567"/>
          </a:xfrm>
          <a:prstGeom prst="rect">
            <a:avLst/>
          </a:prstGeom>
        </p:spPr>
        <p:txBody>
          <a:bodyPr>
            <a:normAutofit/>
          </a:bodyPr>
          <a:lstStyle>
            <a:lvl1pPr marL="0" indent="0">
              <a:buNone/>
              <a:defRPr sz="2400" b="1">
                <a:latin typeface="Arial" panose="020B0604020202020204" pitchFamily="34" charset="0"/>
                <a:cs typeface="Arial" panose="020B0604020202020204" pitchFamily="34" charset="0"/>
              </a:defRPr>
            </a:lvl1pPr>
            <a:lvl2pPr>
              <a:defRPr sz="3733">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667">
                <a:latin typeface="Arial" panose="020B0604020202020204" pitchFamily="34" charset="0"/>
                <a:cs typeface="Arial" panose="020B0604020202020204" pitchFamily="34" charset="0"/>
              </a:defRPr>
            </a:lvl4pPr>
            <a:lvl5pPr>
              <a:defRPr sz="2667">
                <a:latin typeface="Arial" panose="020B0604020202020204" pitchFamily="34" charset="0"/>
                <a:cs typeface="Arial" panose="020B0604020202020204" pitchFamily="34" charset="0"/>
              </a:defRPr>
            </a:lvl5pPr>
            <a:lvl6pPr>
              <a:defRPr sz="2667"/>
            </a:lvl6pPr>
            <a:lvl7pPr>
              <a:defRPr sz="2667"/>
            </a:lvl7pPr>
            <a:lvl8pPr>
              <a:defRPr sz="2667"/>
            </a:lvl8pPr>
            <a:lvl9pPr>
              <a:defRPr sz="2667"/>
            </a:lvl9pPr>
          </a:lstStyle>
          <a:p>
            <a:pPr lvl="0"/>
            <a:r>
              <a:rPr lang="en-US"/>
              <a:t>Click to edit Master text styles</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8507200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6D60617-4E09-4237-9676-12FF4BF2FBF0}"/>
              </a:ext>
            </a:extLst>
          </p:cNvPr>
          <p:cNvSpPr>
            <a:spLocks noGrp="1"/>
          </p:cNvSpPr>
          <p:nvPr>
            <p:ph type="ctrTitle"/>
          </p:nvPr>
        </p:nvSpPr>
        <p:spPr>
          <a:xfrm>
            <a:off x="5659034" y="2190116"/>
            <a:ext cx="5623481" cy="1035177"/>
          </a:xfrm>
          <a:prstGeom prst="rect">
            <a:avLst/>
          </a:prstGeom>
        </p:spPr>
        <p:txBody>
          <a:bodyPr/>
          <a:lstStyle>
            <a:lvl1pPr algn="l">
              <a:defRPr sz="4000" b="1">
                <a:solidFill>
                  <a:srgbClr val="00B0F0"/>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5A1FAE48-8121-4DA1-A3D6-4DE109DB07D7}"/>
              </a:ext>
            </a:extLst>
          </p:cNvPr>
          <p:cNvSpPr>
            <a:spLocks noGrp="1"/>
          </p:cNvSpPr>
          <p:nvPr>
            <p:ph type="subTitle" idx="1"/>
          </p:nvPr>
        </p:nvSpPr>
        <p:spPr>
          <a:xfrm>
            <a:off x="5659035" y="3485215"/>
            <a:ext cx="4392488" cy="334888"/>
          </a:xfrm>
          <a:prstGeom prst="rect">
            <a:avLst/>
          </a:prstGeom>
        </p:spPr>
        <p:txBody>
          <a:bodyPr/>
          <a:lstStyle>
            <a:lvl1pPr marL="0" indent="0" algn="l">
              <a:buNone/>
              <a:defRPr sz="20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2721238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theme" Target="../theme/theme5.xml"/><Relationship Id="rId4"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11.xml"/><Relationship Id="rId4" Type="http://schemas.openxmlformats.org/officeDocument/2006/relationships/image" Target="../media/image6.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5174BC-B2C8-4E39-A2BF-59873B368AC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5013" y="-9848"/>
            <a:ext cx="12227013" cy="6877695"/>
          </a:xfrm>
          <a:prstGeom prst="rect">
            <a:avLst/>
          </a:prstGeom>
        </p:spPr>
      </p:pic>
    </p:spTree>
    <p:extLst>
      <p:ext uri="{BB962C8B-B14F-4D97-AF65-F5344CB8AC3E}">
        <p14:creationId xmlns:p14="http://schemas.microsoft.com/office/powerpoint/2010/main" val="7191568"/>
      </p:ext>
    </p:extLst>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p:cNvGrpSpPr/>
          <p:nvPr userDrawn="1"/>
        </p:nvGrpSpPr>
        <p:grpSpPr>
          <a:xfrm>
            <a:off x="2447596" y="6517828"/>
            <a:ext cx="8832985" cy="64027"/>
            <a:chOff x="1835696" y="4888371"/>
            <a:chExt cx="6624739" cy="48020"/>
          </a:xfrm>
        </p:grpSpPr>
        <p:sp>
          <p:nvSpPr>
            <p:cNvPr id="95" name="Rectangle 94"/>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6" name="Group 95"/>
            <p:cNvGrpSpPr/>
            <p:nvPr userDrawn="1"/>
          </p:nvGrpSpPr>
          <p:grpSpPr>
            <a:xfrm>
              <a:off x="2827572" y="4888371"/>
              <a:ext cx="5173941" cy="48020"/>
              <a:chOff x="896786" y="6751484"/>
              <a:chExt cx="7586765" cy="130813"/>
            </a:xfrm>
          </p:grpSpPr>
          <p:sp>
            <p:nvSpPr>
              <p:cNvPr id="97" name="Rectangle 96"/>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8" name="Rectangle 97"/>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9" name="Rectangle 98"/>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0" name="Rectangle 99"/>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1" name="Rectangle 100"/>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2" name="Rectangle 101"/>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3" name="Rectangle 102"/>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04"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3285261046"/>
      </p:ext>
    </p:extLst>
  </p:cSld>
  <p:clrMap bg1="lt1" tx1="dk1" bg2="lt2" tx2="dk2" accent1="accent1" accent2="accent2" accent3="accent3" accent4="accent4" accent5="accent5" accent6="accent6" hlink="hlink" folHlink="folHlink"/>
  <p:sldLayoutIdLst>
    <p:sldLayoutId id="2147483658" r:id="rId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732055294"/>
      </p:ext>
    </p:extLst>
  </p:cSld>
  <p:clrMap bg1="lt1" tx1="dk1" bg2="lt2" tx2="dk2" accent1="accent1" accent2="accent2" accent3="accent3" accent4="accent4" accent5="accent5" accent6="accent6" hlink="hlink" folHlink="folHlink"/>
  <p:sldLayoutIdLst>
    <p:sldLayoutId id="2147483666" r:id="rId1"/>
    <p:sldLayoutId id="2147483686" r:id="rId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le 2"/>
          <p:cNvSpPr txBox="1">
            <a:spLocks/>
          </p:cNvSpPr>
          <p:nvPr userDrawn="1"/>
        </p:nvSpPr>
        <p:spPr>
          <a:xfrm>
            <a:off x="815414" y="5202648"/>
            <a:ext cx="4800533" cy="47059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600" b="0">
                <a:solidFill>
                  <a:srgbClr val="0093D6"/>
                </a:solidFill>
                <a:latin typeface="Arial" panose="020B0604020202020204" pitchFamily="34" charset="0"/>
                <a:ea typeface="+mn-ea"/>
                <a:cs typeface="Arial" panose="020B0604020202020204" pitchFamily="34" charset="0"/>
              </a:rPr>
              <a:t>www.cedefop.europa.eu</a:t>
            </a:r>
            <a:endParaRPr lang="en-GB" sz="2600" b="0">
              <a:solidFill>
                <a:srgbClr val="0093D6"/>
              </a:solidFill>
              <a:latin typeface="Arial" panose="020B0604020202020204" pitchFamily="34" charset="0"/>
              <a:cs typeface="Arial" panose="020B0604020202020204" pitchFamily="34" charset="0"/>
            </a:endParaRPr>
          </a:p>
        </p:txBody>
      </p:sp>
      <p:sp>
        <p:nvSpPr>
          <p:cNvPr id="14" name="Title 2"/>
          <p:cNvSpPr txBox="1">
            <a:spLocks/>
          </p:cNvSpPr>
          <p:nvPr userDrawn="1"/>
        </p:nvSpPr>
        <p:spPr>
          <a:xfrm>
            <a:off x="806822" y="5730707"/>
            <a:ext cx="4045789" cy="5113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a:solidFill>
                  <a:schemeClr val="tx1">
                    <a:lumMod val="85000"/>
                    <a:lumOff val="15000"/>
                  </a:schemeClr>
                </a:solidFill>
                <a:latin typeface="Arial" panose="020B0604020202020204" pitchFamily="34" charset="0"/>
                <a:ea typeface="+mn-ea"/>
                <a:cs typeface="Arial" panose="020B0604020202020204" pitchFamily="34" charset="0"/>
              </a:rPr>
              <a:t>Follow us on social media</a:t>
            </a:r>
            <a:endParaRPr lang="en-GB" sz="2400" b="0">
              <a:solidFill>
                <a:schemeClr val="tx1">
                  <a:lumMod val="85000"/>
                  <a:lumOff val="15000"/>
                </a:schemeClr>
              </a:solidFill>
              <a:latin typeface="Arial" panose="020B0604020202020204" pitchFamily="34" charset="0"/>
              <a:cs typeface="Arial" panose="020B0604020202020204" pitchFamily="34" charset="0"/>
            </a:endParaRPr>
          </a:p>
        </p:txBody>
      </p:sp>
      <p:pic>
        <p:nvPicPr>
          <p:cNvPr id="19" name="Picture 3"/>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862851" y="5349213"/>
            <a:ext cx="3132000" cy="1044000"/>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2"/>
          <p:cNvSpPr txBox="1">
            <a:spLocks/>
          </p:cNvSpPr>
          <p:nvPr userDrawn="1"/>
        </p:nvSpPr>
        <p:spPr>
          <a:xfrm>
            <a:off x="815414" y="1700808"/>
            <a:ext cx="4800533" cy="105611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a:solidFill>
                  <a:srgbClr val="0093D6"/>
                </a:solidFill>
                <a:latin typeface="Arial" panose="020B0604020202020204" pitchFamily="34" charset="0"/>
                <a:ea typeface="+mn-ea"/>
                <a:cs typeface="Arial" panose="020B0604020202020204" pitchFamily="34" charset="0"/>
              </a:rPr>
              <a:t>Thank</a:t>
            </a:r>
            <a:r>
              <a:rPr lang="en-GB" sz="4800" baseline="0">
                <a:solidFill>
                  <a:srgbClr val="0093D6"/>
                </a:solidFill>
                <a:latin typeface="Arial" panose="020B0604020202020204" pitchFamily="34" charset="0"/>
                <a:ea typeface="+mn-ea"/>
                <a:cs typeface="Arial" panose="020B0604020202020204" pitchFamily="34" charset="0"/>
              </a:rPr>
              <a:t> you</a:t>
            </a:r>
            <a:endParaRPr lang="en-GB" sz="4800">
              <a:solidFill>
                <a:srgbClr val="0093D6"/>
              </a:solidFill>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DE82E388-A095-40BA-AE41-B2C60FB9804D}"/>
              </a:ext>
            </a:extLst>
          </p:cNvPr>
          <p:cNvGrpSpPr/>
          <p:nvPr userDrawn="1"/>
        </p:nvGrpSpPr>
        <p:grpSpPr>
          <a:xfrm>
            <a:off x="0" y="6732678"/>
            <a:ext cx="12192000" cy="146773"/>
            <a:chOff x="0" y="6732678"/>
            <a:chExt cx="12192000" cy="146773"/>
          </a:xfrm>
        </p:grpSpPr>
        <p:sp>
          <p:nvSpPr>
            <p:cNvPr id="24" name="Rectangle 23"/>
            <p:cNvSpPr/>
            <p:nvPr/>
          </p:nvSpPr>
          <p:spPr>
            <a:xfrm>
              <a:off x="0" y="6732679"/>
              <a:ext cx="12192000" cy="146772"/>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6" name="Rectangle 25"/>
            <p:cNvSpPr/>
            <p:nvPr/>
          </p:nvSpPr>
          <p:spPr>
            <a:xfrm>
              <a:off x="1294768" y="6732678"/>
              <a:ext cx="67541" cy="146772"/>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7" name="Rectangle 26"/>
            <p:cNvSpPr/>
            <p:nvPr/>
          </p:nvSpPr>
          <p:spPr>
            <a:xfrm>
              <a:off x="1362309" y="6732679"/>
              <a:ext cx="2088567" cy="146772"/>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8" name="Rectangle 27"/>
            <p:cNvSpPr/>
            <p:nvPr/>
          </p:nvSpPr>
          <p:spPr>
            <a:xfrm>
              <a:off x="3450876" y="6732680"/>
              <a:ext cx="1634529" cy="146770"/>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9" name="Rectangle 28"/>
            <p:cNvSpPr/>
            <p:nvPr/>
          </p:nvSpPr>
          <p:spPr>
            <a:xfrm>
              <a:off x="5191395" y="6732680"/>
              <a:ext cx="218424" cy="146770"/>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0" name="Rectangle 29"/>
            <p:cNvSpPr/>
            <p:nvPr/>
          </p:nvSpPr>
          <p:spPr>
            <a:xfrm>
              <a:off x="6507396" y="6732679"/>
              <a:ext cx="908073" cy="146772"/>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1" name="Rectangle 30"/>
            <p:cNvSpPr/>
            <p:nvPr/>
          </p:nvSpPr>
          <p:spPr>
            <a:xfrm>
              <a:off x="8650152" y="6732679"/>
              <a:ext cx="1089687" cy="14677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2" name="Rectangle 31"/>
            <p:cNvSpPr/>
            <p:nvPr/>
          </p:nvSpPr>
          <p:spPr>
            <a:xfrm>
              <a:off x="10771868" y="6732680"/>
              <a:ext cx="72637" cy="140067"/>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3" name="Straight Connector 2"/>
          <p:cNvCxnSpPr/>
          <p:nvPr userDrawn="1"/>
        </p:nvCxnSpPr>
        <p:spPr>
          <a:xfrm>
            <a:off x="623392" y="0"/>
            <a:ext cx="0" cy="2372883"/>
          </a:xfrm>
          <a:prstGeom prst="line">
            <a:avLst/>
          </a:prstGeom>
          <a:ln w="28575">
            <a:solidFill>
              <a:srgbClr val="0093D6"/>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623973BE-8C2C-0240-A7B6-51C73BF46E3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12340" y="5730707"/>
            <a:ext cx="2279690" cy="455318"/>
          </a:xfrm>
          <a:prstGeom prst="rect">
            <a:avLst/>
          </a:prstGeom>
        </p:spPr>
      </p:pic>
    </p:spTree>
    <p:extLst>
      <p:ext uri="{BB962C8B-B14F-4D97-AF65-F5344CB8AC3E}">
        <p14:creationId xmlns:p14="http://schemas.microsoft.com/office/powerpoint/2010/main" val="1381820296"/>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p:cNvGrpSpPr/>
          <p:nvPr userDrawn="1"/>
        </p:nvGrpSpPr>
        <p:grpSpPr>
          <a:xfrm>
            <a:off x="2447596" y="6517828"/>
            <a:ext cx="8832985" cy="64027"/>
            <a:chOff x="1835696" y="4888371"/>
            <a:chExt cx="6624739" cy="48020"/>
          </a:xfrm>
        </p:grpSpPr>
        <p:sp>
          <p:nvSpPr>
            <p:cNvPr id="95" name="Rectangle 94"/>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6" name="Group 95"/>
            <p:cNvGrpSpPr/>
            <p:nvPr userDrawn="1"/>
          </p:nvGrpSpPr>
          <p:grpSpPr>
            <a:xfrm>
              <a:off x="2827572" y="4888371"/>
              <a:ext cx="5173941" cy="48020"/>
              <a:chOff x="896786" y="6751484"/>
              <a:chExt cx="7586765" cy="130813"/>
            </a:xfrm>
          </p:grpSpPr>
          <p:sp>
            <p:nvSpPr>
              <p:cNvPr id="97" name="Rectangle 96"/>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8" name="Rectangle 97"/>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9" name="Rectangle 98"/>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0" name="Rectangle 99"/>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1" name="Rectangle 100"/>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2" name="Rectangle 101"/>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3" name="Rectangle 102"/>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04"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86581081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10" r:id="rId3"/>
    <p:sldLayoutId id="2147483711" r:id="rId4"/>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5174BC-B2C8-4E39-A2BF-59873B368AC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5013" y="-9848"/>
            <a:ext cx="12227013" cy="6877695"/>
          </a:xfrm>
          <a:prstGeom prst="rect">
            <a:avLst/>
          </a:prstGeom>
        </p:spPr>
      </p:pic>
      <p:pic>
        <p:nvPicPr>
          <p:cNvPr id="3" name="Picture 2" descr="A picture containing qr code&#10;&#10;Description automatically generated">
            <a:extLst>
              <a:ext uri="{FF2B5EF4-FFF2-40B4-BE49-F238E27FC236}">
                <a16:creationId xmlns:a16="http://schemas.microsoft.com/office/drawing/2014/main" id="{934E01CC-B11C-9ED4-8FD9-F0C976F9485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4545" y="483788"/>
            <a:ext cx="2381240" cy="1662512"/>
          </a:xfrm>
          <a:prstGeom prst="rect">
            <a:avLst/>
          </a:prstGeom>
        </p:spPr>
      </p:pic>
    </p:spTree>
    <p:extLst>
      <p:ext uri="{BB962C8B-B14F-4D97-AF65-F5344CB8AC3E}">
        <p14:creationId xmlns:p14="http://schemas.microsoft.com/office/powerpoint/2010/main" val="2158801810"/>
      </p:ext>
    </p:extLst>
  </p:cSld>
  <p:clrMap bg1="lt1" tx1="dk1" bg2="lt2" tx2="dk2" accent1="accent1" accent2="accent2" accent3="accent3" accent4="accent4" accent5="accent5" accent6="accent6" hlink="hlink" folHlink="folHlink"/>
  <p:sldLayoutIdLst>
    <p:sldLayoutId id="214748369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B7FAA3-7BBF-48D7-B244-61DF68F683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39E53A-B9FF-4686-AF76-AF87961E23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1E7B47-8EE9-495B-BBA9-228A607C8A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470363-6DB5-4A0F-99E9-F7E8C75737CB}" type="datetimeFigureOut">
              <a:rPr lang="en-GB" smtClean="0"/>
              <a:t>10/03/2024</a:t>
            </a:fld>
            <a:endParaRPr lang="en-GB"/>
          </a:p>
        </p:txBody>
      </p:sp>
      <p:sp>
        <p:nvSpPr>
          <p:cNvPr id="5" name="Footer Placeholder 4">
            <a:extLst>
              <a:ext uri="{FF2B5EF4-FFF2-40B4-BE49-F238E27FC236}">
                <a16:creationId xmlns:a16="http://schemas.microsoft.com/office/drawing/2014/main" id="{99B491DB-64A0-469F-A731-44AECEDFB3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2BF7FC7-3ABF-423C-8E1D-8AE18507D7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249C8-317C-4849-847F-2154E439783D}" type="slidenum">
              <a:rPr lang="en-GB" smtClean="0"/>
              <a:t>‹#›</a:t>
            </a:fld>
            <a:endParaRPr lang="en-GB"/>
          </a:p>
        </p:txBody>
      </p:sp>
    </p:spTree>
    <p:extLst>
      <p:ext uri="{BB962C8B-B14F-4D97-AF65-F5344CB8AC3E}">
        <p14:creationId xmlns:p14="http://schemas.microsoft.com/office/powerpoint/2010/main" val="310621308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p:cNvGrpSpPr/>
          <p:nvPr userDrawn="1"/>
        </p:nvGrpSpPr>
        <p:grpSpPr>
          <a:xfrm>
            <a:off x="2447596" y="6517828"/>
            <a:ext cx="8832985" cy="64027"/>
            <a:chOff x="1835696" y="4888371"/>
            <a:chExt cx="6624739" cy="48020"/>
          </a:xfrm>
        </p:grpSpPr>
        <p:sp>
          <p:nvSpPr>
            <p:cNvPr id="95" name="Rectangle 94"/>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6" name="Group 95"/>
            <p:cNvGrpSpPr/>
            <p:nvPr userDrawn="1"/>
          </p:nvGrpSpPr>
          <p:grpSpPr>
            <a:xfrm>
              <a:off x="2827572" y="4888371"/>
              <a:ext cx="5173941" cy="48020"/>
              <a:chOff x="896786" y="6751484"/>
              <a:chExt cx="7586765" cy="130813"/>
            </a:xfrm>
          </p:grpSpPr>
          <p:sp>
            <p:nvSpPr>
              <p:cNvPr id="97" name="Rectangle 96"/>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8" name="Rectangle 97"/>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9" name="Rectangle 98"/>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0" name="Rectangle 99"/>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1" name="Rectangle 100"/>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2" name="Rectangle 101"/>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3" name="Rectangle 102"/>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04"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1000449739"/>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5.xml"/><Relationship Id="rId7" Type="http://schemas.openxmlformats.org/officeDocument/2006/relationships/image" Target="../media/image9.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18.xml"/><Relationship Id="rId5" Type="http://schemas.openxmlformats.org/officeDocument/2006/relationships/tags" Target="../tags/tag7.xml"/><Relationship Id="rId4" Type="http://schemas.openxmlformats.org/officeDocument/2006/relationships/tags" Target="../tags/tag6.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hyperlink" Target="https://www.cedefop.europa.eu/en/tools/skills-intelligence" TargetMode="Externa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www.cedefop.europa.eu/en/tools/skills-intelligence"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0.xml"/><Relationship Id="rId7" Type="http://schemas.openxmlformats.org/officeDocument/2006/relationships/image" Target="../media/image9.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18.xml"/><Relationship Id="rId5" Type="http://schemas.openxmlformats.org/officeDocument/2006/relationships/tags" Target="../tags/tag12.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5.xml"/><Relationship Id="rId7" Type="http://schemas.openxmlformats.org/officeDocument/2006/relationships/image" Target="../media/image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18.xml"/><Relationship Id="rId5" Type="http://schemas.openxmlformats.org/officeDocument/2006/relationships/tags" Target="../tags/tag17.xml"/><Relationship Id="rId4" Type="http://schemas.openxmlformats.org/officeDocument/2006/relationships/tags" Target="../tags/tag16.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6.xml"/><Relationship Id="rId1" Type="http://schemas.openxmlformats.org/officeDocument/2006/relationships/tags" Target="../tags/tag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hyperlink" Target="https://pixabay.com/?utm_source=link-attribution&amp;utm_medium=referral&amp;utm_campaign=image&amp;utm_content=1421411" TargetMode="External"/><Relationship Id="rId4" Type="http://schemas.openxmlformats.org/officeDocument/2006/relationships/hyperlink" Target="https://pixabay.com/users/moteoo-466065/?utm_source=link-attribution&amp;utm_medium=referral&amp;utm_campaign=image&amp;utm_content=1421411"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7.jpe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hyperlink" Target="https://www.cedefop.europa.eu/en/tools/skills-intelligence"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21.xml"/><Relationship Id="rId7" Type="http://schemas.openxmlformats.org/officeDocument/2006/relationships/image" Target="../media/image9.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18.xml"/><Relationship Id="rId5" Type="http://schemas.openxmlformats.org/officeDocument/2006/relationships/tags" Target="../tags/tag23.xml"/><Relationship Id="rId4" Type="http://schemas.openxmlformats.org/officeDocument/2006/relationships/tags" Target="../tags/tag2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image" Target="../media/image2.jpe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hyperlink" Target="https://www.cedefop.europa.eu/en/landing-page/EYS2023"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www.cedefop.europa.eu/en/publications/9175" TargetMode="External"/><Relationship Id="rId18" Type="http://schemas.openxmlformats.org/officeDocument/2006/relationships/image" Target="../media/image32.jpeg"/><Relationship Id="rId3" Type="http://schemas.openxmlformats.org/officeDocument/2006/relationships/image" Target="../media/image25.png"/><Relationship Id="rId7" Type="http://schemas.openxmlformats.org/officeDocument/2006/relationships/hyperlink" Target="https://www.cedefop.europa.eu/en/publications/6218" TargetMode="External"/><Relationship Id="rId12" Type="http://schemas.openxmlformats.org/officeDocument/2006/relationships/hyperlink" Target="https://www.cedefop.europa.eu/en/publications/9181" TargetMode="External"/><Relationship Id="rId17" Type="http://schemas.openxmlformats.org/officeDocument/2006/relationships/image" Target="../media/image31.png"/><Relationship Id="rId2" Type="http://schemas.openxmlformats.org/officeDocument/2006/relationships/notesSlide" Target="../notesSlides/notesSlide8.xml"/><Relationship Id="rId16"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hyperlink" Target="https://www.cedefop.europa.eu/en/publications/9185" TargetMode="External"/><Relationship Id="rId11" Type="http://schemas.openxmlformats.org/officeDocument/2006/relationships/hyperlink" Target="https://www.cedefop.europa.eu/en/publications/9184" TargetMode="External"/><Relationship Id="rId5" Type="http://schemas.openxmlformats.org/officeDocument/2006/relationships/hyperlink" Target="https://www.cedefop.europa.eu/en/publications/9188" TargetMode="External"/><Relationship Id="rId15" Type="http://schemas.openxmlformats.org/officeDocument/2006/relationships/image" Target="../media/image29.png"/><Relationship Id="rId10" Type="http://schemas.openxmlformats.org/officeDocument/2006/relationships/image" Target="../media/image28.png"/><Relationship Id="rId19" Type="http://schemas.openxmlformats.org/officeDocument/2006/relationships/image" Target="../media/image33.png"/><Relationship Id="rId4" Type="http://schemas.openxmlformats.org/officeDocument/2006/relationships/hyperlink" Target="https://www.cedefop.europa.eu/en/publications/9189" TargetMode="External"/><Relationship Id="rId9" Type="http://schemas.openxmlformats.org/officeDocument/2006/relationships/image" Target="../media/image27.png"/><Relationship Id="rId14" Type="http://schemas.openxmlformats.org/officeDocument/2006/relationships/hyperlink" Target="https://www.cedefop.europa.eu/en/publications/917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s://www.cedefop.europa.eu/en/tools/skills-online-vacancies" TargetMode="Externa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8.emf"/><Relationship Id="rId7" Type="http://schemas.openxmlformats.org/officeDocument/2006/relationships/diagramColors" Target="../diagrams/colors5.xml"/><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13.xml"/><Relationship Id="rId16"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diagramQuickStyle" Target="../diagrams/quickStyle5.xml"/><Relationship Id="rId11" Type="http://schemas.openxmlformats.org/officeDocument/2006/relationships/image" Target="../media/image40.png"/><Relationship Id="rId5" Type="http://schemas.openxmlformats.org/officeDocument/2006/relationships/diagramLayout" Target="../diagrams/layout5.xml"/><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diagramData" Target="../diagrams/data5.xml"/><Relationship Id="rId9" Type="http://schemas.openxmlformats.org/officeDocument/2006/relationships/image" Target="../media/image2.jpeg"/><Relationship Id="rId1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hyperlink" Target="https://www.cedefop.europa.eu/en/publications/9172" TargetMode="External"/><Relationship Id="rId7" Type="http://schemas.openxmlformats.org/officeDocument/2006/relationships/chart" Target="../charts/chart4.xml"/><Relationship Id="rId2" Type="http://schemas.openxmlformats.org/officeDocument/2006/relationships/hyperlink" Target="https://www.cedefop.europa.eu/en/publications/4206" TargetMode="External"/><Relationship Id="rId1" Type="http://schemas.openxmlformats.org/officeDocument/2006/relationships/slideLayout" Target="../slideLayouts/slideLayout7.xml"/><Relationship Id="rId6" Type="http://schemas.openxmlformats.org/officeDocument/2006/relationships/hyperlink" Target="https://www.cedefop.europa.eu/files/9184_en.pdf" TargetMode="External"/><Relationship Id="rId5" Type="http://schemas.openxmlformats.org/officeDocument/2006/relationships/hyperlink" Target="https://www.cedefop.europa.eu/en/publications/9181" TargetMode="External"/><Relationship Id="rId4" Type="http://schemas.openxmlformats.org/officeDocument/2006/relationships/hyperlink" Target="https://www.cedefop.europa.eu/en/publications/9175"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48.png"/><Relationship Id="rId7" Type="http://schemas.openxmlformats.org/officeDocument/2006/relationships/hyperlink" Target="https://www.cedefop.europa.eu/files/9184_en.pdf"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hyperlink" Target="https://www.cedefop.europa.eu/en/publications/9181" TargetMode="External"/><Relationship Id="rId5" Type="http://schemas.openxmlformats.org/officeDocument/2006/relationships/hyperlink" Target="https://www.cedefop.europa.eu/en/publications/9175" TargetMode="External"/><Relationship Id="rId4" Type="http://schemas.openxmlformats.org/officeDocument/2006/relationships/hyperlink" Target="https://www.cedefop.europa.eu/en/publications/9172"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https://www.cedefop.europa.eu/en/themes/green-observatory" TargetMode="Externa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50.emf"/><Relationship Id="rId7" Type="http://schemas.openxmlformats.org/officeDocument/2006/relationships/hyperlink" Target="https://www.cedefop.europa.eu/files/9184_en.pdf"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hyperlink" Target="https://www.cedefop.europa.eu/en/publications/9181" TargetMode="External"/><Relationship Id="rId5" Type="http://schemas.openxmlformats.org/officeDocument/2006/relationships/hyperlink" Target="https://www.cedefop.europa.eu/en/publications/9175" TargetMode="External"/><Relationship Id="rId4" Type="http://schemas.openxmlformats.org/officeDocument/2006/relationships/hyperlink" Target="https://www.cedefop.europa.eu/en/publications/917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26.xml"/><Relationship Id="rId7" Type="http://schemas.openxmlformats.org/officeDocument/2006/relationships/image" Target="../media/image9.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18.xml"/><Relationship Id="rId5" Type="http://schemas.openxmlformats.org/officeDocument/2006/relationships/tags" Target="../tags/tag28.xml"/><Relationship Id="rId4" Type="http://schemas.openxmlformats.org/officeDocument/2006/relationships/tags" Target="../tags/tag27.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12.xml"/><Relationship Id="rId1" Type="http://schemas.openxmlformats.org/officeDocument/2006/relationships/tags" Target="../tags/tag29.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388F7-1FC7-2B4C-8A0A-C0B65417B33C}"/>
              </a:ext>
            </a:extLst>
          </p:cNvPr>
          <p:cNvSpPr>
            <a:spLocks noGrp="1"/>
          </p:cNvSpPr>
          <p:nvPr>
            <p:ph type="ctrTitle"/>
          </p:nvPr>
        </p:nvSpPr>
        <p:spPr>
          <a:xfrm>
            <a:off x="279636" y="2735511"/>
            <a:ext cx="6826921" cy="807873"/>
          </a:xfrm>
          <a:prstGeom prst="rect">
            <a:avLst/>
          </a:prstGeom>
        </p:spPr>
        <p:txBody>
          <a:bodyPr/>
          <a:lstStyle>
            <a:lvl1pPr algn="l">
              <a:defRPr sz="3500" b="1">
                <a:solidFill>
                  <a:srgbClr val="0096D8"/>
                </a:solidFill>
                <a:latin typeface="Arial" panose="020B0604020202020204" pitchFamily="34" charset="0"/>
                <a:cs typeface="Arial" panose="020B0604020202020204" pitchFamily="34" charset="0"/>
              </a:defRPr>
            </a:lvl1pPr>
          </a:lstStyle>
          <a:p>
            <a:pPr>
              <a:lnSpc>
                <a:spcPts val="3360"/>
              </a:lnSpc>
              <a:spcAft>
                <a:spcPts val="600"/>
              </a:spcAft>
            </a:pPr>
            <a:r>
              <a:rPr lang="en-GB" sz="2800"/>
              <a:t>Making skills intelligence actionable</a:t>
            </a:r>
            <a:endParaRPr lang="en-GB" sz="4400"/>
          </a:p>
        </p:txBody>
      </p:sp>
      <p:sp>
        <p:nvSpPr>
          <p:cNvPr id="3" name="Subtitle 2">
            <a:extLst>
              <a:ext uri="{FF2B5EF4-FFF2-40B4-BE49-F238E27FC236}">
                <a16:creationId xmlns:a16="http://schemas.microsoft.com/office/drawing/2014/main" id="{CBEC6D0E-CA25-F04E-AEA3-8486C7303FFE}"/>
              </a:ext>
            </a:extLst>
          </p:cNvPr>
          <p:cNvSpPr>
            <a:spLocks noGrp="1"/>
          </p:cNvSpPr>
          <p:nvPr>
            <p:ph type="subTitle" idx="1"/>
          </p:nvPr>
        </p:nvSpPr>
        <p:spPr>
          <a:xfrm>
            <a:off x="279636" y="5249524"/>
            <a:ext cx="6204621" cy="709818"/>
          </a:xfrm>
          <a:prstGeom prst="rect">
            <a:avLst/>
          </a:prstGeom>
        </p:spPr>
        <p:txBody>
          <a:bodyPr/>
          <a:lstStyle>
            <a:lvl1pPr marL="0" indent="0" algn="l">
              <a:buNone/>
              <a:defRPr sz="20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z="1800"/>
              <a:t>Cedefop virtual get-together: </a:t>
            </a:r>
            <a:r>
              <a:rPr lang="en-GB" sz="1800" err="1"/>
              <a:t>Roadmapping</a:t>
            </a:r>
            <a:r>
              <a:rPr lang="en-GB" sz="1800"/>
              <a:t> the skills revolution</a:t>
            </a:r>
          </a:p>
          <a:p>
            <a:r>
              <a:rPr lang="en-US" sz="1800"/>
              <a:t>11 March 2024</a:t>
            </a:r>
          </a:p>
          <a:p>
            <a:endParaRPr lang="en-GB" sz="1800"/>
          </a:p>
          <a:p>
            <a:endParaRPr lang="en-GB" sz="1800"/>
          </a:p>
          <a:p>
            <a:endParaRPr lang="en-US" sz="1400"/>
          </a:p>
          <a:p>
            <a:endParaRPr lang="en-US"/>
          </a:p>
          <a:p>
            <a:endParaRPr lang="en-GB" sz="1600"/>
          </a:p>
        </p:txBody>
      </p:sp>
      <p:sp>
        <p:nvSpPr>
          <p:cNvPr id="4" name="TextBox 3">
            <a:extLst>
              <a:ext uri="{FF2B5EF4-FFF2-40B4-BE49-F238E27FC236}">
                <a16:creationId xmlns:a16="http://schemas.microsoft.com/office/drawing/2014/main" id="{8996AA28-DFFE-CBAE-E1A1-DFE442BBADEF}"/>
              </a:ext>
            </a:extLst>
          </p:cNvPr>
          <p:cNvSpPr txBox="1"/>
          <p:nvPr/>
        </p:nvSpPr>
        <p:spPr>
          <a:xfrm>
            <a:off x="279636" y="4049195"/>
            <a:ext cx="5080237" cy="1200329"/>
          </a:xfrm>
          <a:prstGeom prst="rect">
            <a:avLst/>
          </a:prstGeom>
          <a:noFill/>
        </p:spPr>
        <p:txBody>
          <a:bodyPr wrap="none" rtlCol="0">
            <a:spAutoFit/>
          </a:bodyPr>
          <a:lstStyle/>
          <a:p>
            <a:r>
              <a:rPr lang="en-US" sz="2400">
                <a:latin typeface="+mj-lt"/>
              </a:rPr>
              <a:t>Stelina Chatzichristou &amp; Jiri </a:t>
            </a:r>
            <a:r>
              <a:rPr lang="en-US" sz="2400" err="1">
                <a:latin typeface="+mj-lt"/>
              </a:rPr>
              <a:t>Branka</a:t>
            </a:r>
            <a:r>
              <a:rPr lang="en-US" sz="2400">
                <a:latin typeface="+mj-lt"/>
              </a:rPr>
              <a:t> </a:t>
            </a:r>
          </a:p>
          <a:p>
            <a:r>
              <a:rPr lang="en-US" sz="2400">
                <a:latin typeface="+mj-lt"/>
              </a:rPr>
              <a:t>Experts, Cedefop</a:t>
            </a:r>
          </a:p>
          <a:p>
            <a:endParaRPr lang="en-GB" sz="2400">
              <a:latin typeface="+mj-lt"/>
            </a:endParaRPr>
          </a:p>
        </p:txBody>
      </p:sp>
    </p:spTree>
    <p:extLst>
      <p:ext uri="{BB962C8B-B14F-4D97-AF65-F5344CB8AC3E}">
        <p14:creationId xmlns:p14="http://schemas.microsoft.com/office/powerpoint/2010/main" val="1693676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7E631D-7285-0D22-810D-BD0606897E1A}"/>
              </a:ext>
            </a:extLst>
          </p:cNvPr>
          <p:cNvSpPr/>
          <p:nvPr/>
        </p:nvSpPr>
        <p:spPr>
          <a:xfrm>
            <a:off x="0" y="2"/>
            <a:ext cx="3904343" cy="6877770"/>
          </a:xfrm>
          <a:prstGeom prst="rect">
            <a:avLst/>
          </a:prstGeom>
          <a:solidFill>
            <a:srgbClr val="0093D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7991933E-9CAB-4FAE-C2E1-569BEE2259BD}"/>
              </a:ext>
            </a:extLst>
          </p:cNvPr>
          <p:cNvPicPr>
            <a:picLocks noChangeAspect="1"/>
          </p:cNvPicPr>
          <p:nvPr/>
        </p:nvPicPr>
        <p:blipFill rotWithShape="1">
          <a:blip r:embed="rId2">
            <a:extLst>
              <a:ext uri="{28A0092B-C50C-407E-A947-70E740481C1C}">
                <a14:useLocalDpi xmlns:a14="http://schemas.microsoft.com/office/drawing/2010/main" val="0"/>
              </a:ext>
            </a:extLst>
          </a:blip>
          <a:srcRect l="11186" r="21017"/>
          <a:stretch/>
        </p:blipFill>
        <p:spPr>
          <a:xfrm>
            <a:off x="3904343" y="0"/>
            <a:ext cx="8287657" cy="6877772"/>
          </a:xfrm>
          <a:prstGeom prst="rect">
            <a:avLst/>
          </a:prstGeom>
        </p:spPr>
      </p:pic>
      <p:sp>
        <p:nvSpPr>
          <p:cNvPr id="6" name="Rectangle 5">
            <a:extLst>
              <a:ext uri="{FF2B5EF4-FFF2-40B4-BE49-F238E27FC236}">
                <a16:creationId xmlns:a16="http://schemas.microsoft.com/office/drawing/2014/main" id="{A4D73CB2-FEAA-62D5-DF64-B91E1F939250}"/>
              </a:ext>
            </a:extLst>
          </p:cNvPr>
          <p:cNvSpPr/>
          <p:nvPr/>
        </p:nvSpPr>
        <p:spPr>
          <a:xfrm>
            <a:off x="473528" y="674400"/>
            <a:ext cx="3243804"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Cedefop looks </a:t>
            </a:r>
            <a:br>
              <a:rPr kumimoji="0" lang="en-GB" sz="32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br>
            <a:r>
              <a:rPr kumimoji="0" lang="en-GB" sz="32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into labour markets’ changing skill needs and the development of vocational education and training policies across the EU Member States</a:t>
            </a:r>
          </a:p>
        </p:txBody>
      </p:sp>
      <p:sp>
        <p:nvSpPr>
          <p:cNvPr id="8" name="Rectangle 7">
            <a:extLst>
              <a:ext uri="{FF2B5EF4-FFF2-40B4-BE49-F238E27FC236}">
                <a16:creationId xmlns:a16="http://schemas.microsoft.com/office/drawing/2014/main" id="{B4DBB3DC-4BB0-0A31-1D4E-F5BBC320471F}"/>
              </a:ext>
            </a:extLst>
          </p:cNvPr>
          <p:cNvSpPr/>
          <p:nvPr/>
        </p:nvSpPr>
        <p:spPr>
          <a:xfrm>
            <a:off x="3904343" y="-19772"/>
            <a:ext cx="3904343" cy="6877770"/>
          </a:xfrm>
          <a:prstGeom prst="rect">
            <a:avLst/>
          </a:prstGeom>
          <a:solidFill>
            <a:srgbClr val="00206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57488CB9-DD7C-F987-DB2C-B9F5D4164D23}"/>
              </a:ext>
            </a:extLst>
          </p:cNvPr>
          <p:cNvSpPr/>
          <p:nvPr/>
        </p:nvSpPr>
        <p:spPr>
          <a:xfrm>
            <a:off x="4193250" y="781814"/>
            <a:ext cx="3209758"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With its research and policy analyses, it supports the European Commission in designing and promoting EU VET policy</a:t>
            </a:r>
            <a:endParaRPr kumimoji="0" lang="en-GB"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AE573FF1-D867-95EB-39D8-0D5AB89284E8}"/>
              </a:ext>
            </a:extLst>
          </p:cNvPr>
          <p:cNvGrpSpPr/>
          <p:nvPr/>
        </p:nvGrpSpPr>
        <p:grpSpPr>
          <a:xfrm>
            <a:off x="10325284" y="6183600"/>
            <a:ext cx="1866716" cy="365125"/>
            <a:chOff x="10325284" y="698920"/>
            <a:chExt cx="1866716" cy="365125"/>
          </a:xfrm>
        </p:grpSpPr>
        <p:sp>
          <p:nvSpPr>
            <p:cNvPr id="11" name="Rectangle 10">
              <a:extLst>
                <a:ext uri="{FF2B5EF4-FFF2-40B4-BE49-F238E27FC236}">
                  <a16:creationId xmlns:a16="http://schemas.microsoft.com/office/drawing/2014/main" id="{641DE27E-06C7-1BDB-427C-787188DB2AC0}"/>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2">
              <a:extLst>
                <a:ext uri="{FF2B5EF4-FFF2-40B4-BE49-F238E27FC236}">
                  <a16:creationId xmlns:a16="http://schemas.microsoft.com/office/drawing/2014/main" id="{BE62ECDB-89EE-8770-65C8-EEAC39E069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2292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1250"/>
                            </p:stCondLst>
                            <p:childTnLst>
                              <p:par>
                                <p:cTn id="9" presetID="10" presetClass="entr" presetSubtype="0" fill="hold" grpId="0" nodeType="afterEffect">
                                  <p:stCondLst>
                                    <p:cond delay="2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C3792B-B119-04A3-26DD-48F0B3167171}"/>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pic>
        <p:nvPicPr>
          <p:cNvPr id="5" name="Picture 4">
            <a:extLst>
              <a:ext uri="{FF2B5EF4-FFF2-40B4-BE49-F238E27FC236}">
                <a16:creationId xmlns:a16="http://schemas.microsoft.com/office/drawing/2014/main" id="{36F6E67A-4761-53A9-8238-EFE4FA752681}"/>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Rectangle 5">
            <a:extLst>
              <a:ext uri="{FF2B5EF4-FFF2-40B4-BE49-F238E27FC236}">
                <a16:creationId xmlns:a16="http://schemas.microsoft.com/office/drawing/2014/main" id="{FA9AA7FD-42EE-F963-2A12-42251E7022B4}"/>
              </a:ext>
            </a:extLst>
          </p:cNvPr>
          <p:cNvSpPr/>
          <p:nvPr>
            <p:custDataLst>
              <p:tags r:id="rId4"/>
            </p:custDataLst>
          </p:nvPr>
        </p:nvSpPr>
        <p:spPr>
          <a:xfrm>
            <a:off x="3200400" y="2571750"/>
            <a:ext cx="8483600" cy="1714500"/>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Let’s get to know each other!
I am a:</a:t>
            </a:r>
          </a:p>
        </p:txBody>
      </p:sp>
      <p:sp>
        <p:nvSpPr>
          <p:cNvPr id="7" name="Rectangle 6">
            <a:extLst>
              <a:ext uri="{FF2B5EF4-FFF2-40B4-BE49-F238E27FC236}">
                <a16:creationId xmlns:a16="http://schemas.microsoft.com/office/drawing/2014/main" id="{B6DF84F1-CC6D-17FD-9CBC-EEB9E5FAE741}"/>
              </a:ext>
            </a:extLst>
          </p:cNvPr>
          <p:cNvSpPr/>
          <p:nvPr>
            <p:custDataLst>
              <p:tags r:id="rId5"/>
            </p:custDataLst>
          </p:nvPr>
        </p:nvSpPr>
        <p:spPr>
          <a:xfrm>
            <a:off x="3200400" y="6096000"/>
            <a:ext cx="8737600" cy="510125"/>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3196841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A1D7BC3-4093-446A-B731-53EF9C92C63C}"/>
              </a:ext>
            </a:extLst>
          </p:cNvPr>
          <p:cNvGraphicFramePr/>
          <p:nvPr/>
        </p:nvGraphicFramePr>
        <p:xfrm>
          <a:off x="3810549" y="2216574"/>
          <a:ext cx="10597906" cy="2426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 1">
            <a:extLst>
              <a:ext uri="{FF2B5EF4-FFF2-40B4-BE49-F238E27FC236}">
                <a16:creationId xmlns:a16="http://schemas.microsoft.com/office/drawing/2014/main" id="{C99DCC03-C251-4E6C-9013-741E0ED52425}"/>
              </a:ext>
            </a:extLst>
          </p:cNvPr>
          <p:cNvGraphicFramePr/>
          <p:nvPr/>
        </p:nvGraphicFramePr>
        <p:xfrm>
          <a:off x="-71120" y="980554"/>
          <a:ext cx="6378635" cy="566758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itle 1">
            <a:extLst>
              <a:ext uri="{FF2B5EF4-FFF2-40B4-BE49-F238E27FC236}">
                <a16:creationId xmlns:a16="http://schemas.microsoft.com/office/drawing/2014/main" id="{86E6A647-3995-47A7-A7E5-F5C4207B0FA8}"/>
              </a:ext>
            </a:extLst>
          </p:cNvPr>
          <p:cNvSpPr txBox="1">
            <a:spLocks/>
          </p:cNvSpPr>
          <p:nvPr/>
        </p:nvSpPr>
        <p:spPr>
          <a:xfrm>
            <a:off x="571501" y="307201"/>
            <a:ext cx="11472028" cy="686277"/>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0" marR="0" lvl="0" indent="0" algn="l" defTabSz="1219170" rtl="0" eaLnBrk="1" fontAlgn="base" latinLnBrk="0" hangingPunct="1">
              <a:lnSpc>
                <a:spcPts val="3600"/>
              </a:lnSpc>
              <a:spcBef>
                <a:spcPct val="0"/>
              </a:spcBef>
              <a:spcAft>
                <a:spcPct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Skills intelligence </a:t>
            </a:r>
            <a:r>
              <a:rPr kumimoji="0" lang="en-GB" sz="3200" b="1" i="0" u="none" strike="noStrike" kern="1200" cap="none" spc="0" normalizeH="0" baseline="0" noProof="0">
                <a:ln>
                  <a:noFill/>
                </a:ln>
                <a:solidFill>
                  <a:schemeClr val="accent1">
                    <a:lumMod val="75000"/>
                  </a:schemeClr>
                </a:solidFill>
                <a:effectLst/>
                <a:uLnTx/>
                <a:uFillTx/>
                <a:latin typeface="Arial" panose="020B0604020202020204" pitchFamily="34" charset="0"/>
                <a:ea typeface="+mj-ea"/>
                <a:cs typeface="Arial" panose="020B0604020202020204" pitchFamily="34" charset="0"/>
              </a:rPr>
              <a:t>what is it and how can it support you?</a:t>
            </a:r>
          </a:p>
        </p:txBody>
      </p:sp>
      <p:sp>
        <p:nvSpPr>
          <p:cNvPr id="5" name="Rectangle 4">
            <a:extLst>
              <a:ext uri="{FF2B5EF4-FFF2-40B4-BE49-F238E27FC236}">
                <a16:creationId xmlns:a16="http://schemas.microsoft.com/office/drawing/2014/main" id="{A542DF2E-F513-4F5A-845E-A057D49BF3B7}"/>
              </a:ext>
            </a:extLst>
          </p:cNvPr>
          <p:cNvSpPr/>
          <p:nvPr/>
        </p:nvSpPr>
        <p:spPr>
          <a:xfrm>
            <a:off x="2038662" y="3025450"/>
            <a:ext cx="2413416" cy="1683218"/>
          </a:xfrm>
          <a:prstGeom prst="rect">
            <a:avLst/>
          </a:prstGeom>
        </p:spPr>
        <p:txBody>
          <a:bodyPr wrap="square">
            <a:spAutoFit/>
          </a:bodyPr>
          <a:lstStyle/>
          <a:p>
            <a:pPr marL="0" marR="60325" lvl="0" indent="0" algn="l" defTabSz="914400" rtl="0" eaLnBrk="1" fontAlgn="auto" latinLnBrk="0" hangingPunct="1">
              <a:lnSpc>
                <a:spcPct val="115000"/>
              </a:lnSpc>
              <a:spcBef>
                <a:spcPts val="300"/>
              </a:spcBef>
              <a:spcAft>
                <a:spcPts val="300"/>
              </a:spcAft>
              <a:buClrTx/>
              <a:buSzTx/>
              <a:buFontTx/>
              <a:buNone/>
              <a:tabLst/>
              <a:defRPr/>
            </a:pPr>
            <a:r>
              <a:rPr kumimoji="0" lang="en-GB" sz="13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Skills intelligence</a:t>
            </a:r>
            <a:r>
              <a:rPr kumimoji="0" lang="en-GB" sz="13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the outcome of an expert-driven process of identifying, analysing, synthesising and presenting quantitative and/or qualitative information on skills and labour market</a:t>
            </a:r>
          </a:p>
        </p:txBody>
      </p:sp>
      <p:sp>
        <p:nvSpPr>
          <p:cNvPr id="7" name="Rectangle 6">
            <a:extLst>
              <a:ext uri="{FF2B5EF4-FFF2-40B4-BE49-F238E27FC236}">
                <a16:creationId xmlns:a16="http://schemas.microsoft.com/office/drawing/2014/main" id="{4C84FC29-8219-45A8-BFF0-C6830F37C755}"/>
              </a:ext>
            </a:extLst>
          </p:cNvPr>
          <p:cNvSpPr/>
          <p:nvPr/>
        </p:nvSpPr>
        <p:spPr>
          <a:xfrm>
            <a:off x="7205345" y="6396910"/>
            <a:ext cx="476258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13"/>
              </a:rPr>
              <a:t>https://www.cedefop.europa.eu/en/tools/skills-intelligence</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3" name="Left Brace 2">
            <a:extLst>
              <a:ext uri="{FF2B5EF4-FFF2-40B4-BE49-F238E27FC236}">
                <a16:creationId xmlns:a16="http://schemas.microsoft.com/office/drawing/2014/main" id="{F99C95C2-3B3D-4EDC-82EA-8892175F995A}"/>
              </a:ext>
            </a:extLst>
          </p:cNvPr>
          <p:cNvSpPr/>
          <p:nvPr/>
        </p:nvSpPr>
        <p:spPr>
          <a:xfrm rot="16200000">
            <a:off x="9717270" y="2424188"/>
            <a:ext cx="307777" cy="4099606"/>
          </a:xfrm>
          <a:prstGeom prst="leftBrace">
            <a:avLst>
              <a:gd name="adj1" fmla="val 8333"/>
              <a:gd name="adj2" fmla="val 50248"/>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1821535-0C03-434F-8DBC-3C14584D5355}"/>
              </a:ext>
            </a:extLst>
          </p:cNvPr>
          <p:cNvSpPr/>
          <p:nvPr/>
        </p:nvSpPr>
        <p:spPr>
          <a:xfrm>
            <a:off x="7980116" y="4825682"/>
            <a:ext cx="3782083" cy="291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skills intelligence value added</a:t>
            </a:r>
          </a:p>
        </p:txBody>
      </p:sp>
      <p:sp>
        <p:nvSpPr>
          <p:cNvPr id="10" name="Left Brace 9">
            <a:extLst>
              <a:ext uri="{FF2B5EF4-FFF2-40B4-BE49-F238E27FC236}">
                <a16:creationId xmlns:a16="http://schemas.microsoft.com/office/drawing/2014/main" id="{0CA353B1-6B38-452A-85D3-CA064575B474}"/>
              </a:ext>
            </a:extLst>
          </p:cNvPr>
          <p:cNvSpPr/>
          <p:nvPr/>
        </p:nvSpPr>
        <p:spPr>
          <a:xfrm rot="5400000">
            <a:off x="6797644" y="1729187"/>
            <a:ext cx="411481" cy="1635941"/>
          </a:xfrm>
          <a:prstGeom prst="leftBrace">
            <a:avLst>
              <a:gd name="adj1" fmla="val 8333"/>
              <a:gd name="adj2" fmla="val 50248"/>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5FFC13F-AA21-4B5C-947B-DAFE3A92655B}"/>
              </a:ext>
            </a:extLst>
          </p:cNvPr>
          <p:cNvSpPr/>
          <p:nvPr/>
        </p:nvSpPr>
        <p:spPr>
          <a:xfrm>
            <a:off x="5822398" y="1717006"/>
            <a:ext cx="2316480" cy="302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skills intelligence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foundations</a:t>
            </a:r>
          </a:p>
        </p:txBody>
      </p:sp>
      <p:grpSp>
        <p:nvGrpSpPr>
          <p:cNvPr id="12" name="Group 11">
            <a:extLst>
              <a:ext uri="{FF2B5EF4-FFF2-40B4-BE49-F238E27FC236}">
                <a16:creationId xmlns:a16="http://schemas.microsoft.com/office/drawing/2014/main" id="{1A816B01-9D15-475E-A0D3-571B8D1CD550}"/>
              </a:ext>
            </a:extLst>
          </p:cNvPr>
          <p:cNvGrpSpPr/>
          <p:nvPr/>
        </p:nvGrpSpPr>
        <p:grpSpPr>
          <a:xfrm>
            <a:off x="0" y="6339085"/>
            <a:ext cx="1907247" cy="365125"/>
            <a:chOff x="10323379" y="5842227"/>
            <a:chExt cx="1907247" cy="365125"/>
          </a:xfrm>
        </p:grpSpPr>
        <p:sp>
          <p:nvSpPr>
            <p:cNvPr id="13" name="Rectangle 12">
              <a:extLst>
                <a:ext uri="{FF2B5EF4-FFF2-40B4-BE49-F238E27FC236}">
                  <a16:creationId xmlns:a16="http://schemas.microsoft.com/office/drawing/2014/main" id="{42FF849D-584E-4554-B9BE-FCD22ED51F37}"/>
                </a:ext>
              </a:extLst>
            </p:cNvPr>
            <p:cNvSpPr/>
            <p:nvPr/>
          </p:nvSpPr>
          <p:spPr>
            <a:xfrm>
              <a:off x="10323379" y="5842227"/>
              <a:ext cx="1907247"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2">
              <a:extLst>
                <a:ext uri="{FF2B5EF4-FFF2-40B4-BE49-F238E27FC236}">
                  <a16:creationId xmlns:a16="http://schemas.microsoft.com/office/drawing/2014/main" id="{608EA262-1F11-48BD-8DB9-D22055079312}"/>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05624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57E31CB-EEB1-46E4-8E50-ADABDDB42825}"/>
              </a:ext>
            </a:extLst>
          </p:cNvPr>
          <p:cNvGraphicFramePr/>
          <p:nvPr/>
        </p:nvGraphicFramePr>
        <p:xfrm>
          <a:off x="77988" y="1443194"/>
          <a:ext cx="6759123" cy="4744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41B41F53-93F7-4FEB-8C97-00E97FADEEB9}"/>
              </a:ext>
            </a:extLst>
          </p:cNvPr>
          <p:cNvSpPr/>
          <p:nvPr/>
        </p:nvSpPr>
        <p:spPr>
          <a:xfrm>
            <a:off x="7017411" y="1598980"/>
            <a:ext cx="382627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Long-term trends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Future skills demand and supply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Understanding megatrends</a:t>
            </a:r>
            <a:endParaRPr kumimoji="0" lang="en-GB" sz="2400" b="1" i="0" u="none" strike="noStrike" kern="1200" cap="none" spc="0" normalizeH="0" baseline="0" noProof="0">
              <a:ln>
                <a:noFill/>
              </a:ln>
              <a:solidFill>
                <a:srgbClr val="204491"/>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323BF7E8-58AE-4D12-A711-DE533A0AB5D0}"/>
              </a:ext>
            </a:extLst>
          </p:cNvPr>
          <p:cNvSpPr/>
          <p:nvPr/>
        </p:nvSpPr>
        <p:spPr>
          <a:xfrm>
            <a:off x="7424391" y="3119636"/>
            <a:ext cx="3980209"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Matching skills and jobs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Skill demand, utilisation and learning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Skills (mis)matches/tensions</a:t>
            </a:r>
          </a:p>
        </p:txBody>
      </p:sp>
      <p:sp>
        <p:nvSpPr>
          <p:cNvPr id="22" name="Title 1">
            <a:extLst>
              <a:ext uri="{FF2B5EF4-FFF2-40B4-BE49-F238E27FC236}">
                <a16:creationId xmlns:a16="http://schemas.microsoft.com/office/drawing/2014/main" id="{101C7442-84BC-4333-B94C-3F8F445BE46A}"/>
              </a:ext>
            </a:extLst>
          </p:cNvPr>
          <p:cNvSpPr txBox="1">
            <a:spLocks/>
          </p:cNvSpPr>
          <p:nvPr/>
        </p:nvSpPr>
        <p:spPr>
          <a:xfrm>
            <a:off x="487342" y="297420"/>
            <a:ext cx="10680329" cy="686277"/>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0" marR="0" lvl="0" indent="0" algn="l" defTabSz="1219170" rtl="0" eaLnBrk="1" fontAlgn="base" latinLnBrk="0" hangingPunct="1">
              <a:lnSpc>
                <a:spcPts val="3600"/>
              </a:lnSpc>
              <a:spcBef>
                <a:spcPct val="0"/>
              </a:spcBef>
              <a:spcAft>
                <a:spcPct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Cedefop blends insights </a:t>
            </a:r>
            <a:r>
              <a:rPr kumimoji="0" lang="en-GB" sz="3200" b="1" i="0" u="none" strike="noStrike" kern="1200" cap="none" spc="0" normalizeH="0" baseline="0" noProof="0">
                <a:ln>
                  <a:noFill/>
                </a:ln>
                <a:solidFill>
                  <a:schemeClr val="accent1">
                    <a:lumMod val="75000"/>
                  </a:schemeClr>
                </a:solidFill>
                <a:effectLst/>
                <a:uLnTx/>
                <a:uFillTx/>
                <a:latin typeface="Arial" panose="020B0604020202020204" pitchFamily="34" charset="0"/>
                <a:ea typeface="+mj-ea"/>
                <a:cs typeface="Arial" panose="020B0604020202020204" pitchFamily="34" charset="0"/>
              </a:rPr>
              <a:t>to develop skills intelligence</a:t>
            </a:r>
          </a:p>
        </p:txBody>
      </p:sp>
      <p:sp>
        <p:nvSpPr>
          <p:cNvPr id="14" name="Rectangle 13">
            <a:extLst>
              <a:ext uri="{FF2B5EF4-FFF2-40B4-BE49-F238E27FC236}">
                <a16:creationId xmlns:a16="http://schemas.microsoft.com/office/drawing/2014/main" id="{6636CA78-21D2-4A8B-8F26-2F020F504A14}"/>
              </a:ext>
            </a:extLst>
          </p:cNvPr>
          <p:cNvSpPr/>
          <p:nvPr/>
        </p:nvSpPr>
        <p:spPr>
          <a:xfrm>
            <a:off x="7856718" y="4684777"/>
            <a:ext cx="2860475"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Immediate skills needs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Demand for occupations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Emerging skills trends</a:t>
            </a:r>
          </a:p>
        </p:txBody>
      </p:sp>
      <p:sp>
        <p:nvSpPr>
          <p:cNvPr id="3" name="Oval 2">
            <a:extLst>
              <a:ext uri="{FF2B5EF4-FFF2-40B4-BE49-F238E27FC236}">
                <a16:creationId xmlns:a16="http://schemas.microsoft.com/office/drawing/2014/main" id="{58F02D35-03C6-4BD5-A70E-7B45BF6DEE4F}"/>
              </a:ext>
            </a:extLst>
          </p:cNvPr>
          <p:cNvSpPr/>
          <p:nvPr/>
        </p:nvSpPr>
        <p:spPr>
          <a:xfrm>
            <a:off x="6355848" y="1598980"/>
            <a:ext cx="533400" cy="525446"/>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00F0DE1-CCF2-4523-900A-D51E9CEC35EB}"/>
              </a:ext>
            </a:extLst>
          </p:cNvPr>
          <p:cNvSpPr/>
          <p:nvPr/>
        </p:nvSpPr>
        <p:spPr>
          <a:xfrm>
            <a:off x="6796011" y="3100776"/>
            <a:ext cx="533400" cy="525446"/>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61543188-24C1-40AD-8623-FFB74CED0701}"/>
              </a:ext>
            </a:extLst>
          </p:cNvPr>
          <p:cNvSpPr/>
          <p:nvPr/>
        </p:nvSpPr>
        <p:spPr>
          <a:xfrm>
            <a:off x="7207911" y="4684777"/>
            <a:ext cx="533400" cy="525446"/>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C5CCFFD5-0DF2-4C1E-ABA8-334EECA4603D}"/>
              </a:ext>
            </a:extLst>
          </p:cNvPr>
          <p:cNvSpPr/>
          <p:nvPr/>
        </p:nvSpPr>
        <p:spPr>
          <a:xfrm>
            <a:off x="6919222" y="3218839"/>
            <a:ext cx="275626" cy="2798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E25BDFBF-70F2-4A9B-BA2B-CCD8DCC90CD4}"/>
              </a:ext>
            </a:extLst>
          </p:cNvPr>
          <p:cNvSpPr/>
          <p:nvPr/>
        </p:nvSpPr>
        <p:spPr>
          <a:xfrm>
            <a:off x="7354039" y="4818362"/>
            <a:ext cx="260852" cy="2893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DBC5BD4F-6BC6-4193-A3D5-98B2E360B7A2}"/>
              </a:ext>
            </a:extLst>
          </p:cNvPr>
          <p:cNvSpPr/>
          <p:nvPr/>
        </p:nvSpPr>
        <p:spPr>
          <a:xfrm>
            <a:off x="6484735" y="1721792"/>
            <a:ext cx="275626" cy="2798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4C309A9D-CA23-4746-BEE3-B5C27E02EB67}"/>
              </a:ext>
            </a:extLst>
          </p:cNvPr>
          <p:cNvGrpSpPr/>
          <p:nvPr/>
        </p:nvGrpSpPr>
        <p:grpSpPr>
          <a:xfrm>
            <a:off x="-4123" y="6270231"/>
            <a:ext cx="1907247" cy="365125"/>
            <a:chOff x="10323379" y="5842227"/>
            <a:chExt cx="1907247" cy="365125"/>
          </a:xfrm>
        </p:grpSpPr>
        <p:sp>
          <p:nvSpPr>
            <p:cNvPr id="19" name="Rectangle 18">
              <a:extLst>
                <a:ext uri="{FF2B5EF4-FFF2-40B4-BE49-F238E27FC236}">
                  <a16:creationId xmlns:a16="http://schemas.microsoft.com/office/drawing/2014/main" id="{13D7672E-A8B3-4573-BD10-7665934FA8A2}"/>
                </a:ext>
              </a:extLst>
            </p:cNvPr>
            <p:cNvSpPr/>
            <p:nvPr/>
          </p:nvSpPr>
          <p:spPr>
            <a:xfrm>
              <a:off x="10323379" y="5842227"/>
              <a:ext cx="1907247"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
              <a:extLst>
                <a:ext uri="{FF2B5EF4-FFF2-40B4-BE49-F238E27FC236}">
                  <a16:creationId xmlns:a16="http://schemas.microsoft.com/office/drawing/2014/main" id="{3A06D808-7E3E-489F-B509-E70AE648A683}"/>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a:extLst>
              <a:ext uri="{FF2B5EF4-FFF2-40B4-BE49-F238E27FC236}">
                <a16:creationId xmlns:a16="http://schemas.microsoft.com/office/drawing/2014/main" id="{F6878A5E-3B2F-421F-AB63-0428B6A05429}"/>
              </a:ext>
            </a:extLst>
          </p:cNvPr>
          <p:cNvSpPr txBox="1"/>
          <p:nvPr/>
        </p:nvSpPr>
        <p:spPr>
          <a:xfrm>
            <a:off x="3354941" y="6305290"/>
            <a:ext cx="883705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Cedefop Skills Intelligence </a:t>
            </a: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hlinkClick r:id="rId9"/>
              </a:rPr>
              <a:t>https://www.cedefop.europa.eu/en/tools/skills-intelligence</a:t>
            </a: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438904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979814-974B-55E9-AB22-C4EF5FCBBB33}"/>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pic>
        <p:nvPicPr>
          <p:cNvPr id="5" name="Picture 4">
            <a:extLst>
              <a:ext uri="{FF2B5EF4-FFF2-40B4-BE49-F238E27FC236}">
                <a16:creationId xmlns:a16="http://schemas.microsoft.com/office/drawing/2014/main" id="{6D75C10D-BF40-505A-9618-DCC003FB8BA5}"/>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Rectangle 5">
            <a:extLst>
              <a:ext uri="{FF2B5EF4-FFF2-40B4-BE49-F238E27FC236}">
                <a16:creationId xmlns:a16="http://schemas.microsoft.com/office/drawing/2014/main" id="{D349ED20-0BE0-2937-92B0-4021F2C0F7BD}"/>
              </a:ext>
            </a:extLst>
          </p:cNvPr>
          <p:cNvSpPr/>
          <p:nvPr>
            <p:custDataLst>
              <p:tags r:id="rId4"/>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I use skills intelligence in my work:</a:t>
            </a:r>
          </a:p>
        </p:txBody>
      </p:sp>
      <p:sp>
        <p:nvSpPr>
          <p:cNvPr id="7" name="Rectangle 6">
            <a:extLst>
              <a:ext uri="{FF2B5EF4-FFF2-40B4-BE49-F238E27FC236}">
                <a16:creationId xmlns:a16="http://schemas.microsoft.com/office/drawing/2014/main" id="{AC187CCC-A7D4-C3A9-F22B-5393FFF8FF02}"/>
              </a:ext>
            </a:extLst>
          </p:cNvPr>
          <p:cNvSpPr/>
          <p:nvPr>
            <p:custDataLst>
              <p:tags r:id="rId5"/>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1521164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4B33EC-7073-B0E0-0711-E43835E7CE9A}"/>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pic>
        <p:nvPicPr>
          <p:cNvPr id="5" name="Picture 4">
            <a:extLst>
              <a:ext uri="{FF2B5EF4-FFF2-40B4-BE49-F238E27FC236}">
                <a16:creationId xmlns:a16="http://schemas.microsoft.com/office/drawing/2014/main" id="{800C183D-073E-E934-A7C4-5FE43E8DF60C}"/>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Rectangle 5">
            <a:extLst>
              <a:ext uri="{FF2B5EF4-FFF2-40B4-BE49-F238E27FC236}">
                <a16:creationId xmlns:a16="http://schemas.microsoft.com/office/drawing/2014/main" id="{BB429B6F-B0B1-DA1A-7300-2759BF2A65BA}"/>
              </a:ext>
            </a:extLst>
          </p:cNvPr>
          <p:cNvSpPr/>
          <p:nvPr>
            <p:custDataLst>
              <p:tags r:id="rId4"/>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I mostly use skills intelligence in my work to support/shape: </a:t>
            </a:r>
          </a:p>
        </p:txBody>
      </p:sp>
      <p:sp>
        <p:nvSpPr>
          <p:cNvPr id="7" name="Rectangle 6">
            <a:extLst>
              <a:ext uri="{FF2B5EF4-FFF2-40B4-BE49-F238E27FC236}">
                <a16:creationId xmlns:a16="http://schemas.microsoft.com/office/drawing/2014/main" id="{172584F2-334D-C66A-7556-0E37A3491DB3}"/>
              </a:ext>
            </a:extLst>
          </p:cNvPr>
          <p:cNvSpPr/>
          <p:nvPr>
            <p:custDataLst>
              <p:tags r:id="rId5"/>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3732484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4FE2F1E-F5ED-B6EE-FB4F-C0B7CB82402D}"/>
              </a:ext>
            </a:extLst>
          </p:cNvPr>
          <p:cNvSpPr txBox="1">
            <a:spLocks/>
          </p:cNvSpPr>
          <p:nvPr/>
        </p:nvSpPr>
        <p:spPr>
          <a:xfrm>
            <a:off x="323491" y="319447"/>
            <a:ext cx="9592574" cy="773003"/>
          </a:xfrm>
          <a:prstGeom prst="rect">
            <a:avLst/>
          </a:prstGeom>
        </p:spPr>
        <p:txBody>
          <a:bodyPr/>
          <a:lstStyle>
            <a:lvl1pPr algn="l" defTabSz="1219170" rtl="0" eaLnBrk="1" latinLnBrk="0" hangingPunct="1">
              <a:spcBef>
                <a:spcPct val="0"/>
              </a:spcBef>
              <a:buNone/>
              <a:defRPr sz="4000" b="1" kern="1200">
                <a:solidFill>
                  <a:srgbClr val="00B0F0"/>
                </a:solidFill>
                <a:latin typeface="Arial" panose="020B0604020202020204" pitchFamily="34" charset="0"/>
                <a:ea typeface="+mj-ea"/>
                <a:cs typeface="Arial" panose="020B0604020202020204" pitchFamily="34" charset="0"/>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a:ln>
                  <a:noFill/>
                </a:ln>
                <a:solidFill>
                  <a:srgbClr val="00B0F0"/>
                </a:solidFill>
                <a:effectLst/>
                <a:uLnTx/>
                <a:uFillTx/>
                <a:latin typeface="Arial" panose="020B0604020202020204" pitchFamily="34" charset="0"/>
                <a:ea typeface="+mj-ea"/>
                <a:cs typeface="Arial" panose="020B0604020202020204" pitchFamily="34" charset="0"/>
              </a:rPr>
              <a:t>The five challenges of skills intelligence</a:t>
            </a:r>
          </a:p>
        </p:txBody>
      </p:sp>
      <p:graphicFrame>
        <p:nvGraphicFramePr>
          <p:cNvPr id="2" name="Diagram 1">
            <a:extLst>
              <a:ext uri="{FF2B5EF4-FFF2-40B4-BE49-F238E27FC236}">
                <a16:creationId xmlns:a16="http://schemas.microsoft.com/office/drawing/2014/main" id="{225FA595-AE36-E37C-95DB-EA04CC0543EE}"/>
              </a:ext>
            </a:extLst>
          </p:cNvPr>
          <p:cNvGraphicFramePr/>
          <p:nvPr/>
        </p:nvGraphicFramePr>
        <p:xfrm>
          <a:off x="598405" y="1166601"/>
          <a:ext cx="10610490" cy="5087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c 7" descr="Line arrow: Clockwise curve with solid fill">
            <a:extLst>
              <a:ext uri="{FF2B5EF4-FFF2-40B4-BE49-F238E27FC236}">
                <a16:creationId xmlns:a16="http://schemas.microsoft.com/office/drawing/2014/main" id="{AFE90222-2CB8-1356-8389-925914E7C16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a:off x="6939194" y="1191957"/>
            <a:ext cx="914400" cy="914400"/>
          </a:xfrm>
          <a:prstGeom prst="rect">
            <a:avLst/>
          </a:prstGeom>
        </p:spPr>
      </p:pic>
      <p:sp>
        <p:nvSpPr>
          <p:cNvPr id="9" name="TextBox 8">
            <a:extLst>
              <a:ext uri="{FF2B5EF4-FFF2-40B4-BE49-F238E27FC236}">
                <a16:creationId xmlns:a16="http://schemas.microsoft.com/office/drawing/2014/main" id="{E59073D2-C27A-9A27-55C2-B63CD69657AB}"/>
              </a:ext>
            </a:extLst>
          </p:cNvPr>
          <p:cNvSpPr txBox="1"/>
          <p:nvPr/>
        </p:nvSpPr>
        <p:spPr>
          <a:xfrm>
            <a:off x="8039981" y="1187492"/>
            <a:ext cx="332180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Practical applications of skills intelligence is limited by levels of aggregation</a:t>
            </a:r>
          </a:p>
        </p:txBody>
      </p:sp>
      <p:pic>
        <p:nvPicPr>
          <p:cNvPr id="10" name="Graphic 9" descr="Line arrow: Clockwise curve with solid fill">
            <a:extLst>
              <a:ext uri="{FF2B5EF4-FFF2-40B4-BE49-F238E27FC236}">
                <a16:creationId xmlns:a16="http://schemas.microsoft.com/office/drawing/2014/main" id="{6D0E7DC4-C72E-F7ED-52B8-878E4FE0AB5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a:off x="8402119" y="2609364"/>
            <a:ext cx="914400" cy="914400"/>
          </a:xfrm>
          <a:prstGeom prst="rect">
            <a:avLst/>
          </a:prstGeom>
        </p:spPr>
      </p:pic>
      <p:sp>
        <p:nvSpPr>
          <p:cNvPr id="11" name="TextBox 10">
            <a:extLst>
              <a:ext uri="{FF2B5EF4-FFF2-40B4-BE49-F238E27FC236}">
                <a16:creationId xmlns:a16="http://schemas.microsoft.com/office/drawing/2014/main" id="{2D021A11-E7E3-9B41-C939-F2C33488B11B}"/>
              </a:ext>
            </a:extLst>
          </p:cNvPr>
          <p:cNvSpPr txBox="1"/>
          <p:nvPr/>
        </p:nvSpPr>
        <p:spPr>
          <a:xfrm>
            <a:off x="9531244" y="2671953"/>
            <a:ext cx="25189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Reliable methodology, data robustness &amp; gaps, comparability</a:t>
            </a:r>
          </a:p>
        </p:txBody>
      </p:sp>
      <p:sp>
        <p:nvSpPr>
          <p:cNvPr id="12" name="TextBox 11">
            <a:extLst>
              <a:ext uri="{FF2B5EF4-FFF2-40B4-BE49-F238E27FC236}">
                <a16:creationId xmlns:a16="http://schemas.microsoft.com/office/drawing/2014/main" id="{96707E4B-02AB-8B5D-E435-6DCD863D3040}"/>
              </a:ext>
            </a:extLst>
          </p:cNvPr>
          <p:cNvSpPr txBox="1"/>
          <p:nvPr/>
        </p:nvSpPr>
        <p:spPr>
          <a:xfrm>
            <a:off x="824813" y="1904913"/>
            <a:ext cx="25189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Resources to conduct in required scale and frequency</a:t>
            </a:r>
          </a:p>
        </p:txBody>
      </p:sp>
      <p:pic>
        <p:nvPicPr>
          <p:cNvPr id="13" name="Graphic 12" descr="Line arrow: Clockwise curve with solid fill">
            <a:extLst>
              <a:ext uri="{FF2B5EF4-FFF2-40B4-BE49-F238E27FC236}">
                <a16:creationId xmlns:a16="http://schemas.microsoft.com/office/drawing/2014/main" id="{0BD0935F-544C-4187-4B06-2862D00B8FD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flipV="1">
            <a:off x="2886526" y="2366578"/>
            <a:ext cx="914400" cy="914400"/>
          </a:xfrm>
          <a:prstGeom prst="rect">
            <a:avLst/>
          </a:prstGeom>
        </p:spPr>
      </p:pic>
      <p:sp>
        <p:nvSpPr>
          <p:cNvPr id="15" name="TextBox 14">
            <a:extLst>
              <a:ext uri="{FF2B5EF4-FFF2-40B4-BE49-F238E27FC236}">
                <a16:creationId xmlns:a16="http://schemas.microsoft.com/office/drawing/2014/main" id="{F0F20C8A-8343-A243-947B-A48ADAB333A0}"/>
              </a:ext>
            </a:extLst>
          </p:cNvPr>
          <p:cNvSpPr txBox="1"/>
          <p:nvPr/>
        </p:nvSpPr>
        <p:spPr>
          <a:xfrm>
            <a:off x="9816337" y="5518386"/>
            <a:ext cx="2233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Relevant, “finger on the pulse” </a:t>
            </a:r>
          </a:p>
        </p:txBody>
      </p:sp>
      <p:cxnSp>
        <p:nvCxnSpPr>
          <p:cNvPr id="23" name="Straight Arrow Connector 22">
            <a:extLst>
              <a:ext uri="{FF2B5EF4-FFF2-40B4-BE49-F238E27FC236}">
                <a16:creationId xmlns:a16="http://schemas.microsoft.com/office/drawing/2014/main" id="{762D537F-5EEF-CC4C-A825-92D3AA451E00}"/>
              </a:ext>
            </a:extLst>
          </p:cNvPr>
          <p:cNvCxnSpPr>
            <a:cxnSpLocks/>
          </p:cNvCxnSpPr>
          <p:nvPr/>
        </p:nvCxnSpPr>
        <p:spPr>
          <a:xfrm>
            <a:off x="4660777" y="1016448"/>
            <a:ext cx="1133716" cy="32507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D9D791F1-DD70-3326-812D-3AA3D9180925}"/>
              </a:ext>
            </a:extLst>
          </p:cNvPr>
          <p:cNvCxnSpPr>
            <a:cxnSpLocks/>
          </p:cNvCxnSpPr>
          <p:nvPr/>
        </p:nvCxnSpPr>
        <p:spPr>
          <a:xfrm>
            <a:off x="4660777" y="1016448"/>
            <a:ext cx="4425713" cy="0"/>
          </a:xfrm>
          <a:prstGeom prst="line">
            <a:avLst/>
          </a:prstGeom>
          <a:ln w="38100"/>
        </p:spPr>
        <p:style>
          <a:lnRef idx="1">
            <a:schemeClr val="dk1"/>
          </a:lnRef>
          <a:fillRef idx="0">
            <a:schemeClr val="dk1"/>
          </a:fillRef>
          <a:effectRef idx="0">
            <a:schemeClr val="dk1"/>
          </a:effectRef>
          <a:fontRef idx="minor">
            <a:schemeClr val="tx1"/>
          </a:fontRef>
        </p:style>
      </p:cxnSp>
      <p:pic>
        <p:nvPicPr>
          <p:cNvPr id="4" name="Graphic 3" descr="Line arrow: Clockwise curve with solid fill">
            <a:extLst>
              <a:ext uri="{FF2B5EF4-FFF2-40B4-BE49-F238E27FC236}">
                <a16:creationId xmlns:a16="http://schemas.microsoft.com/office/drawing/2014/main" id="{8D19CE86-5F8B-9435-BB0E-8E565572778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flipH="1">
            <a:off x="8741370" y="5208842"/>
            <a:ext cx="770565" cy="914400"/>
          </a:xfrm>
          <a:prstGeom prst="rect">
            <a:avLst/>
          </a:prstGeom>
        </p:spPr>
      </p:pic>
      <p:pic>
        <p:nvPicPr>
          <p:cNvPr id="7" name="Graphic 6" descr="Line arrow: Clockwise curve with solid fill">
            <a:extLst>
              <a:ext uri="{FF2B5EF4-FFF2-40B4-BE49-F238E27FC236}">
                <a16:creationId xmlns:a16="http://schemas.microsoft.com/office/drawing/2014/main" id="{C30E8F26-2759-AF8F-9CF5-3185EFD9AFD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flipH="1" flipV="1">
            <a:off x="2987267" y="5135898"/>
            <a:ext cx="770565" cy="993382"/>
          </a:xfrm>
          <a:prstGeom prst="rect">
            <a:avLst/>
          </a:prstGeom>
        </p:spPr>
      </p:pic>
      <p:sp>
        <p:nvSpPr>
          <p:cNvPr id="18" name="TextBox 17">
            <a:extLst>
              <a:ext uri="{FF2B5EF4-FFF2-40B4-BE49-F238E27FC236}">
                <a16:creationId xmlns:a16="http://schemas.microsoft.com/office/drawing/2014/main" id="{0BC0B131-CE22-EC05-B824-520E2AFEE350}"/>
              </a:ext>
            </a:extLst>
          </p:cNvPr>
          <p:cNvSpPr txBox="1"/>
          <p:nvPr/>
        </p:nvSpPr>
        <p:spPr>
          <a:xfrm>
            <a:off x="771152" y="5247307"/>
            <a:ext cx="25189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Surveying and measuring skills is extremely difficult</a:t>
            </a:r>
          </a:p>
        </p:txBody>
      </p:sp>
      <p:cxnSp>
        <p:nvCxnSpPr>
          <p:cNvPr id="24" name="Connector: Curved 23">
            <a:extLst>
              <a:ext uri="{FF2B5EF4-FFF2-40B4-BE49-F238E27FC236}">
                <a16:creationId xmlns:a16="http://schemas.microsoft.com/office/drawing/2014/main" id="{4B41C791-FED9-811F-5A25-5D92A48C9F96}"/>
              </a:ext>
            </a:extLst>
          </p:cNvPr>
          <p:cNvCxnSpPr/>
          <p:nvPr/>
        </p:nvCxnSpPr>
        <p:spPr>
          <a:xfrm flipV="1">
            <a:off x="3934691" y="2235200"/>
            <a:ext cx="1117600" cy="831364"/>
          </a:xfrm>
          <a:prstGeom prst="curvedConnector3">
            <a:avLst/>
          </a:prstGeom>
          <a:ln w="38100">
            <a:prstDash val="sysDash"/>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26" name="Connector: Curved 25">
            <a:extLst>
              <a:ext uri="{FF2B5EF4-FFF2-40B4-BE49-F238E27FC236}">
                <a16:creationId xmlns:a16="http://schemas.microsoft.com/office/drawing/2014/main" id="{950E0AC6-1F47-F7D1-799D-82C0522B9592}"/>
              </a:ext>
            </a:extLst>
          </p:cNvPr>
          <p:cNvCxnSpPr>
            <a:cxnSpLocks/>
          </p:cNvCxnSpPr>
          <p:nvPr/>
        </p:nvCxnSpPr>
        <p:spPr>
          <a:xfrm rot="16200000" flipV="1">
            <a:off x="3146524" y="3882424"/>
            <a:ext cx="996984" cy="652718"/>
          </a:xfrm>
          <a:prstGeom prst="curvedConnector3">
            <a:avLst/>
          </a:prstGeom>
          <a:ln w="38100">
            <a:prstDash val="sysDash"/>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28" name="Connector: Curved 27">
            <a:extLst>
              <a:ext uri="{FF2B5EF4-FFF2-40B4-BE49-F238E27FC236}">
                <a16:creationId xmlns:a16="http://schemas.microsoft.com/office/drawing/2014/main" id="{4D2DF607-34BD-E0CC-B864-E3C08937B72B}"/>
              </a:ext>
            </a:extLst>
          </p:cNvPr>
          <p:cNvCxnSpPr>
            <a:cxnSpLocks/>
          </p:cNvCxnSpPr>
          <p:nvPr/>
        </p:nvCxnSpPr>
        <p:spPr>
          <a:xfrm>
            <a:off x="6875409" y="2235200"/>
            <a:ext cx="1106221" cy="1062422"/>
          </a:xfrm>
          <a:prstGeom prst="curvedConnector3">
            <a:avLst/>
          </a:prstGeom>
          <a:ln w="38100">
            <a:prstDash val="sysDash"/>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31" name="Connector: Curved 30">
            <a:extLst>
              <a:ext uri="{FF2B5EF4-FFF2-40B4-BE49-F238E27FC236}">
                <a16:creationId xmlns:a16="http://schemas.microsoft.com/office/drawing/2014/main" id="{5693750F-002C-B32C-67A0-51FFEB33D545}"/>
              </a:ext>
            </a:extLst>
          </p:cNvPr>
          <p:cNvCxnSpPr>
            <a:cxnSpLocks/>
          </p:cNvCxnSpPr>
          <p:nvPr/>
        </p:nvCxnSpPr>
        <p:spPr>
          <a:xfrm>
            <a:off x="4351681" y="3429000"/>
            <a:ext cx="3076838" cy="1535201"/>
          </a:xfrm>
          <a:prstGeom prst="curvedConnector3">
            <a:avLst/>
          </a:prstGeom>
          <a:ln w="38100">
            <a:prstDash val="sysDash"/>
            <a:headEnd type="triangle"/>
            <a:tailEnd type="triangle"/>
          </a:ln>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3433135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 fill="hold"/>
                                        <p:tgtEl>
                                          <p:spTgt spid="8"/>
                                        </p:tgtEl>
                                        <p:attrNameLst>
                                          <p:attrName>ppt_x</p:attrName>
                                        </p:attrNameLst>
                                      </p:cBhvr>
                                      <p:tavLst>
                                        <p:tav tm="0">
                                          <p:val>
                                            <p:strVal val="#ppt_x"/>
                                          </p:val>
                                        </p:tav>
                                        <p:tav tm="100000">
                                          <p:val>
                                            <p:strVal val="#ppt_x"/>
                                          </p:val>
                                        </p:tav>
                                      </p:tavLst>
                                    </p:anim>
                                    <p:anim calcmode="lin" valueType="num">
                                      <p:cBhvr additive="base">
                                        <p:cTn id="8" dur="1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5"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4FE2F1E-F5ED-B6EE-FB4F-C0B7CB82402D}"/>
              </a:ext>
            </a:extLst>
          </p:cNvPr>
          <p:cNvSpPr txBox="1">
            <a:spLocks/>
          </p:cNvSpPr>
          <p:nvPr/>
        </p:nvSpPr>
        <p:spPr>
          <a:xfrm>
            <a:off x="838917" y="407160"/>
            <a:ext cx="9592574" cy="773003"/>
          </a:xfrm>
          <a:prstGeom prst="rect">
            <a:avLst/>
          </a:prstGeom>
        </p:spPr>
        <p:txBody>
          <a:bodyPr/>
          <a:lstStyle>
            <a:lvl1pPr algn="l" defTabSz="1219170" rtl="0" eaLnBrk="1" latinLnBrk="0" hangingPunct="1">
              <a:spcBef>
                <a:spcPct val="0"/>
              </a:spcBef>
              <a:buNone/>
              <a:defRPr sz="4000" b="1" kern="1200">
                <a:solidFill>
                  <a:srgbClr val="00B0F0"/>
                </a:solidFill>
                <a:latin typeface="Arial" panose="020B0604020202020204" pitchFamily="34" charset="0"/>
                <a:ea typeface="+mj-ea"/>
                <a:cs typeface="Arial" panose="020B0604020202020204" pitchFamily="34" charset="0"/>
              </a:defRPr>
            </a:lvl1pPr>
          </a:lstStyle>
          <a:p>
            <a:r>
              <a:rPr lang="en-GB" dirty="0"/>
              <a:t>Skills intelligence principles</a:t>
            </a:r>
          </a:p>
        </p:txBody>
      </p:sp>
      <p:pic>
        <p:nvPicPr>
          <p:cNvPr id="1026" name="Picture 2" descr="van gogh style painting 4 puzzle pieces">
            <a:extLst>
              <a:ext uri="{FF2B5EF4-FFF2-40B4-BE49-F238E27FC236}">
                <a16:creationId xmlns:a16="http://schemas.microsoft.com/office/drawing/2014/main" id="{868F1064-4A15-FFC0-6261-2A82BC8F9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2089" y="1936823"/>
            <a:ext cx="3761117" cy="37611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5D1063-5CA4-EB78-96A5-8EA34B75A16C}"/>
              </a:ext>
            </a:extLst>
          </p:cNvPr>
          <p:cNvSpPr txBox="1"/>
          <p:nvPr/>
        </p:nvSpPr>
        <p:spPr>
          <a:xfrm>
            <a:off x="2152646" y="3372928"/>
            <a:ext cx="2369750" cy="769441"/>
          </a:xfrm>
          <a:prstGeom prst="rect">
            <a:avLst/>
          </a:prstGeom>
          <a:noFill/>
        </p:spPr>
        <p:txBody>
          <a:bodyPr wrap="square" rtlCol="0">
            <a:spAutoFit/>
          </a:bodyPr>
          <a:lstStyle/>
          <a:p>
            <a:r>
              <a:rPr lang="en-GB" sz="2200"/>
              <a:t>Single EU-wide methodology</a:t>
            </a:r>
          </a:p>
        </p:txBody>
      </p:sp>
      <p:sp>
        <p:nvSpPr>
          <p:cNvPr id="5" name="TextBox 4">
            <a:extLst>
              <a:ext uri="{FF2B5EF4-FFF2-40B4-BE49-F238E27FC236}">
                <a16:creationId xmlns:a16="http://schemas.microsoft.com/office/drawing/2014/main" id="{AE060696-4DEA-ACCD-E999-4A17933AB604}"/>
              </a:ext>
            </a:extLst>
          </p:cNvPr>
          <p:cNvSpPr txBox="1"/>
          <p:nvPr/>
        </p:nvSpPr>
        <p:spPr>
          <a:xfrm>
            <a:off x="3904488" y="1343582"/>
            <a:ext cx="5257800" cy="430887"/>
          </a:xfrm>
          <a:prstGeom prst="rect">
            <a:avLst/>
          </a:prstGeom>
          <a:noFill/>
        </p:spPr>
        <p:txBody>
          <a:bodyPr wrap="square" rtlCol="0">
            <a:spAutoFit/>
          </a:bodyPr>
          <a:lstStyle/>
          <a:p>
            <a:r>
              <a:rPr lang="en-GB" sz="2200" dirty="0"/>
              <a:t>Thematic, occupation and sector focus</a:t>
            </a:r>
          </a:p>
        </p:txBody>
      </p:sp>
      <p:sp>
        <p:nvSpPr>
          <p:cNvPr id="7" name="TextBox 6">
            <a:extLst>
              <a:ext uri="{FF2B5EF4-FFF2-40B4-BE49-F238E27FC236}">
                <a16:creationId xmlns:a16="http://schemas.microsoft.com/office/drawing/2014/main" id="{19AC70F7-38BD-5618-3C8B-C7BF6807FFFF}"/>
              </a:ext>
            </a:extLst>
          </p:cNvPr>
          <p:cNvSpPr txBox="1"/>
          <p:nvPr/>
        </p:nvSpPr>
        <p:spPr>
          <a:xfrm>
            <a:off x="8616707" y="3601937"/>
            <a:ext cx="2369750" cy="430887"/>
          </a:xfrm>
          <a:prstGeom prst="rect">
            <a:avLst/>
          </a:prstGeom>
          <a:noFill/>
        </p:spPr>
        <p:txBody>
          <a:bodyPr wrap="square" rtlCol="0">
            <a:spAutoFit/>
          </a:bodyPr>
          <a:lstStyle/>
          <a:p>
            <a:r>
              <a:rPr lang="en-GB" sz="2200"/>
              <a:t>Visual storytelling</a:t>
            </a:r>
          </a:p>
        </p:txBody>
      </p:sp>
      <p:sp>
        <p:nvSpPr>
          <p:cNvPr id="8" name="TextBox 7">
            <a:extLst>
              <a:ext uri="{FF2B5EF4-FFF2-40B4-BE49-F238E27FC236}">
                <a16:creationId xmlns:a16="http://schemas.microsoft.com/office/drawing/2014/main" id="{41266045-C5C3-6597-FA35-C26D7D671928}"/>
              </a:ext>
            </a:extLst>
          </p:cNvPr>
          <p:cNvSpPr txBox="1"/>
          <p:nvPr/>
        </p:nvSpPr>
        <p:spPr>
          <a:xfrm>
            <a:off x="5217450" y="5906014"/>
            <a:ext cx="2050393" cy="430887"/>
          </a:xfrm>
          <a:prstGeom prst="rect">
            <a:avLst/>
          </a:prstGeom>
          <a:noFill/>
        </p:spPr>
        <p:txBody>
          <a:bodyPr wrap="square" rtlCol="0">
            <a:spAutoFit/>
          </a:bodyPr>
          <a:lstStyle/>
          <a:p>
            <a:r>
              <a:rPr lang="en-GB" sz="2200" dirty="0"/>
              <a:t>Update friendly</a:t>
            </a:r>
          </a:p>
        </p:txBody>
      </p:sp>
      <p:grpSp>
        <p:nvGrpSpPr>
          <p:cNvPr id="2" name="Group 1">
            <a:extLst>
              <a:ext uri="{FF2B5EF4-FFF2-40B4-BE49-F238E27FC236}">
                <a16:creationId xmlns:a16="http://schemas.microsoft.com/office/drawing/2014/main" id="{324773D6-2DFA-CB9F-9087-84AB2CBCA5DB}"/>
              </a:ext>
            </a:extLst>
          </p:cNvPr>
          <p:cNvGrpSpPr/>
          <p:nvPr/>
        </p:nvGrpSpPr>
        <p:grpSpPr>
          <a:xfrm>
            <a:off x="10053099" y="6121457"/>
            <a:ext cx="1866716" cy="365125"/>
            <a:chOff x="10325284" y="698920"/>
            <a:chExt cx="1866716" cy="365125"/>
          </a:xfrm>
        </p:grpSpPr>
        <p:sp>
          <p:nvSpPr>
            <p:cNvPr id="3" name="Rectangle 2">
              <a:extLst>
                <a:ext uri="{FF2B5EF4-FFF2-40B4-BE49-F238E27FC236}">
                  <a16:creationId xmlns:a16="http://schemas.microsoft.com/office/drawing/2014/main" id="{4A2CD1CB-1791-3708-AE91-C9229F1A02C8}"/>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D437B97D-3394-A09A-D76A-E8AFE3DF58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8096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4BE55EC3-FE2E-2EF0-7B29-1151704205DC}"/>
              </a:ext>
            </a:extLst>
          </p:cNvPr>
          <p:cNvSpPr txBox="1">
            <a:spLocks/>
          </p:cNvSpPr>
          <p:nvPr/>
        </p:nvSpPr>
        <p:spPr>
          <a:xfrm>
            <a:off x="11185200" y="6364800"/>
            <a:ext cx="758032"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24DB2E2-336C-41C7-BB9E-962E2078AA03}" type="slidenum">
              <a:rPr kumimoji="0" lang="en-GB" sz="8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8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pic>
        <p:nvPicPr>
          <p:cNvPr id="1026" name="Picture 2" descr="Free iceberg water nature illustration">
            <a:extLst>
              <a:ext uri="{FF2B5EF4-FFF2-40B4-BE49-F238E27FC236}">
                <a16:creationId xmlns:a16="http://schemas.microsoft.com/office/drawing/2014/main" id="{3FEAC637-318D-9FA3-CBBE-480FAC80A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7042" y="0"/>
            <a:ext cx="9606921" cy="6229646"/>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2ECE11C2-772E-4845-8EB6-C4F02F5CD4AE}"/>
              </a:ext>
            </a:extLst>
          </p:cNvPr>
          <p:cNvSpPr txBox="1"/>
          <p:nvPr/>
        </p:nvSpPr>
        <p:spPr>
          <a:xfrm>
            <a:off x="360000" y="288000"/>
            <a:ext cx="6066679" cy="964367"/>
          </a:xfrm>
          <a:prstGeom prst="rect">
            <a:avLst/>
          </a:prstGeom>
          <a:noFill/>
        </p:spPr>
        <p:txBody>
          <a:bodyPr wrap="square">
            <a:spAutoFit/>
          </a:bodyPr>
          <a:lstStyle/>
          <a:p>
            <a:pPr marL="0" marR="0" lvl="0" indent="0" algn="l" defTabSz="914400" rtl="0" eaLnBrk="1" fontAlgn="auto" latinLnBrk="0" hangingPunct="1">
              <a:lnSpc>
                <a:spcPts val="3400"/>
              </a:lnSpc>
              <a:spcBef>
                <a:spcPts val="0"/>
              </a:spcBef>
              <a:spcAft>
                <a:spcPts val="0"/>
              </a:spcAft>
              <a:buClrTx/>
              <a:buSzTx/>
              <a:buFontTx/>
              <a:buNone/>
              <a:tabLst/>
              <a:defRPr/>
            </a:pPr>
            <a:r>
              <a:rPr kumimoji="0" lang="en-GB" sz="3000" b="1" i="0" u="none" strike="noStrike" kern="1200" cap="none" spc="0" normalizeH="0" baseline="0" noProof="0">
                <a:ln>
                  <a:noFill/>
                </a:ln>
                <a:solidFill>
                  <a:srgbClr val="0096D8"/>
                </a:solidFill>
                <a:effectLst/>
                <a:uLnTx/>
                <a:uFillTx/>
                <a:latin typeface="Arial" panose="020B0604020202020204" pitchFamily="34" charset="0"/>
                <a:ea typeface="+mn-ea"/>
                <a:cs typeface="Arial" panose="020B0604020202020204" pitchFamily="34" charset="0"/>
              </a:rPr>
              <a:t>Below </a:t>
            </a:r>
          </a:p>
          <a:p>
            <a:pPr marL="0" marR="0" lvl="0" indent="0" algn="l" defTabSz="914400" rtl="0" eaLnBrk="1" fontAlgn="auto" latinLnBrk="0" hangingPunct="1">
              <a:lnSpc>
                <a:spcPts val="3400"/>
              </a:lnSpc>
              <a:spcBef>
                <a:spcPts val="0"/>
              </a:spcBef>
              <a:spcAft>
                <a:spcPts val="0"/>
              </a:spcAft>
              <a:buClrTx/>
              <a:buSzTx/>
              <a:buFontTx/>
              <a:buNone/>
              <a:tabLst/>
              <a:defRPr/>
            </a:pPr>
            <a:r>
              <a:rPr kumimoji="0" lang="en-GB" sz="3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the surface of skills intelligence</a:t>
            </a:r>
            <a:r>
              <a:rPr kumimoji="0" lang="en-GB" sz="3000" b="1" i="0" u="none" strike="noStrike" kern="1200" cap="none" spc="0" normalizeH="0" baseline="0" noProof="0">
                <a:ln>
                  <a:noFill/>
                </a:ln>
                <a:effectLst/>
                <a:uLnTx/>
                <a:uFillTx/>
                <a:latin typeface="Arial" panose="020B0604020202020204" pitchFamily="34" charset="0"/>
                <a:ea typeface="ＭＳ Ｐゴシック" pitchFamily="34" charset="-128"/>
                <a:cs typeface="Arial" panose="020B0604020202020204" pitchFamily="34" charset="0"/>
              </a:rPr>
              <a:t> </a:t>
            </a:r>
          </a:p>
        </p:txBody>
      </p:sp>
      <p:sp>
        <p:nvSpPr>
          <p:cNvPr id="2" name="TextBox 1">
            <a:extLst>
              <a:ext uri="{FF2B5EF4-FFF2-40B4-BE49-F238E27FC236}">
                <a16:creationId xmlns:a16="http://schemas.microsoft.com/office/drawing/2014/main" id="{B21D8211-CE93-478D-13BD-8D4D58E5C43F}"/>
              </a:ext>
            </a:extLst>
          </p:cNvPr>
          <p:cNvSpPr txBox="1"/>
          <p:nvPr/>
        </p:nvSpPr>
        <p:spPr>
          <a:xfrm>
            <a:off x="7645313" y="288000"/>
            <a:ext cx="3321807" cy="1569660"/>
          </a:xfrm>
          <a:prstGeom prst="rect">
            <a:avLst/>
          </a:prstGeom>
          <a:noFill/>
        </p:spPr>
        <p:txBody>
          <a:bodyPr wrap="square" rtlCol="0">
            <a:spAutoFit/>
          </a:bodyPr>
          <a:lstStyle/>
          <a:p>
            <a:r>
              <a:rPr lang="en-GB" sz="2400"/>
              <a:t>Visualisations</a:t>
            </a:r>
          </a:p>
          <a:p>
            <a:r>
              <a:rPr lang="en-GB" sz="2400"/>
              <a:t>        Dashboards</a:t>
            </a:r>
          </a:p>
          <a:p>
            <a:r>
              <a:rPr lang="en-GB" sz="2400"/>
              <a:t>           Publications</a:t>
            </a:r>
          </a:p>
          <a:p>
            <a:r>
              <a:rPr lang="en-GB" sz="2400"/>
              <a:t>	Presentations</a:t>
            </a:r>
          </a:p>
        </p:txBody>
      </p:sp>
      <p:sp>
        <p:nvSpPr>
          <p:cNvPr id="5" name="TextBox 4">
            <a:extLst>
              <a:ext uri="{FF2B5EF4-FFF2-40B4-BE49-F238E27FC236}">
                <a16:creationId xmlns:a16="http://schemas.microsoft.com/office/drawing/2014/main" id="{8293E81F-3B9A-8574-B1B5-6A04688677D1}"/>
              </a:ext>
            </a:extLst>
          </p:cNvPr>
          <p:cNvSpPr txBox="1"/>
          <p:nvPr/>
        </p:nvSpPr>
        <p:spPr>
          <a:xfrm>
            <a:off x="86264" y="2579148"/>
            <a:ext cx="5667555" cy="3785652"/>
          </a:xfrm>
          <a:prstGeom prst="rect">
            <a:avLst/>
          </a:prstGeom>
          <a:noFill/>
        </p:spPr>
        <p:txBody>
          <a:bodyPr wrap="square" rtlCol="0">
            <a:spAutoFit/>
          </a:bodyPr>
          <a:lstStyle/>
          <a:p>
            <a:r>
              <a:rPr lang="en-GB" sz="2400"/>
              <a:t>                                                          User testing</a:t>
            </a:r>
          </a:p>
          <a:p>
            <a:r>
              <a:rPr lang="en-GB" sz="2400"/>
              <a:t>	                                    Product design</a:t>
            </a:r>
          </a:p>
          <a:p>
            <a:r>
              <a:rPr lang="en-GB" sz="2400"/>
              <a:t>                                                   Data validation </a:t>
            </a:r>
          </a:p>
          <a:p>
            <a:r>
              <a:rPr lang="en-GB" sz="2400"/>
              <a:t>                		         Quality control</a:t>
            </a:r>
          </a:p>
          <a:p>
            <a:r>
              <a:rPr lang="en-GB" sz="2400"/>
              <a:t>       			 Data management</a:t>
            </a:r>
          </a:p>
          <a:p>
            <a:r>
              <a:rPr lang="en-GB" sz="2400"/>
              <a:t>                         		      Data collection</a:t>
            </a:r>
          </a:p>
          <a:p>
            <a:r>
              <a:rPr lang="en-GB" sz="2400"/>
              <a:t>                       Design and prototyping</a:t>
            </a:r>
          </a:p>
          <a:p>
            <a:r>
              <a:rPr lang="en-GB" sz="2400"/>
              <a:t>	           Methodology work</a:t>
            </a:r>
          </a:p>
          <a:p>
            <a:r>
              <a:rPr lang="en-GB" sz="2400"/>
              <a:t>Ideas and research questions</a:t>
            </a:r>
          </a:p>
          <a:p>
            <a:endParaRPr lang="en-GB" sz="2400"/>
          </a:p>
        </p:txBody>
      </p:sp>
      <p:sp>
        <p:nvSpPr>
          <p:cNvPr id="9" name="TextBox 8">
            <a:extLst>
              <a:ext uri="{FF2B5EF4-FFF2-40B4-BE49-F238E27FC236}">
                <a16:creationId xmlns:a16="http://schemas.microsoft.com/office/drawing/2014/main" id="{235E7D15-86E1-2D1F-7004-6BCE06235EC5}"/>
              </a:ext>
            </a:extLst>
          </p:cNvPr>
          <p:cNvSpPr txBox="1"/>
          <p:nvPr/>
        </p:nvSpPr>
        <p:spPr>
          <a:xfrm>
            <a:off x="6426678" y="5835558"/>
            <a:ext cx="4835981" cy="307777"/>
          </a:xfrm>
          <a:prstGeom prst="rect">
            <a:avLst/>
          </a:prstGeom>
          <a:noFill/>
        </p:spPr>
        <p:txBody>
          <a:bodyPr wrap="square">
            <a:spAutoFit/>
          </a:bodyPr>
          <a:lstStyle/>
          <a:p>
            <a:pPr algn="r"/>
            <a:r>
              <a:rPr lang="en-US" sz="1400" b="0" i="0">
                <a:solidFill>
                  <a:srgbClr val="191B26"/>
                </a:solidFill>
                <a:effectLst/>
                <a:latin typeface="Open Sans" panose="020B0606030504020204" pitchFamily="34" charset="0"/>
              </a:rPr>
              <a:t>Image by </a:t>
            </a:r>
            <a:r>
              <a:rPr lang="en-US" sz="1400" b="0" i="0" u="sng">
                <a:solidFill>
                  <a:srgbClr val="191B26"/>
                </a:solidFill>
                <a:effectLst/>
                <a:latin typeface="Open Sans" panose="020B0606030504020204" pitchFamily="34" charset="0"/>
                <a:hlinkClick r:id="rId4"/>
              </a:rPr>
              <a:t>Mote </a:t>
            </a:r>
            <a:r>
              <a:rPr lang="en-US" sz="1400" b="0" i="0" u="sng" err="1">
                <a:solidFill>
                  <a:srgbClr val="191B26"/>
                </a:solidFill>
                <a:effectLst/>
                <a:latin typeface="Open Sans" panose="020B0606030504020204" pitchFamily="34" charset="0"/>
                <a:hlinkClick r:id="rId4"/>
              </a:rPr>
              <a:t>Oo</a:t>
            </a:r>
            <a:r>
              <a:rPr lang="en-US" sz="1400" b="0" i="0" u="sng">
                <a:solidFill>
                  <a:srgbClr val="191B26"/>
                </a:solidFill>
                <a:effectLst/>
                <a:latin typeface="Open Sans" panose="020B0606030504020204" pitchFamily="34" charset="0"/>
                <a:hlinkClick r:id="rId4"/>
              </a:rPr>
              <a:t> Education</a:t>
            </a:r>
            <a:r>
              <a:rPr lang="en-US" sz="1400" b="0" i="0">
                <a:solidFill>
                  <a:srgbClr val="191B26"/>
                </a:solidFill>
                <a:effectLst/>
                <a:latin typeface="Open Sans" panose="020B0606030504020204" pitchFamily="34" charset="0"/>
              </a:rPr>
              <a:t> from </a:t>
            </a:r>
            <a:r>
              <a:rPr lang="en-US" sz="1400" b="0" i="0" u="sng" err="1">
                <a:solidFill>
                  <a:srgbClr val="191B26"/>
                </a:solidFill>
                <a:effectLst/>
                <a:latin typeface="Open Sans" panose="020B0606030504020204" pitchFamily="34" charset="0"/>
                <a:hlinkClick r:id="rId5"/>
              </a:rPr>
              <a:t>Pixabay</a:t>
            </a:r>
            <a:endParaRPr lang="en-GB" sz="1400"/>
          </a:p>
        </p:txBody>
      </p:sp>
      <p:pic>
        <p:nvPicPr>
          <p:cNvPr id="14" name="Picture 8">
            <a:extLst>
              <a:ext uri="{FF2B5EF4-FFF2-40B4-BE49-F238E27FC236}">
                <a16:creationId xmlns:a16="http://schemas.microsoft.com/office/drawing/2014/main" id="{CC391954-4FE6-DB19-7E8E-4408BE1B85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8985" y="105308"/>
            <a:ext cx="631222" cy="891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40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4FE2F1E-F5ED-B6EE-FB4F-C0B7CB82402D}"/>
              </a:ext>
            </a:extLst>
          </p:cNvPr>
          <p:cNvSpPr txBox="1">
            <a:spLocks/>
          </p:cNvSpPr>
          <p:nvPr/>
        </p:nvSpPr>
        <p:spPr>
          <a:xfrm>
            <a:off x="528366" y="357321"/>
            <a:ext cx="9592574" cy="773003"/>
          </a:xfrm>
          <a:prstGeom prst="rect">
            <a:avLst/>
          </a:prstGeom>
        </p:spPr>
        <p:txBody>
          <a:bodyPr/>
          <a:lstStyle>
            <a:lvl1pPr algn="l" defTabSz="1219170" rtl="0" eaLnBrk="1" latinLnBrk="0" hangingPunct="1">
              <a:spcBef>
                <a:spcPct val="0"/>
              </a:spcBef>
              <a:buNone/>
              <a:defRPr sz="4000" b="1" kern="1200">
                <a:solidFill>
                  <a:srgbClr val="00B0F0"/>
                </a:solidFill>
                <a:latin typeface="Arial" panose="020B0604020202020204" pitchFamily="34" charset="0"/>
                <a:ea typeface="+mj-ea"/>
                <a:cs typeface="Arial" panose="020B0604020202020204" pitchFamily="34" charset="0"/>
              </a:defRPr>
            </a:lvl1pPr>
          </a:lstStyle>
          <a:p>
            <a:r>
              <a:rPr lang="en-GB" sz="4400"/>
              <a:t>Let’s go online</a:t>
            </a:r>
          </a:p>
        </p:txBody>
      </p:sp>
      <p:pic>
        <p:nvPicPr>
          <p:cNvPr id="2050" name="Picture 2">
            <a:extLst>
              <a:ext uri="{FF2B5EF4-FFF2-40B4-BE49-F238E27FC236}">
                <a16:creationId xmlns:a16="http://schemas.microsoft.com/office/drawing/2014/main" id="{2C11EA50-2E7A-62C0-21DB-987EF6618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9581" y="1296326"/>
            <a:ext cx="1098428" cy="110246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266BD44-CC59-A783-52DB-52AA5E9AA5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726" y="1410390"/>
            <a:ext cx="1030369" cy="99111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3425278-B464-67D3-DA23-FA3925B0AA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4653" y="1254935"/>
            <a:ext cx="1273864" cy="118524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560B594-122B-F3F3-730A-7E836883E2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3109" y="4201957"/>
            <a:ext cx="884955" cy="124993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E7B5FA26-EF87-FF3C-3CD8-063DE1C08A1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5882" y="1301077"/>
            <a:ext cx="1465051" cy="118524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7BA5910A-BB62-C154-D5C2-5F8FB7306F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22895" y="1333661"/>
            <a:ext cx="1019953" cy="10277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BEF38CE-CF6E-46E0-F319-2356F37AD6B8}"/>
              </a:ext>
            </a:extLst>
          </p:cNvPr>
          <p:cNvSpPr txBox="1"/>
          <p:nvPr/>
        </p:nvSpPr>
        <p:spPr>
          <a:xfrm>
            <a:off x="367283" y="2601480"/>
            <a:ext cx="1843955" cy="430887"/>
          </a:xfrm>
          <a:prstGeom prst="rect">
            <a:avLst/>
          </a:prstGeom>
          <a:noFill/>
        </p:spPr>
        <p:txBody>
          <a:bodyPr wrap="square" rtlCol="0">
            <a:spAutoFit/>
          </a:bodyPr>
          <a:lstStyle/>
          <a:p>
            <a:r>
              <a:rPr lang="en-GB" sz="2200"/>
              <a:t>Skills forecast</a:t>
            </a:r>
          </a:p>
        </p:txBody>
      </p:sp>
      <p:sp>
        <p:nvSpPr>
          <p:cNvPr id="3" name="TextBox 2">
            <a:extLst>
              <a:ext uri="{FF2B5EF4-FFF2-40B4-BE49-F238E27FC236}">
                <a16:creationId xmlns:a16="http://schemas.microsoft.com/office/drawing/2014/main" id="{C04575EC-916D-6FE1-D6CD-5B31C853E008}"/>
              </a:ext>
            </a:extLst>
          </p:cNvPr>
          <p:cNvSpPr txBox="1"/>
          <p:nvPr/>
        </p:nvSpPr>
        <p:spPr>
          <a:xfrm>
            <a:off x="4670831" y="2573188"/>
            <a:ext cx="2581507" cy="769441"/>
          </a:xfrm>
          <a:prstGeom prst="rect">
            <a:avLst/>
          </a:prstGeom>
          <a:noFill/>
        </p:spPr>
        <p:txBody>
          <a:bodyPr wrap="square" rtlCol="0">
            <a:spAutoFit/>
          </a:bodyPr>
          <a:lstStyle/>
          <a:p>
            <a:pPr algn="ctr"/>
            <a:r>
              <a:rPr lang="en-GB" sz="2200"/>
              <a:t>European skills and jobs survey</a:t>
            </a:r>
          </a:p>
        </p:txBody>
      </p:sp>
      <p:sp>
        <p:nvSpPr>
          <p:cNvPr id="11" name="Rectangle: Rounded Corners 10">
            <a:extLst>
              <a:ext uri="{FF2B5EF4-FFF2-40B4-BE49-F238E27FC236}">
                <a16:creationId xmlns:a16="http://schemas.microsoft.com/office/drawing/2014/main" id="{27C8C39C-8D84-2787-7A57-797CF09A8628}"/>
              </a:ext>
            </a:extLst>
          </p:cNvPr>
          <p:cNvSpPr/>
          <p:nvPr/>
        </p:nvSpPr>
        <p:spPr>
          <a:xfrm>
            <a:off x="1258911" y="5683143"/>
            <a:ext cx="4423266" cy="514836"/>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en-GB" sz="2400">
                <a:solidFill>
                  <a:sysClr val="windowText" lastClr="000000"/>
                </a:solidFill>
                <a:hlinkClick r:id="rId9"/>
              </a:rPr>
              <a:t>Skills intelligence tool</a:t>
            </a:r>
            <a:endParaRPr lang="en-GB" sz="2400">
              <a:solidFill>
                <a:sysClr val="windowText" lastClr="000000"/>
              </a:solidFill>
            </a:endParaRPr>
          </a:p>
        </p:txBody>
      </p:sp>
      <p:sp>
        <p:nvSpPr>
          <p:cNvPr id="14" name="TextBox 13">
            <a:extLst>
              <a:ext uri="{FF2B5EF4-FFF2-40B4-BE49-F238E27FC236}">
                <a16:creationId xmlns:a16="http://schemas.microsoft.com/office/drawing/2014/main" id="{9593670E-ED4C-7FEC-FA25-B67E0EBEF983}"/>
              </a:ext>
            </a:extLst>
          </p:cNvPr>
          <p:cNvSpPr txBox="1"/>
          <p:nvPr/>
        </p:nvSpPr>
        <p:spPr>
          <a:xfrm>
            <a:off x="2649626" y="2647923"/>
            <a:ext cx="1869108" cy="430887"/>
          </a:xfrm>
          <a:prstGeom prst="rect">
            <a:avLst/>
          </a:prstGeom>
          <a:noFill/>
        </p:spPr>
        <p:txBody>
          <a:bodyPr wrap="square" rtlCol="0">
            <a:spAutoFit/>
          </a:bodyPr>
          <a:lstStyle/>
          <a:p>
            <a:r>
              <a:rPr lang="en-GB" sz="2200"/>
              <a:t>Skills OVATE</a:t>
            </a:r>
          </a:p>
        </p:txBody>
      </p:sp>
      <p:sp>
        <p:nvSpPr>
          <p:cNvPr id="15" name="TextBox 14">
            <a:extLst>
              <a:ext uri="{FF2B5EF4-FFF2-40B4-BE49-F238E27FC236}">
                <a16:creationId xmlns:a16="http://schemas.microsoft.com/office/drawing/2014/main" id="{63F1949B-4C7C-DA1A-1DEA-CA3842D98139}"/>
              </a:ext>
            </a:extLst>
          </p:cNvPr>
          <p:cNvSpPr txBox="1"/>
          <p:nvPr/>
        </p:nvSpPr>
        <p:spPr>
          <a:xfrm>
            <a:off x="9661200" y="2547057"/>
            <a:ext cx="2297241" cy="769441"/>
          </a:xfrm>
          <a:prstGeom prst="rect">
            <a:avLst/>
          </a:prstGeom>
          <a:noFill/>
        </p:spPr>
        <p:txBody>
          <a:bodyPr wrap="square" rtlCol="0">
            <a:spAutoFit/>
          </a:bodyPr>
          <a:lstStyle/>
          <a:p>
            <a:pPr algn="ctr"/>
            <a:r>
              <a:rPr lang="en-GB" sz="2200"/>
              <a:t>European skills index</a:t>
            </a:r>
          </a:p>
        </p:txBody>
      </p:sp>
      <p:sp>
        <p:nvSpPr>
          <p:cNvPr id="16" name="TextBox 15">
            <a:extLst>
              <a:ext uri="{FF2B5EF4-FFF2-40B4-BE49-F238E27FC236}">
                <a16:creationId xmlns:a16="http://schemas.microsoft.com/office/drawing/2014/main" id="{2AEE5E6C-5370-E849-6B5C-A125B894C2AD}"/>
              </a:ext>
            </a:extLst>
          </p:cNvPr>
          <p:cNvSpPr txBox="1"/>
          <p:nvPr/>
        </p:nvSpPr>
        <p:spPr>
          <a:xfrm>
            <a:off x="7245133" y="2573543"/>
            <a:ext cx="2297241" cy="769441"/>
          </a:xfrm>
          <a:prstGeom prst="rect">
            <a:avLst/>
          </a:prstGeom>
          <a:noFill/>
        </p:spPr>
        <p:txBody>
          <a:bodyPr wrap="square" rtlCol="0">
            <a:spAutoFit/>
          </a:bodyPr>
          <a:lstStyle/>
          <a:p>
            <a:pPr algn="ctr"/>
            <a:r>
              <a:rPr lang="en-GB" sz="2200"/>
              <a:t>Matching skills database</a:t>
            </a:r>
          </a:p>
        </p:txBody>
      </p:sp>
      <p:pic>
        <p:nvPicPr>
          <p:cNvPr id="2062" name="Picture 14" descr="Home - Eurostat">
            <a:extLst>
              <a:ext uri="{FF2B5EF4-FFF2-40B4-BE49-F238E27FC236}">
                <a16:creationId xmlns:a16="http://schemas.microsoft.com/office/drawing/2014/main" id="{B0E2EF24-FFB0-841D-B36C-9B75AFE2EB8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85208" y="4470055"/>
            <a:ext cx="2488043" cy="818769"/>
          </a:xfrm>
          <a:prstGeom prst="rect">
            <a:avLst/>
          </a:prstGeom>
          <a:noFill/>
          <a:extLst>
            <a:ext uri="{909E8E84-426E-40DD-AFC4-6F175D3DCCD1}">
              <a14:hiddenFill xmlns:a14="http://schemas.microsoft.com/office/drawing/2010/main">
                <a:solidFill>
                  <a:srgbClr val="FFFFFF"/>
                </a:solidFill>
              </a14:hiddenFill>
            </a:ext>
          </a:extLst>
        </p:spPr>
      </p:pic>
      <p:sp>
        <p:nvSpPr>
          <p:cNvPr id="17" name="Left Brace 16">
            <a:extLst>
              <a:ext uri="{FF2B5EF4-FFF2-40B4-BE49-F238E27FC236}">
                <a16:creationId xmlns:a16="http://schemas.microsoft.com/office/drawing/2014/main" id="{703E7B60-6008-03EC-991B-5D2B42D95433}"/>
              </a:ext>
            </a:extLst>
          </p:cNvPr>
          <p:cNvSpPr/>
          <p:nvPr/>
        </p:nvSpPr>
        <p:spPr>
          <a:xfrm rot="16200000">
            <a:off x="3352427" y="547366"/>
            <a:ext cx="341523" cy="6492182"/>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Left Brace 17">
            <a:extLst>
              <a:ext uri="{FF2B5EF4-FFF2-40B4-BE49-F238E27FC236}">
                <a16:creationId xmlns:a16="http://schemas.microsoft.com/office/drawing/2014/main" id="{1E85C7F3-9AC7-1FC8-0F35-FC68E459371B}"/>
              </a:ext>
            </a:extLst>
          </p:cNvPr>
          <p:cNvSpPr/>
          <p:nvPr/>
        </p:nvSpPr>
        <p:spPr>
          <a:xfrm>
            <a:off x="6427755" y="4520367"/>
            <a:ext cx="341523" cy="824368"/>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4" name="Group 3">
            <a:extLst>
              <a:ext uri="{FF2B5EF4-FFF2-40B4-BE49-F238E27FC236}">
                <a16:creationId xmlns:a16="http://schemas.microsoft.com/office/drawing/2014/main" id="{AF5AF14F-25BB-8CCB-B9F5-5A0A843E0133}"/>
              </a:ext>
            </a:extLst>
          </p:cNvPr>
          <p:cNvGrpSpPr/>
          <p:nvPr/>
        </p:nvGrpSpPr>
        <p:grpSpPr>
          <a:xfrm>
            <a:off x="9732441" y="6135554"/>
            <a:ext cx="1866716" cy="365125"/>
            <a:chOff x="10325284" y="698920"/>
            <a:chExt cx="1866716" cy="365125"/>
          </a:xfrm>
        </p:grpSpPr>
        <p:sp>
          <p:nvSpPr>
            <p:cNvPr id="5" name="Rectangle 4">
              <a:extLst>
                <a:ext uri="{FF2B5EF4-FFF2-40B4-BE49-F238E27FC236}">
                  <a16:creationId xmlns:a16="http://schemas.microsoft.com/office/drawing/2014/main" id="{642C6A0E-C7A1-5B36-9D7E-A86DEF95DE12}"/>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D4B35A28-7B39-1B4C-4710-8BE783C33DF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9007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62"/>
                                        </p:tgtEl>
                                        <p:attrNameLst>
                                          <p:attrName>style.visibility</p:attrName>
                                        </p:attrNameLst>
                                      </p:cBhvr>
                                      <p:to>
                                        <p:strVal val="visible"/>
                                      </p:to>
                                    </p:set>
                                    <p:anim calcmode="lin" valueType="num">
                                      <p:cBhvr additive="base">
                                        <p:cTn id="15" dur="500" fill="hold"/>
                                        <p:tgtEl>
                                          <p:spTgt spid="2062"/>
                                        </p:tgtEl>
                                        <p:attrNameLst>
                                          <p:attrName>ppt_x</p:attrName>
                                        </p:attrNameLst>
                                      </p:cBhvr>
                                      <p:tavLst>
                                        <p:tav tm="0">
                                          <p:val>
                                            <p:strVal val="#ppt_x"/>
                                          </p:val>
                                        </p:tav>
                                        <p:tav tm="100000">
                                          <p:val>
                                            <p:strVal val="#ppt_x"/>
                                          </p:val>
                                        </p:tav>
                                      </p:tavLst>
                                    </p:anim>
                                    <p:anim calcmode="lin" valueType="num">
                                      <p:cBhvr additive="base">
                                        <p:cTn id="16" dur="500" fill="hold"/>
                                        <p:tgtEl>
                                          <p:spTgt spid="206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56"/>
                                        </p:tgtEl>
                                        <p:attrNameLst>
                                          <p:attrName>style.visibility</p:attrName>
                                        </p:attrNameLst>
                                      </p:cBhvr>
                                      <p:to>
                                        <p:strVal val="visible"/>
                                      </p:to>
                                    </p:set>
                                    <p:anim calcmode="lin" valueType="num">
                                      <p:cBhvr additive="base">
                                        <p:cTn id="19" dur="500" fill="hold"/>
                                        <p:tgtEl>
                                          <p:spTgt spid="2056"/>
                                        </p:tgtEl>
                                        <p:attrNameLst>
                                          <p:attrName>ppt_x</p:attrName>
                                        </p:attrNameLst>
                                      </p:cBhvr>
                                      <p:tavLst>
                                        <p:tav tm="0">
                                          <p:val>
                                            <p:strVal val="#ppt_x"/>
                                          </p:val>
                                        </p:tav>
                                        <p:tav tm="100000">
                                          <p:val>
                                            <p:strVal val="#ppt_x"/>
                                          </p:val>
                                        </p:tav>
                                      </p:tavLst>
                                    </p:anim>
                                    <p:anim calcmode="lin" valueType="num">
                                      <p:cBhvr additive="base">
                                        <p:cTn id="20" dur="500" fill="hold"/>
                                        <p:tgtEl>
                                          <p:spTgt spid="205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84D7EB-2AE0-247F-342C-FF037EAE94B5}"/>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pic>
        <p:nvPicPr>
          <p:cNvPr id="5" name="Picture 4">
            <a:extLst>
              <a:ext uri="{FF2B5EF4-FFF2-40B4-BE49-F238E27FC236}">
                <a16:creationId xmlns:a16="http://schemas.microsoft.com/office/drawing/2014/main" id="{0166A4BA-82CA-5073-1548-4C6E6D7F411F}"/>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Rectangle 5">
            <a:extLst>
              <a:ext uri="{FF2B5EF4-FFF2-40B4-BE49-F238E27FC236}">
                <a16:creationId xmlns:a16="http://schemas.microsoft.com/office/drawing/2014/main" id="{D867DD07-AA7E-37A3-3ABE-7879D3FCCC83}"/>
              </a:ext>
            </a:extLst>
          </p:cNvPr>
          <p:cNvSpPr/>
          <p:nvPr>
            <p:custDataLst>
              <p:tags r:id="rId4"/>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I am mostly interested in:</a:t>
            </a:r>
          </a:p>
        </p:txBody>
      </p:sp>
      <p:sp>
        <p:nvSpPr>
          <p:cNvPr id="7" name="Rectangle 6">
            <a:extLst>
              <a:ext uri="{FF2B5EF4-FFF2-40B4-BE49-F238E27FC236}">
                <a16:creationId xmlns:a16="http://schemas.microsoft.com/office/drawing/2014/main" id="{CA4EAE8C-4F73-2812-4E9B-C250D4894BFE}"/>
              </a:ext>
            </a:extLst>
          </p:cNvPr>
          <p:cNvSpPr/>
          <p:nvPr>
            <p:custDataLst>
              <p:tags r:id="rId5"/>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888988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43A996E-BAFD-01A4-0D6E-654136218A64}"/>
              </a:ext>
            </a:extLst>
          </p:cNvPr>
          <p:cNvSpPr/>
          <p:nvPr/>
        </p:nvSpPr>
        <p:spPr>
          <a:xfrm>
            <a:off x="0" y="-5383"/>
            <a:ext cx="12191999" cy="6868766"/>
          </a:xfrm>
          <a:prstGeom prst="rect">
            <a:avLst/>
          </a:prstGeo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atin typeface="Arial" panose="020B0604020202020204" pitchFamily="34" charset="0"/>
              <a:cs typeface="Arial" panose="020B0604020202020204" pitchFamily="34" charset="0"/>
            </a:endParaRPr>
          </a:p>
        </p:txBody>
      </p:sp>
      <p:pic>
        <p:nvPicPr>
          <p:cNvPr id="11" name="Graphic 10" descr="Plant with solid fill">
            <a:extLst>
              <a:ext uri="{FF2B5EF4-FFF2-40B4-BE49-F238E27FC236}">
                <a16:creationId xmlns:a16="http://schemas.microsoft.com/office/drawing/2014/main" id="{DD3326FB-D83B-6399-264B-E6B45181A1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27382" y="1577671"/>
            <a:ext cx="4661928" cy="5216873"/>
          </a:xfrm>
          <a:prstGeom prst="rect">
            <a:avLst/>
          </a:prstGeom>
        </p:spPr>
      </p:pic>
      <p:sp>
        <p:nvSpPr>
          <p:cNvPr id="2" name="Title 1">
            <a:extLst>
              <a:ext uri="{FF2B5EF4-FFF2-40B4-BE49-F238E27FC236}">
                <a16:creationId xmlns:a16="http://schemas.microsoft.com/office/drawing/2014/main" id="{1D777139-9B73-41FD-82AD-533FEE364DC4}"/>
              </a:ext>
            </a:extLst>
          </p:cNvPr>
          <p:cNvSpPr>
            <a:spLocks noGrp="1"/>
          </p:cNvSpPr>
          <p:nvPr>
            <p:ph type="title"/>
          </p:nvPr>
        </p:nvSpPr>
        <p:spPr>
          <a:xfrm>
            <a:off x="457200" y="257780"/>
            <a:ext cx="8357016" cy="751790"/>
          </a:xfrm>
        </p:spPr>
        <p:txBody>
          <a:bodyPr>
            <a:noAutofit/>
          </a:bodyPr>
          <a:lstStyle/>
          <a:p>
            <a:pPr>
              <a:lnSpc>
                <a:spcPts val="3200"/>
              </a:lnSpc>
            </a:pPr>
            <a:r>
              <a:rPr lang="en-GB" sz="2400">
                <a:solidFill>
                  <a:srgbClr val="339933"/>
                </a:solidFill>
              </a:rPr>
              <a:t>Skills intelligence </a:t>
            </a:r>
            <a:r>
              <a:rPr lang="en-GB" sz="2400">
                <a:solidFill>
                  <a:prstClr val="black">
                    <a:lumMod val="85000"/>
                    <a:lumOff val="15000"/>
                  </a:prstClr>
                </a:solidFill>
              </a:rPr>
              <a:t>powers effective VET</a:t>
            </a:r>
          </a:p>
        </p:txBody>
      </p:sp>
      <p:sp>
        <p:nvSpPr>
          <p:cNvPr id="7" name="TextBox 6">
            <a:extLst>
              <a:ext uri="{FF2B5EF4-FFF2-40B4-BE49-F238E27FC236}">
                <a16:creationId xmlns:a16="http://schemas.microsoft.com/office/drawing/2014/main" id="{F921BFBE-71E1-4263-8535-065C53DFF7F9}"/>
              </a:ext>
            </a:extLst>
          </p:cNvPr>
          <p:cNvSpPr txBox="1"/>
          <p:nvPr/>
        </p:nvSpPr>
        <p:spPr>
          <a:xfrm>
            <a:off x="367771" y="3047597"/>
            <a:ext cx="5738255" cy="461665"/>
          </a:xfrm>
          <a:prstGeom prst="rect">
            <a:avLst/>
          </a:prstGeom>
          <a:noFill/>
        </p:spPr>
        <p:txBody>
          <a:bodyPr wrap="square" rtlCol="0">
            <a:spAutoFit/>
          </a:bodyPr>
          <a:lstStyle/>
          <a:p>
            <a:r>
              <a:rPr lang="en-GB" sz="2400" b="1">
                <a:solidFill>
                  <a:srgbClr val="46828E"/>
                </a:solidFill>
                <a:latin typeface="Arial Black" panose="020B0604020202020204" pitchFamily="34" charset="0"/>
                <a:cs typeface="Arial Black" panose="020B0604020202020204" pitchFamily="34" charset="0"/>
              </a:rPr>
              <a:t>Accompany change</a:t>
            </a:r>
          </a:p>
        </p:txBody>
      </p:sp>
      <p:sp>
        <p:nvSpPr>
          <p:cNvPr id="6" name="TextBox 5">
            <a:extLst>
              <a:ext uri="{FF2B5EF4-FFF2-40B4-BE49-F238E27FC236}">
                <a16:creationId xmlns:a16="http://schemas.microsoft.com/office/drawing/2014/main" id="{5A68F65C-8821-1E44-A81A-F23D987F54B0}"/>
              </a:ext>
            </a:extLst>
          </p:cNvPr>
          <p:cNvSpPr txBox="1"/>
          <p:nvPr/>
        </p:nvSpPr>
        <p:spPr>
          <a:xfrm>
            <a:off x="536705" y="1577671"/>
            <a:ext cx="4012163" cy="461665"/>
          </a:xfrm>
          <a:prstGeom prst="rect">
            <a:avLst/>
          </a:prstGeom>
          <a:noFill/>
        </p:spPr>
        <p:txBody>
          <a:bodyPr wrap="square" rtlCol="0">
            <a:spAutoFit/>
          </a:bodyPr>
          <a:lstStyle/>
          <a:p>
            <a:pPr lvl="0"/>
            <a:r>
              <a:rPr lang="en-GB" sz="2400">
                <a:solidFill>
                  <a:schemeClr val="tx1">
                    <a:lumMod val="65000"/>
                    <a:lumOff val="35000"/>
                  </a:schemeClr>
                </a:solidFill>
              </a:rPr>
              <a:t>Short-term (</a:t>
            </a:r>
            <a:r>
              <a:rPr lang="en-GB" sz="2400" i="1">
                <a:solidFill>
                  <a:schemeClr val="tx1">
                    <a:lumMod val="65000"/>
                    <a:lumOff val="35000"/>
                  </a:schemeClr>
                </a:solidFill>
              </a:rPr>
              <a:t>sprint)</a:t>
            </a:r>
            <a:endParaRPr lang="en-GB" sz="2400">
              <a:solidFill>
                <a:schemeClr val="tx1">
                  <a:lumMod val="65000"/>
                  <a:lumOff val="35000"/>
                </a:schemeClr>
              </a:solidFill>
            </a:endParaRPr>
          </a:p>
        </p:txBody>
      </p:sp>
      <p:cxnSp>
        <p:nvCxnSpPr>
          <p:cNvPr id="26" name="Straight Arrow Connector 25">
            <a:extLst>
              <a:ext uri="{FF2B5EF4-FFF2-40B4-BE49-F238E27FC236}">
                <a16:creationId xmlns:a16="http://schemas.microsoft.com/office/drawing/2014/main" id="{9CBF27D6-2EF3-AE44-8617-6B434406A95C}"/>
              </a:ext>
            </a:extLst>
          </p:cNvPr>
          <p:cNvCxnSpPr>
            <a:cxnSpLocks/>
          </p:cNvCxnSpPr>
          <p:nvPr/>
        </p:nvCxnSpPr>
        <p:spPr>
          <a:xfrm>
            <a:off x="513472" y="2456827"/>
            <a:ext cx="3394072" cy="0"/>
          </a:xfrm>
          <a:prstGeom prst="straightConnector1">
            <a:avLst/>
          </a:prstGeom>
          <a:ln w="136525" cap="rnd" cmpd="dbl">
            <a:solidFill>
              <a:srgbClr val="46828E"/>
            </a:solidFill>
            <a:prstDash val="sysDot"/>
            <a:bevel/>
            <a:tailEnd type="diamond"/>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AA495828-5242-5B4B-A12D-3BD4907CC15D}"/>
              </a:ext>
            </a:extLst>
          </p:cNvPr>
          <p:cNvSpPr/>
          <p:nvPr/>
        </p:nvSpPr>
        <p:spPr>
          <a:xfrm>
            <a:off x="673684" y="2273169"/>
            <a:ext cx="553441" cy="553441"/>
          </a:xfrm>
          <a:prstGeom prst="ellipse">
            <a:avLst/>
          </a:prstGeom>
          <a:solidFill>
            <a:schemeClr val="bg1"/>
          </a:solidFill>
          <a:ln w="28575">
            <a:solidFill>
              <a:srgbClr val="468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cxnSp>
        <p:nvCxnSpPr>
          <p:cNvPr id="29" name="Straight Arrow Connector 28">
            <a:extLst>
              <a:ext uri="{FF2B5EF4-FFF2-40B4-BE49-F238E27FC236}">
                <a16:creationId xmlns:a16="http://schemas.microsoft.com/office/drawing/2014/main" id="{80883163-6DCC-7F46-AC83-77B37653BE46}"/>
              </a:ext>
            </a:extLst>
          </p:cNvPr>
          <p:cNvCxnSpPr>
            <a:cxnSpLocks/>
          </p:cNvCxnSpPr>
          <p:nvPr/>
        </p:nvCxnSpPr>
        <p:spPr>
          <a:xfrm>
            <a:off x="536705" y="4664115"/>
            <a:ext cx="4490771" cy="12271"/>
          </a:xfrm>
          <a:prstGeom prst="straightConnector1">
            <a:avLst/>
          </a:prstGeom>
          <a:ln w="136525" cap="rnd" cmpd="dbl">
            <a:solidFill>
              <a:srgbClr val="46828E"/>
            </a:solidFill>
            <a:prstDash val="sysDot"/>
            <a:bevel/>
            <a:tailEnd type="diamon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E8099D0-3B39-C349-8346-47A8AAD0F477}"/>
              </a:ext>
            </a:extLst>
          </p:cNvPr>
          <p:cNvSpPr txBox="1"/>
          <p:nvPr/>
        </p:nvSpPr>
        <p:spPr>
          <a:xfrm>
            <a:off x="367964" y="5241407"/>
            <a:ext cx="5738255" cy="461665"/>
          </a:xfrm>
          <a:prstGeom prst="rect">
            <a:avLst/>
          </a:prstGeom>
          <a:noFill/>
        </p:spPr>
        <p:txBody>
          <a:bodyPr wrap="square" rtlCol="0">
            <a:spAutoFit/>
          </a:bodyPr>
          <a:lstStyle/>
          <a:p>
            <a:r>
              <a:rPr lang="en-GB" sz="2400" b="1">
                <a:solidFill>
                  <a:srgbClr val="46828E"/>
                </a:solidFill>
                <a:latin typeface="Arial Black" panose="020B0604020202020204" pitchFamily="34" charset="0"/>
                <a:cs typeface="Arial Black" panose="020B0604020202020204" pitchFamily="34" charset="0"/>
              </a:rPr>
              <a:t>Trigger change</a:t>
            </a:r>
          </a:p>
        </p:txBody>
      </p:sp>
      <p:grpSp>
        <p:nvGrpSpPr>
          <p:cNvPr id="32" name="Group 31">
            <a:extLst>
              <a:ext uri="{FF2B5EF4-FFF2-40B4-BE49-F238E27FC236}">
                <a16:creationId xmlns:a16="http://schemas.microsoft.com/office/drawing/2014/main" id="{2FED997F-A0E7-004E-925F-E3D29F769218}"/>
              </a:ext>
            </a:extLst>
          </p:cNvPr>
          <p:cNvGrpSpPr/>
          <p:nvPr/>
        </p:nvGrpSpPr>
        <p:grpSpPr>
          <a:xfrm>
            <a:off x="10248640" y="6324441"/>
            <a:ext cx="1868621" cy="365125"/>
            <a:chOff x="10323379" y="5842227"/>
            <a:chExt cx="1868621" cy="365125"/>
          </a:xfrm>
        </p:grpSpPr>
        <p:sp>
          <p:nvSpPr>
            <p:cNvPr id="33" name="Rectangle 32">
              <a:extLst>
                <a:ext uri="{FF2B5EF4-FFF2-40B4-BE49-F238E27FC236}">
                  <a16:creationId xmlns:a16="http://schemas.microsoft.com/office/drawing/2014/main" id="{BD2A449E-B3AF-0441-86B8-F2CC0E1D95A9}"/>
                </a:ext>
              </a:extLst>
            </p:cNvPr>
            <p:cNvSpPr/>
            <p:nvPr/>
          </p:nvSpPr>
          <p:spPr>
            <a:xfrm>
              <a:off x="10323379" y="5842227"/>
              <a:ext cx="1868621"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2">
              <a:extLst>
                <a:ext uri="{FF2B5EF4-FFF2-40B4-BE49-F238E27FC236}">
                  <a16:creationId xmlns:a16="http://schemas.microsoft.com/office/drawing/2014/main" id="{66B75D30-C13D-914B-92D0-C433855DEE8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extBox 35">
            <a:extLst>
              <a:ext uri="{FF2B5EF4-FFF2-40B4-BE49-F238E27FC236}">
                <a16:creationId xmlns:a16="http://schemas.microsoft.com/office/drawing/2014/main" id="{ADE04C64-C8AF-2446-81B6-9BC228C0C615}"/>
              </a:ext>
            </a:extLst>
          </p:cNvPr>
          <p:cNvSpPr txBox="1"/>
          <p:nvPr/>
        </p:nvSpPr>
        <p:spPr>
          <a:xfrm>
            <a:off x="437813" y="3897979"/>
            <a:ext cx="4012163" cy="461665"/>
          </a:xfrm>
          <a:prstGeom prst="rect">
            <a:avLst/>
          </a:prstGeom>
          <a:noFill/>
        </p:spPr>
        <p:txBody>
          <a:bodyPr wrap="square" rtlCol="0">
            <a:spAutoFit/>
          </a:bodyPr>
          <a:lstStyle/>
          <a:p>
            <a:pPr lvl="0"/>
            <a:r>
              <a:rPr lang="en-US" sz="2400">
                <a:solidFill>
                  <a:schemeClr val="tx1">
                    <a:lumMod val="65000"/>
                    <a:lumOff val="35000"/>
                  </a:schemeClr>
                </a:solidFill>
              </a:rPr>
              <a:t>Long</a:t>
            </a:r>
            <a:r>
              <a:rPr lang="en-GB" sz="2400">
                <a:solidFill>
                  <a:schemeClr val="tx1">
                    <a:lumMod val="65000"/>
                    <a:lumOff val="35000"/>
                  </a:schemeClr>
                </a:solidFill>
              </a:rPr>
              <a:t>-term (</a:t>
            </a:r>
            <a:r>
              <a:rPr lang="en-GB" sz="2400" i="1">
                <a:solidFill>
                  <a:schemeClr val="tx1">
                    <a:lumMod val="65000"/>
                    <a:lumOff val="35000"/>
                  </a:schemeClr>
                </a:solidFill>
              </a:rPr>
              <a:t>marathon)</a:t>
            </a:r>
            <a:endParaRPr lang="en-GB" sz="2400">
              <a:solidFill>
                <a:schemeClr val="tx1">
                  <a:lumMod val="65000"/>
                  <a:lumOff val="35000"/>
                </a:schemeClr>
              </a:solidFill>
            </a:endParaRPr>
          </a:p>
        </p:txBody>
      </p:sp>
      <p:sp>
        <p:nvSpPr>
          <p:cNvPr id="39" name="Slide Number Placeholder 1">
            <a:extLst>
              <a:ext uri="{FF2B5EF4-FFF2-40B4-BE49-F238E27FC236}">
                <a16:creationId xmlns:a16="http://schemas.microsoft.com/office/drawing/2014/main" id="{506C6069-C85B-DC4C-B375-05686C6B0F53}"/>
              </a:ext>
            </a:extLst>
          </p:cNvPr>
          <p:cNvSpPr>
            <a:spLocks noGrp="1"/>
          </p:cNvSpPr>
          <p:nvPr>
            <p:ph type="sldNum" sz="quarter" idx="4"/>
          </p:nvPr>
        </p:nvSpPr>
        <p:spPr>
          <a:xfrm>
            <a:off x="11184565" y="6364883"/>
            <a:ext cx="758032" cy="365125"/>
          </a:xfrm>
        </p:spPr>
        <p:txBody>
          <a:bodyPr/>
          <a:lstStyle/>
          <a:p>
            <a:fld id="{79B35624-E6C7-4EAC-983E-474C00997AB4}" type="slidenum">
              <a:rPr lang="en-GB" sz="900" smtClean="0">
                <a:solidFill>
                  <a:schemeClr val="bg1"/>
                </a:solidFill>
              </a:rPr>
              <a:pPr/>
              <a:t>13</a:t>
            </a:fld>
            <a:endParaRPr lang="en-GB" sz="900">
              <a:solidFill>
                <a:schemeClr val="bg1"/>
              </a:solidFill>
            </a:endParaRPr>
          </a:p>
        </p:txBody>
      </p:sp>
      <p:sp>
        <p:nvSpPr>
          <p:cNvPr id="40" name="Oval 39">
            <a:extLst>
              <a:ext uri="{FF2B5EF4-FFF2-40B4-BE49-F238E27FC236}">
                <a16:creationId xmlns:a16="http://schemas.microsoft.com/office/drawing/2014/main" id="{7BEDEA93-54F9-EF4C-A84D-059308033947}"/>
              </a:ext>
            </a:extLst>
          </p:cNvPr>
          <p:cNvSpPr/>
          <p:nvPr/>
        </p:nvSpPr>
        <p:spPr>
          <a:xfrm>
            <a:off x="1452474" y="4439459"/>
            <a:ext cx="553441" cy="553441"/>
          </a:xfrm>
          <a:prstGeom prst="ellipse">
            <a:avLst/>
          </a:prstGeom>
          <a:solidFill>
            <a:schemeClr val="bg1"/>
          </a:solidFill>
          <a:ln w="28575">
            <a:solidFill>
              <a:srgbClr val="72BE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41" name="Oval 40">
            <a:extLst>
              <a:ext uri="{FF2B5EF4-FFF2-40B4-BE49-F238E27FC236}">
                <a16:creationId xmlns:a16="http://schemas.microsoft.com/office/drawing/2014/main" id="{19E8AE95-619E-D945-8AFC-FF0142EE1623}"/>
              </a:ext>
            </a:extLst>
          </p:cNvPr>
          <p:cNvSpPr/>
          <p:nvPr/>
        </p:nvSpPr>
        <p:spPr>
          <a:xfrm>
            <a:off x="3388360" y="4481719"/>
            <a:ext cx="553441" cy="553441"/>
          </a:xfrm>
          <a:prstGeom prst="ellipse">
            <a:avLst/>
          </a:prstGeom>
          <a:solidFill>
            <a:schemeClr val="bg1"/>
          </a:solidFill>
          <a:ln w="28575">
            <a:solidFill>
              <a:srgbClr val="468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8" name="Title 5">
            <a:extLst>
              <a:ext uri="{FF2B5EF4-FFF2-40B4-BE49-F238E27FC236}">
                <a16:creationId xmlns:a16="http://schemas.microsoft.com/office/drawing/2014/main" id="{1EEF1935-50D7-95F5-9EE8-49CF423B247A}"/>
              </a:ext>
            </a:extLst>
          </p:cNvPr>
          <p:cNvSpPr txBox="1">
            <a:spLocks/>
          </p:cNvSpPr>
          <p:nvPr/>
        </p:nvSpPr>
        <p:spPr>
          <a:xfrm>
            <a:off x="5476334" y="1598264"/>
            <a:ext cx="6675763" cy="4825622"/>
          </a:xfrm>
          <a:prstGeom prst="rect">
            <a:avLst/>
          </a:prstGeom>
        </p:spPr>
        <p:txBody>
          <a:bodyPr>
            <a:noAutofit/>
          </a:bodyPr>
          <a:lstStyle>
            <a:lvl1pPr algn="l" defTabSz="1219170" rtl="0" eaLnBrk="1" latinLnBrk="0" hangingPunct="1">
              <a:spcBef>
                <a:spcPct val="0"/>
              </a:spcBef>
              <a:buNone/>
              <a:defRPr sz="3000" b="1" kern="1200" cap="none" baseline="0">
                <a:solidFill>
                  <a:srgbClr val="0093D6"/>
                </a:solidFill>
                <a:latin typeface="Arial" panose="020B0604020202020204" pitchFamily="34" charset="0"/>
                <a:ea typeface="+mj-ea"/>
                <a:cs typeface="Arial" panose="020B0604020202020204" pitchFamily="34" charset="0"/>
              </a:defRPr>
            </a:lvl1pPr>
          </a:lstStyle>
          <a:p>
            <a:pPr marL="285750" indent="-285750">
              <a:lnSpc>
                <a:spcPct val="150000"/>
              </a:lnSpc>
              <a:spcAft>
                <a:spcPts val="600"/>
              </a:spcAft>
              <a:buFont typeface="Arial" panose="020B0604020202020204" pitchFamily="34" charset="0"/>
              <a:buChar char="•"/>
            </a:pPr>
            <a:r>
              <a:rPr lang="en-GB" sz="2300" b="0">
                <a:solidFill>
                  <a:schemeClr val="tx1">
                    <a:lumMod val="65000"/>
                    <a:lumOff val="35000"/>
                  </a:schemeClr>
                </a:solidFill>
                <a:ea typeface="+mn-ea"/>
              </a:rPr>
              <a:t>Recalibrating </a:t>
            </a:r>
            <a:r>
              <a:rPr lang="en-GB" sz="2300" b="0">
                <a:solidFill>
                  <a:srgbClr val="46828E"/>
                </a:solidFill>
                <a:ea typeface="+mn-ea"/>
              </a:rPr>
              <a:t>VET </a:t>
            </a:r>
          </a:p>
          <a:p>
            <a:pPr marL="285750" indent="-285750">
              <a:lnSpc>
                <a:spcPct val="150000"/>
              </a:lnSpc>
              <a:spcAft>
                <a:spcPts val="600"/>
              </a:spcAft>
              <a:buFont typeface="Arial" panose="020B0604020202020204" pitchFamily="34" charset="0"/>
              <a:buChar char="•"/>
            </a:pPr>
            <a:r>
              <a:rPr lang="en-GB" sz="2300" b="0">
                <a:solidFill>
                  <a:srgbClr val="46828E"/>
                </a:solidFill>
                <a:ea typeface="+mn-ea"/>
              </a:rPr>
              <a:t>Targeted CVET: </a:t>
            </a:r>
            <a:r>
              <a:rPr lang="en-GB" sz="2300" b="0">
                <a:solidFill>
                  <a:schemeClr val="tx1">
                    <a:lumMod val="65000"/>
                    <a:lumOff val="35000"/>
                  </a:schemeClr>
                </a:solidFill>
                <a:ea typeface="+mn-ea"/>
              </a:rPr>
              <a:t>Adjust training to </a:t>
            </a:r>
            <a:r>
              <a:rPr lang="en-GB" sz="2300" b="0">
                <a:solidFill>
                  <a:srgbClr val="46828E"/>
                </a:solidFill>
                <a:ea typeface="+mn-ea"/>
              </a:rPr>
              <a:t>learners’ needs </a:t>
            </a:r>
            <a:r>
              <a:rPr lang="en-GB" sz="2000" b="0">
                <a:solidFill>
                  <a:schemeClr val="tx1">
                    <a:lumMod val="65000"/>
                    <a:lumOff val="35000"/>
                  </a:schemeClr>
                </a:solidFill>
                <a:ea typeface="+mn-ea"/>
              </a:rPr>
              <a:t>(e.g., short-training modules; </a:t>
            </a:r>
            <a:r>
              <a:rPr lang="en-GB" sz="2000" b="0" err="1">
                <a:solidFill>
                  <a:schemeClr val="tx1">
                    <a:lumMod val="65000"/>
                    <a:lumOff val="35000"/>
                  </a:schemeClr>
                </a:solidFill>
                <a:ea typeface="+mn-ea"/>
              </a:rPr>
              <a:t>microcredentials</a:t>
            </a:r>
            <a:r>
              <a:rPr lang="en-GB" sz="2000" b="0">
                <a:solidFill>
                  <a:schemeClr val="tx1">
                    <a:lumMod val="65000"/>
                    <a:lumOff val="35000"/>
                  </a:schemeClr>
                </a:solidFill>
                <a:ea typeface="+mn-ea"/>
              </a:rPr>
              <a:t>)</a:t>
            </a:r>
          </a:p>
          <a:p>
            <a:pPr marL="285750" indent="-285750">
              <a:lnSpc>
                <a:spcPct val="150000"/>
              </a:lnSpc>
              <a:spcAft>
                <a:spcPts val="600"/>
              </a:spcAft>
              <a:buFont typeface="Arial" panose="020B0604020202020204" pitchFamily="34" charset="0"/>
              <a:buChar char="•"/>
            </a:pPr>
            <a:r>
              <a:rPr lang="en-GB" sz="2300" b="0">
                <a:solidFill>
                  <a:schemeClr val="tx1">
                    <a:lumMod val="65000"/>
                    <a:lumOff val="35000"/>
                  </a:schemeClr>
                </a:solidFill>
                <a:ea typeface="+mn-ea"/>
              </a:rPr>
              <a:t>Work-based learning/</a:t>
            </a:r>
            <a:r>
              <a:rPr lang="en-GB" sz="2300" b="0">
                <a:solidFill>
                  <a:srgbClr val="46828E"/>
                </a:solidFill>
                <a:ea typeface="+mn-ea"/>
              </a:rPr>
              <a:t>apprenticeships</a:t>
            </a:r>
          </a:p>
          <a:p>
            <a:pPr marL="285750" indent="-285750">
              <a:lnSpc>
                <a:spcPct val="150000"/>
              </a:lnSpc>
              <a:spcAft>
                <a:spcPts val="600"/>
              </a:spcAft>
              <a:buFont typeface="Arial" panose="020B0604020202020204" pitchFamily="34" charset="0"/>
              <a:buChar char="•"/>
            </a:pPr>
            <a:r>
              <a:rPr lang="en-GB" sz="2300" b="0">
                <a:solidFill>
                  <a:schemeClr val="tx1">
                    <a:lumMod val="65000"/>
                    <a:lumOff val="35000"/>
                  </a:schemeClr>
                </a:solidFill>
                <a:ea typeface="+mn-ea"/>
              </a:rPr>
              <a:t>Shaping </a:t>
            </a:r>
            <a:r>
              <a:rPr lang="en-GB" sz="2300" b="0">
                <a:solidFill>
                  <a:srgbClr val="46828E"/>
                </a:solidFill>
                <a:ea typeface="+mn-ea"/>
              </a:rPr>
              <a:t>circular economy citizenship</a:t>
            </a:r>
          </a:p>
          <a:p>
            <a:pPr marL="285750" indent="-285750">
              <a:lnSpc>
                <a:spcPct val="150000"/>
              </a:lnSpc>
              <a:spcAft>
                <a:spcPts val="600"/>
              </a:spcAft>
              <a:buFont typeface="Arial" panose="020B0604020202020204" pitchFamily="34" charset="0"/>
              <a:buChar char="•"/>
            </a:pPr>
            <a:r>
              <a:rPr lang="en-GB" sz="2300" b="0">
                <a:solidFill>
                  <a:schemeClr val="tx1">
                    <a:lumMod val="65000"/>
                    <a:lumOff val="35000"/>
                  </a:schemeClr>
                </a:solidFill>
                <a:ea typeface="+mn-ea"/>
              </a:rPr>
              <a:t>Technical and digital skills; but also </a:t>
            </a:r>
            <a:r>
              <a:rPr lang="en-GB" sz="2300" b="0" i="1">
                <a:solidFill>
                  <a:srgbClr val="46828E"/>
                </a:solidFill>
                <a:ea typeface="+mn-ea"/>
              </a:rPr>
              <a:t>empathy</a:t>
            </a:r>
          </a:p>
          <a:p>
            <a:pPr marL="285750" indent="-285750">
              <a:lnSpc>
                <a:spcPct val="150000"/>
              </a:lnSpc>
              <a:spcAft>
                <a:spcPts val="600"/>
              </a:spcAft>
              <a:buFont typeface="Arial" panose="020B0604020202020204" pitchFamily="34" charset="0"/>
              <a:buChar char="•"/>
            </a:pPr>
            <a:r>
              <a:rPr lang="en-GB" sz="2300" b="0">
                <a:solidFill>
                  <a:srgbClr val="46828E"/>
                </a:solidFill>
                <a:ea typeface="+mn-ea"/>
              </a:rPr>
              <a:t>“Green” skills anticipation</a:t>
            </a:r>
            <a:br>
              <a:rPr lang="en-GB" sz="2300" b="0">
                <a:solidFill>
                  <a:schemeClr val="tx1">
                    <a:lumMod val="65000"/>
                    <a:lumOff val="35000"/>
                  </a:schemeClr>
                </a:solidFill>
                <a:ea typeface="+mn-ea"/>
              </a:rPr>
            </a:br>
            <a:endParaRPr lang="en-GR" sz="2300" b="0">
              <a:solidFill>
                <a:schemeClr val="tx1">
                  <a:lumMod val="65000"/>
                  <a:lumOff val="35000"/>
                </a:schemeClr>
              </a:solidFill>
              <a:ea typeface="+mn-ea"/>
            </a:endParaRPr>
          </a:p>
        </p:txBody>
      </p:sp>
    </p:spTree>
    <p:extLst>
      <p:ext uri="{BB962C8B-B14F-4D97-AF65-F5344CB8AC3E}">
        <p14:creationId xmlns:p14="http://schemas.microsoft.com/office/powerpoint/2010/main" val="404506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E769-3B38-DE76-0B51-DBD53A9D40CB}"/>
              </a:ext>
            </a:extLst>
          </p:cNvPr>
          <p:cNvSpPr>
            <a:spLocks noGrp="1"/>
          </p:cNvSpPr>
          <p:nvPr>
            <p:ph type="title"/>
          </p:nvPr>
        </p:nvSpPr>
        <p:spPr/>
        <p:txBody>
          <a:bodyPr/>
          <a:lstStyle/>
          <a:p>
            <a:endParaRPr lang="en-GB"/>
          </a:p>
        </p:txBody>
      </p:sp>
      <p:pic>
        <p:nvPicPr>
          <p:cNvPr id="4" name="Picture 3" descr="A screenshot of a blue and white screen&#10;&#10;Description automatically generated">
            <a:extLst>
              <a:ext uri="{FF2B5EF4-FFF2-40B4-BE49-F238E27FC236}">
                <a16:creationId xmlns:a16="http://schemas.microsoft.com/office/drawing/2014/main" id="{222581CA-1252-3175-52CC-97413649A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45730"/>
          </a:xfrm>
          <a:prstGeom prst="rect">
            <a:avLst/>
          </a:prstGeom>
        </p:spPr>
      </p:pic>
      <p:sp>
        <p:nvSpPr>
          <p:cNvPr id="5" name="TextBox 4">
            <a:extLst>
              <a:ext uri="{FF2B5EF4-FFF2-40B4-BE49-F238E27FC236}">
                <a16:creationId xmlns:a16="http://schemas.microsoft.com/office/drawing/2014/main" id="{016F94FC-F89D-AC07-A0A2-4766C384C0E8}"/>
              </a:ext>
            </a:extLst>
          </p:cNvPr>
          <p:cNvSpPr txBox="1"/>
          <p:nvPr/>
        </p:nvSpPr>
        <p:spPr>
          <a:xfrm>
            <a:off x="257144" y="6451356"/>
            <a:ext cx="4785413" cy="461665"/>
          </a:xfrm>
          <a:prstGeom prst="rect">
            <a:avLst/>
          </a:prstGeom>
          <a:noFill/>
        </p:spPr>
        <p:txBody>
          <a:bodyPr wrap="none" rtlCol="0">
            <a:spAutoFit/>
          </a:bodyPr>
          <a:lstStyle/>
          <a:p>
            <a:r>
              <a:rPr lang="en-GB" sz="2400">
                <a:hlinkClick r:id="rId4"/>
              </a:rPr>
              <a:t>Cedefop’s approach and work on EYS</a:t>
            </a:r>
            <a:endParaRPr lang="en-GB" sz="2400"/>
          </a:p>
        </p:txBody>
      </p:sp>
    </p:spTree>
    <p:extLst>
      <p:ext uri="{BB962C8B-B14F-4D97-AF65-F5344CB8AC3E}">
        <p14:creationId xmlns:p14="http://schemas.microsoft.com/office/powerpoint/2010/main" val="4150379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6850C60-B5D3-9ACD-4993-2A6837948858}"/>
              </a:ext>
            </a:extLst>
          </p:cNvPr>
          <p:cNvPicPr>
            <a:picLocks noChangeAspect="1"/>
          </p:cNvPicPr>
          <p:nvPr/>
        </p:nvPicPr>
        <p:blipFill>
          <a:blip r:embed="rId3"/>
          <a:stretch>
            <a:fillRect/>
          </a:stretch>
        </p:blipFill>
        <p:spPr>
          <a:xfrm>
            <a:off x="10101305" y="4176374"/>
            <a:ext cx="1109832" cy="1566649"/>
          </a:xfrm>
          <a:prstGeom prst="rect">
            <a:avLst/>
          </a:prstGeom>
        </p:spPr>
      </p:pic>
      <p:sp>
        <p:nvSpPr>
          <p:cNvPr id="2" name="Title 1">
            <a:extLst>
              <a:ext uri="{FF2B5EF4-FFF2-40B4-BE49-F238E27FC236}">
                <a16:creationId xmlns:a16="http://schemas.microsoft.com/office/drawing/2014/main" id="{28E4AADF-F1AA-4038-A705-F92F447B35D8}"/>
              </a:ext>
            </a:extLst>
          </p:cNvPr>
          <p:cNvSpPr>
            <a:spLocks noGrp="1"/>
          </p:cNvSpPr>
          <p:nvPr>
            <p:ph type="ctrTitle"/>
          </p:nvPr>
        </p:nvSpPr>
        <p:spPr>
          <a:xfrm>
            <a:off x="151720" y="203549"/>
            <a:ext cx="9949585" cy="773003"/>
          </a:xfrm>
        </p:spPr>
        <p:txBody>
          <a:bodyPr>
            <a:noAutofit/>
          </a:bodyPr>
          <a:lstStyle/>
          <a:p>
            <a:r>
              <a:rPr lang="en-GB" sz="3200" b="1" dirty="0">
                <a:solidFill>
                  <a:srgbClr val="00B0F0"/>
                </a:solidFill>
                <a:latin typeface="Arial" panose="020B0604020202020204" pitchFamily="34" charset="0"/>
                <a:cs typeface="Arial" panose="020B0604020202020204" pitchFamily="34" charset="0"/>
              </a:rPr>
              <a:t>Recent Cedefop skills intelligence publications</a:t>
            </a:r>
          </a:p>
        </p:txBody>
      </p:sp>
      <p:sp>
        <p:nvSpPr>
          <p:cNvPr id="5" name="Rectangle 4">
            <a:extLst>
              <a:ext uri="{FF2B5EF4-FFF2-40B4-BE49-F238E27FC236}">
                <a16:creationId xmlns:a16="http://schemas.microsoft.com/office/drawing/2014/main" id="{1511E755-0DBB-423E-87CC-5DD4D498A438}"/>
              </a:ext>
            </a:extLst>
          </p:cNvPr>
          <p:cNvSpPr/>
          <p:nvPr/>
        </p:nvSpPr>
        <p:spPr>
          <a:xfrm>
            <a:off x="637986" y="3555087"/>
            <a:ext cx="11884580" cy="4154984"/>
          </a:xfrm>
          <a:prstGeom prst="rect">
            <a:avLst/>
          </a:prstGeom>
        </p:spPr>
        <p:txBody>
          <a:bodyPr wrap="square">
            <a:spAutoFit/>
          </a:bodyPr>
          <a:lstStyle/>
          <a:p>
            <a:endParaRPr lang="en-GB" sz="2200"/>
          </a:p>
          <a:p>
            <a:endParaRPr lang="en-GB" sz="2200"/>
          </a:p>
          <a:p>
            <a:endParaRPr lang="en-GB" sz="2200"/>
          </a:p>
          <a:p>
            <a:endParaRPr lang="en-GB" sz="2200"/>
          </a:p>
          <a:p>
            <a:endParaRPr lang="en-GB" sz="2200"/>
          </a:p>
          <a:p>
            <a:endParaRPr lang="en-GB" sz="2200"/>
          </a:p>
          <a:p>
            <a:endParaRPr lang="en-GB" sz="2200"/>
          </a:p>
          <a:p>
            <a:endParaRPr lang="en-GB" sz="2200"/>
          </a:p>
          <a:p>
            <a:endParaRPr lang="en-GB" sz="2200"/>
          </a:p>
          <a:p>
            <a:endParaRPr lang="en-GB" sz="2200"/>
          </a:p>
          <a:p>
            <a:endParaRPr lang="en-GB" sz="2200"/>
          </a:p>
          <a:p>
            <a:endParaRPr lang="en-GB" sz="2200"/>
          </a:p>
        </p:txBody>
      </p:sp>
      <p:graphicFrame>
        <p:nvGraphicFramePr>
          <p:cNvPr id="14" name="Table 14">
            <a:extLst>
              <a:ext uri="{FF2B5EF4-FFF2-40B4-BE49-F238E27FC236}">
                <a16:creationId xmlns:a16="http://schemas.microsoft.com/office/drawing/2014/main" id="{9B2FF667-4320-4027-BD81-03A9F2899CC8}"/>
              </a:ext>
            </a:extLst>
          </p:cNvPr>
          <p:cNvGraphicFramePr>
            <a:graphicFrameLocks noGrp="1"/>
          </p:cNvGraphicFramePr>
          <p:nvPr>
            <p:extLst>
              <p:ext uri="{D42A27DB-BD31-4B8C-83A1-F6EECF244321}">
                <p14:modId xmlns:p14="http://schemas.microsoft.com/office/powerpoint/2010/main" val="917554798"/>
              </p:ext>
            </p:extLst>
          </p:nvPr>
        </p:nvGraphicFramePr>
        <p:xfrm>
          <a:off x="3120096" y="3049312"/>
          <a:ext cx="8739672" cy="944880"/>
        </p:xfrm>
        <a:graphic>
          <a:graphicData uri="http://schemas.openxmlformats.org/drawingml/2006/table">
            <a:tbl>
              <a:tblPr firstRow="1" bandRow="1">
                <a:tableStyleId>{5940675A-B579-460E-94D1-54222C63F5DA}</a:tableStyleId>
              </a:tblPr>
              <a:tblGrid>
                <a:gridCol w="2381352">
                  <a:extLst>
                    <a:ext uri="{9D8B030D-6E8A-4147-A177-3AD203B41FA5}">
                      <a16:colId xmlns:a16="http://schemas.microsoft.com/office/drawing/2014/main" val="2862970605"/>
                    </a:ext>
                  </a:extLst>
                </a:gridCol>
                <a:gridCol w="1841023">
                  <a:extLst>
                    <a:ext uri="{9D8B030D-6E8A-4147-A177-3AD203B41FA5}">
                      <a16:colId xmlns:a16="http://schemas.microsoft.com/office/drawing/2014/main" val="1040823193"/>
                    </a:ext>
                  </a:extLst>
                </a:gridCol>
                <a:gridCol w="2029074">
                  <a:extLst>
                    <a:ext uri="{9D8B030D-6E8A-4147-A177-3AD203B41FA5}">
                      <a16:colId xmlns:a16="http://schemas.microsoft.com/office/drawing/2014/main" val="374357189"/>
                    </a:ext>
                  </a:extLst>
                </a:gridCol>
                <a:gridCol w="2488223">
                  <a:extLst>
                    <a:ext uri="{9D8B030D-6E8A-4147-A177-3AD203B41FA5}">
                      <a16:colId xmlns:a16="http://schemas.microsoft.com/office/drawing/2014/main" val="1186482373"/>
                    </a:ext>
                  </a:extLst>
                </a:gridCol>
              </a:tblGrid>
              <a:tr h="370840">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b="1" dirty="0">
                          <a:latin typeface="+mn-lt"/>
                          <a:hlinkClick r:id="rId4"/>
                        </a:rPr>
                        <a:t>From ‘</a:t>
                      </a:r>
                      <a:r>
                        <a:rPr lang="en-GB" sz="1400" b="1" dirty="0" err="1">
                          <a:latin typeface="+mn-lt"/>
                          <a:hlinkClick r:id="rId4"/>
                        </a:rPr>
                        <a:t>greenovators</a:t>
                      </a:r>
                      <a:r>
                        <a:rPr lang="en-GB" sz="1400" b="1" dirty="0">
                          <a:latin typeface="+mn-lt"/>
                          <a:hlinkClick r:id="rId4"/>
                        </a:rPr>
                        <a:t>’ to ‘green’ minds: key occupations for the green transition</a:t>
                      </a:r>
                      <a:endParaRPr lang="en-GB" sz="1400" b="1" dirty="0">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a:lnSpc>
                          <a:spcPct val="100000"/>
                        </a:lnSpc>
                        <a:spcBef>
                          <a:spcPts val="0"/>
                        </a:spcBef>
                        <a:spcAft>
                          <a:spcPts val="0"/>
                        </a:spcAft>
                        <a:buNone/>
                      </a:pPr>
                      <a:endParaRPr lang="en-US" sz="1400" b="1" i="0" u="none" strike="noStrike" baseline="0" noProof="0" dirty="0">
                        <a:solidFill>
                          <a:srgbClr val="000000"/>
                        </a:solidFill>
                        <a:latin typeface="+mn-lt"/>
                        <a:hlinkClick r:id="rId5"/>
                      </a:endParaRPr>
                    </a:p>
                    <a:p>
                      <a:pPr marL="0" marR="0" lvl="0" indent="0" algn="ctr">
                        <a:lnSpc>
                          <a:spcPct val="100000"/>
                        </a:lnSpc>
                        <a:spcBef>
                          <a:spcPts val="0"/>
                        </a:spcBef>
                        <a:spcAft>
                          <a:spcPts val="0"/>
                        </a:spcAft>
                        <a:buNone/>
                      </a:pPr>
                      <a:r>
                        <a:rPr lang="en-US" sz="1400" b="1" i="0" u="none" strike="noStrike" baseline="0" noProof="0" dirty="0">
                          <a:solidFill>
                            <a:srgbClr val="000000"/>
                          </a:solidFill>
                          <a:latin typeface="+mn-lt"/>
                          <a:hlinkClick r:id="rId5"/>
                        </a:rPr>
                        <a:t>Going digital means </a:t>
                      </a:r>
                      <a:endParaRPr lang="en-US" sz="1400" dirty="0">
                        <a:latin typeface="+mn-lt"/>
                      </a:endParaRPr>
                    </a:p>
                    <a:p>
                      <a:pPr marL="0" marR="0" lvl="0" indent="0" algn="ctr">
                        <a:lnSpc>
                          <a:spcPct val="100000"/>
                        </a:lnSpc>
                        <a:spcBef>
                          <a:spcPts val="0"/>
                        </a:spcBef>
                        <a:spcAft>
                          <a:spcPts val="0"/>
                        </a:spcAft>
                        <a:buNone/>
                      </a:pPr>
                      <a:r>
                        <a:rPr lang="en-US" sz="1400" b="1" i="0" u="none" strike="noStrike" baseline="0" noProof="0" dirty="0">
                          <a:solidFill>
                            <a:srgbClr val="000000"/>
                          </a:solidFill>
                          <a:latin typeface="+mn-lt"/>
                          <a:hlinkClick r:id="rId5"/>
                        </a:rPr>
                        <a:t>skilling for digital</a:t>
                      </a:r>
                      <a:r>
                        <a:rPr lang="en-US" sz="1400" b="1" dirty="0">
                          <a:latin typeface="+mn-lt"/>
                        </a:rPr>
                        <a:t> </a:t>
                      </a:r>
                    </a:p>
                    <a:p>
                      <a:pPr algn="ctr"/>
                      <a:endParaRPr lang="en-US" sz="1400" dirty="0">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1400" b="1" dirty="0">
                        <a:latin typeface="+mn-lt"/>
                        <a:hlinkClick r:id="rId6"/>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1400" b="1" dirty="0">
                          <a:latin typeface="+mn-lt"/>
                          <a:hlinkClick r:id="rId6"/>
                        </a:rPr>
                        <a:t>Handling change with care</a:t>
                      </a:r>
                      <a:endParaRPr lang="en-US" sz="1400" b="1" dirty="0">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GB" sz="1400" b="1" dirty="0">
                        <a:latin typeface="+mn-lt"/>
                        <a:hlinkClick r:id="rId7"/>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b="1" dirty="0">
                          <a:latin typeface="+mn-lt"/>
                          <a:hlinkClick r:id="rId7"/>
                        </a:rPr>
                        <a:t>The feasibility of using OJAs in analysing unmet demand</a:t>
                      </a:r>
                      <a:endParaRPr lang="en-US" sz="1400" dirty="0">
                        <a:latin typeface="+mn-lt"/>
                      </a:endParaRPr>
                    </a:p>
                    <a:p>
                      <a:pPr algn="ctr" defTabSz="1219170">
                        <a:tabLst/>
                        <a:defRPr/>
                      </a:pPr>
                      <a:endParaRPr lang="en-US" sz="1400" dirty="0">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00137853"/>
                  </a:ext>
                </a:extLst>
              </a:tr>
            </a:tbl>
          </a:graphicData>
        </a:graphic>
      </p:graphicFrame>
      <p:pic>
        <p:nvPicPr>
          <p:cNvPr id="6" name="Picture 5">
            <a:extLst>
              <a:ext uri="{FF2B5EF4-FFF2-40B4-BE49-F238E27FC236}">
                <a16:creationId xmlns:a16="http://schemas.microsoft.com/office/drawing/2014/main" id="{8662D76D-491A-9044-4F22-CB18E4214B58}"/>
              </a:ext>
            </a:extLst>
          </p:cNvPr>
          <p:cNvPicPr>
            <a:picLocks noChangeAspect="1"/>
          </p:cNvPicPr>
          <p:nvPr/>
        </p:nvPicPr>
        <p:blipFill>
          <a:blip r:embed="rId8"/>
          <a:stretch>
            <a:fillRect/>
          </a:stretch>
        </p:blipFill>
        <p:spPr>
          <a:xfrm>
            <a:off x="10101305" y="1382897"/>
            <a:ext cx="1104602" cy="1522712"/>
          </a:xfrm>
          <a:prstGeom prst="rect">
            <a:avLst/>
          </a:prstGeom>
        </p:spPr>
      </p:pic>
      <p:pic>
        <p:nvPicPr>
          <p:cNvPr id="7" name="Picture 6">
            <a:extLst>
              <a:ext uri="{FF2B5EF4-FFF2-40B4-BE49-F238E27FC236}">
                <a16:creationId xmlns:a16="http://schemas.microsoft.com/office/drawing/2014/main" id="{4C9D74F6-7CD2-FE70-E59E-522D99BA33F4}"/>
              </a:ext>
            </a:extLst>
          </p:cNvPr>
          <p:cNvPicPr>
            <a:picLocks noChangeAspect="1"/>
          </p:cNvPicPr>
          <p:nvPr/>
        </p:nvPicPr>
        <p:blipFill>
          <a:blip r:embed="rId9"/>
          <a:stretch>
            <a:fillRect/>
          </a:stretch>
        </p:blipFill>
        <p:spPr>
          <a:xfrm>
            <a:off x="516315" y="1436008"/>
            <a:ext cx="2488683" cy="3564692"/>
          </a:xfrm>
          <a:prstGeom prst="rect">
            <a:avLst/>
          </a:prstGeom>
        </p:spPr>
      </p:pic>
      <p:pic>
        <p:nvPicPr>
          <p:cNvPr id="8" name="Picture 7">
            <a:extLst>
              <a:ext uri="{FF2B5EF4-FFF2-40B4-BE49-F238E27FC236}">
                <a16:creationId xmlns:a16="http://schemas.microsoft.com/office/drawing/2014/main" id="{E8567440-B83A-D8BE-CAE6-DEA3595A1A3A}"/>
              </a:ext>
            </a:extLst>
          </p:cNvPr>
          <p:cNvPicPr>
            <a:picLocks noChangeAspect="1"/>
          </p:cNvPicPr>
          <p:nvPr/>
        </p:nvPicPr>
        <p:blipFill>
          <a:blip r:embed="rId10"/>
          <a:stretch>
            <a:fillRect/>
          </a:stretch>
        </p:blipFill>
        <p:spPr>
          <a:xfrm>
            <a:off x="5812445" y="4180811"/>
            <a:ext cx="1109832" cy="1560317"/>
          </a:xfrm>
          <a:prstGeom prst="rect">
            <a:avLst/>
          </a:prstGeom>
        </p:spPr>
      </p:pic>
      <p:graphicFrame>
        <p:nvGraphicFramePr>
          <p:cNvPr id="9" name="Table 14">
            <a:extLst>
              <a:ext uri="{FF2B5EF4-FFF2-40B4-BE49-F238E27FC236}">
                <a16:creationId xmlns:a16="http://schemas.microsoft.com/office/drawing/2014/main" id="{FC2B7285-F192-0E1C-CE67-768B1B7206E4}"/>
              </a:ext>
            </a:extLst>
          </p:cNvPr>
          <p:cNvGraphicFramePr>
            <a:graphicFrameLocks noGrp="1"/>
          </p:cNvGraphicFramePr>
          <p:nvPr>
            <p:extLst>
              <p:ext uri="{D42A27DB-BD31-4B8C-83A1-F6EECF244321}">
                <p14:modId xmlns:p14="http://schemas.microsoft.com/office/powerpoint/2010/main" val="2246515309"/>
              </p:ext>
            </p:extLst>
          </p:nvPr>
        </p:nvGraphicFramePr>
        <p:xfrm>
          <a:off x="3223482" y="5910745"/>
          <a:ext cx="8636287" cy="518160"/>
        </p:xfrm>
        <a:graphic>
          <a:graphicData uri="http://schemas.openxmlformats.org/drawingml/2006/table">
            <a:tbl>
              <a:tblPr firstRow="1" bandRow="1">
                <a:tableStyleId>{5940675A-B579-460E-94D1-54222C63F5DA}</a:tableStyleId>
              </a:tblPr>
              <a:tblGrid>
                <a:gridCol w="2353182">
                  <a:extLst>
                    <a:ext uri="{9D8B030D-6E8A-4147-A177-3AD203B41FA5}">
                      <a16:colId xmlns:a16="http://schemas.microsoft.com/office/drawing/2014/main" val="2862970605"/>
                    </a:ext>
                  </a:extLst>
                </a:gridCol>
                <a:gridCol w="1819245">
                  <a:extLst>
                    <a:ext uri="{9D8B030D-6E8A-4147-A177-3AD203B41FA5}">
                      <a16:colId xmlns:a16="http://schemas.microsoft.com/office/drawing/2014/main" val="1040823193"/>
                    </a:ext>
                  </a:extLst>
                </a:gridCol>
                <a:gridCol w="2005071">
                  <a:extLst>
                    <a:ext uri="{9D8B030D-6E8A-4147-A177-3AD203B41FA5}">
                      <a16:colId xmlns:a16="http://schemas.microsoft.com/office/drawing/2014/main" val="374357189"/>
                    </a:ext>
                  </a:extLst>
                </a:gridCol>
                <a:gridCol w="2458789">
                  <a:extLst>
                    <a:ext uri="{9D8B030D-6E8A-4147-A177-3AD203B41FA5}">
                      <a16:colId xmlns:a16="http://schemas.microsoft.com/office/drawing/2014/main" val="1186482373"/>
                    </a:ext>
                  </a:extLst>
                </a:gridCol>
              </a:tblGrid>
              <a:tr h="370840">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chemeClr val="tx1"/>
                          </a:solidFill>
                          <a:effectLst/>
                          <a:latin typeface="+mn-lt"/>
                          <a:ea typeface="+mn-ea"/>
                          <a:cs typeface="+mn-cs"/>
                          <a:hlinkClick r:id="rId11"/>
                        </a:rPr>
                        <a:t>From linear thinking to green growth mindsets</a:t>
                      </a:r>
                      <a:endParaRPr lang="en-US" sz="105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b="1">
                          <a:hlinkClick r:id="rId12"/>
                        </a:rPr>
                        <a:t>Growing green</a:t>
                      </a:r>
                      <a:endParaRPr lang="en-GB" sz="1400" b="1"/>
                    </a:p>
                    <a:p>
                      <a:pPr algn="ctr"/>
                      <a:endParaRPr lang="en-US" sz="140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400" b="1" dirty="0">
                          <a:hlinkClick r:id="rId13"/>
                        </a:rPr>
                        <a:t>Too good to waste</a:t>
                      </a: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00" b="1" dirty="0">
                          <a:hlinkClick r:id="rId14"/>
                        </a:rPr>
                        <a:t>Cities in transition</a:t>
                      </a:r>
                      <a:endParaRPr lang="en-US" sz="1400" b="1" dirty="0"/>
                    </a:p>
                    <a:p>
                      <a:pPr algn="ct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00137853"/>
                  </a:ext>
                </a:extLst>
              </a:tr>
            </a:tbl>
          </a:graphicData>
        </a:graphic>
      </p:graphicFrame>
      <p:pic>
        <p:nvPicPr>
          <p:cNvPr id="20" name="Picture 19">
            <a:extLst>
              <a:ext uri="{FF2B5EF4-FFF2-40B4-BE49-F238E27FC236}">
                <a16:creationId xmlns:a16="http://schemas.microsoft.com/office/drawing/2014/main" id="{7201C807-0212-F6C9-70CC-7FE054508138}"/>
              </a:ext>
            </a:extLst>
          </p:cNvPr>
          <p:cNvPicPr>
            <a:picLocks noChangeAspect="1"/>
          </p:cNvPicPr>
          <p:nvPr/>
        </p:nvPicPr>
        <p:blipFill>
          <a:blip r:embed="rId15"/>
          <a:stretch>
            <a:fillRect/>
          </a:stretch>
        </p:blipFill>
        <p:spPr>
          <a:xfrm>
            <a:off x="3789297" y="4193549"/>
            <a:ext cx="1109832" cy="1571287"/>
          </a:xfrm>
          <a:prstGeom prst="rect">
            <a:avLst/>
          </a:prstGeom>
        </p:spPr>
      </p:pic>
      <p:pic>
        <p:nvPicPr>
          <p:cNvPr id="24" name="Picture 23">
            <a:extLst>
              <a:ext uri="{FF2B5EF4-FFF2-40B4-BE49-F238E27FC236}">
                <a16:creationId xmlns:a16="http://schemas.microsoft.com/office/drawing/2014/main" id="{8388A765-5C8D-28BB-E870-83B2E494E570}"/>
              </a:ext>
            </a:extLst>
          </p:cNvPr>
          <p:cNvPicPr>
            <a:picLocks noChangeAspect="1"/>
          </p:cNvPicPr>
          <p:nvPr/>
        </p:nvPicPr>
        <p:blipFill>
          <a:blip r:embed="rId16"/>
          <a:stretch>
            <a:fillRect/>
          </a:stretch>
        </p:blipFill>
        <p:spPr>
          <a:xfrm>
            <a:off x="7835593" y="4170516"/>
            <a:ext cx="1109832" cy="1578363"/>
          </a:xfrm>
          <a:prstGeom prst="rect">
            <a:avLst/>
          </a:prstGeom>
        </p:spPr>
      </p:pic>
      <p:pic>
        <p:nvPicPr>
          <p:cNvPr id="3" name="Picture 2" descr="A person walking in a room with many colorful lights&#10;&#10;Description automatically generated">
            <a:extLst>
              <a:ext uri="{FF2B5EF4-FFF2-40B4-BE49-F238E27FC236}">
                <a16:creationId xmlns:a16="http://schemas.microsoft.com/office/drawing/2014/main" id="{7241E2F7-BBFB-53DD-F7C8-7CC9F2BD471D}"/>
              </a:ext>
            </a:extLst>
          </p:cNvPr>
          <p:cNvPicPr>
            <a:picLocks noChangeAspect="1"/>
          </p:cNvPicPr>
          <p:nvPr/>
        </p:nvPicPr>
        <p:blipFill rotWithShape="1">
          <a:blip r:embed="rId17"/>
          <a:srcRect t="1114" r="46278" b="457"/>
          <a:stretch/>
        </p:blipFill>
        <p:spPr>
          <a:xfrm>
            <a:off x="5797830" y="1365988"/>
            <a:ext cx="1139062" cy="1486364"/>
          </a:xfrm>
          <a:prstGeom prst="rect">
            <a:avLst/>
          </a:prstGeom>
        </p:spPr>
      </p:pic>
      <p:pic>
        <p:nvPicPr>
          <p:cNvPr id="10" name="Picture 9" descr="A close-up of a newspaper&#10;&#10;Description automatically generated">
            <a:extLst>
              <a:ext uri="{FF2B5EF4-FFF2-40B4-BE49-F238E27FC236}">
                <a16:creationId xmlns:a16="http://schemas.microsoft.com/office/drawing/2014/main" id="{C40DB598-E0F7-1D97-A875-5686EC4943F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85557" y="1325626"/>
            <a:ext cx="1139062" cy="1637255"/>
          </a:xfrm>
          <a:prstGeom prst="rect">
            <a:avLst/>
          </a:prstGeom>
        </p:spPr>
      </p:pic>
      <p:pic>
        <p:nvPicPr>
          <p:cNvPr id="11" name="Picture 10">
            <a:extLst>
              <a:ext uri="{FF2B5EF4-FFF2-40B4-BE49-F238E27FC236}">
                <a16:creationId xmlns:a16="http://schemas.microsoft.com/office/drawing/2014/main" id="{428AED8E-4E83-163A-EC2A-A46418346D0B}"/>
              </a:ext>
            </a:extLst>
          </p:cNvPr>
          <p:cNvPicPr>
            <a:picLocks noChangeAspect="1"/>
          </p:cNvPicPr>
          <p:nvPr/>
        </p:nvPicPr>
        <p:blipFill>
          <a:blip r:embed="rId19"/>
          <a:stretch>
            <a:fillRect/>
          </a:stretch>
        </p:blipFill>
        <p:spPr>
          <a:xfrm>
            <a:off x="7835593" y="1365988"/>
            <a:ext cx="1109832" cy="1501663"/>
          </a:xfrm>
          <a:prstGeom prst="rect">
            <a:avLst/>
          </a:prstGeom>
        </p:spPr>
      </p:pic>
      <p:graphicFrame>
        <p:nvGraphicFramePr>
          <p:cNvPr id="4" name="Table 14">
            <a:extLst>
              <a:ext uri="{FF2B5EF4-FFF2-40B4-BE49-F238E27FC236}">
                <a16:creationId xmlns:a16="http://schemas.microsoft.com/office/drawing/2014/main" id="{623098A7-E09E-AF84-44E9-3C1709727527}"/>
              </a:ext>
            </a:extLst>
          </p:cNvPr>
          <p:cNvGraphicFramePr>
            <a:graphicFrameLocks noGrp="1"/>
          </p:cNvGraphicFramePr>
          <p:nvPr>
            <p:extLst>
              <p:ext uri="{D42A27DB-BD31-4B8C-83A1-F6EECF244321}">
                <p14:modId xmlns:p14="http://schemas.microsoft.com/office/powerpoint/2010/main" val="2401941769"/>
              </p:ext>
            </p:extLst>
          </p:nvPr>
        </p:nvGraphicFramePr>
        <p:xfrm>
          <a:off x="426909" y="5209247"/>
          <a:ext cx="2488684" cy="822960"/>
        </p:xfrm>
        <a:graphic>
          <a:graphicData uri="http://schemas.openxmlformats.org/drawingml/2006/table">
            <a:tbl>
              <a:tblPr firstRow="1" bandRow="1">
                <a:tableStyleId>{5940675A-B579-460E-94D1-54222C63F5DA}</a:tableStyleId>
              </a:tblPr>
              <a:tblGrid>
                <a:gridCol w="2488684">
                  <a:extLst>
                    <a:ext uri="{9D8B030D-6E8A-4147-A177-3AD203B41FA5}">
                      <a16:colId xmlns:a16="http://schemas.microsoft.com/office/drawing/2014/main" val="2862970605"/>
                    </a:ext>
                  </a:extLst>
                </a:gridCol>
              </a:tblGrid>
              <a:tr h="370840">
                <a:tc>
                  <a:txBody>
                    <a:bodyPr/>
                    <a:lstStyle/>
                    <a:p>
                      <a:pPr marL="0" marR="0" lvl="0" indent="0" algn="ctr" rtl="0" eaLnBrk="1" fontAlgn="auto" latinLnBrk="0" hangingPunct="1">
                        <a:lnSpc>
                          <a:spcPct val="100000"/>
                        </a:lnSpc>
                        <a:spcBef>
                          <a:spcPts val="0"/>
                        </a:spcBef>
                        <a:spcAft>
                          <a:spcPts val="0"/>
                        </a:spcAft>
                        <a:buClrTx/>
                        <a:buSzTx/>
                        <a:buFontTx/>
                        <a:buNone/>
                      </a:pPr>
                      <a:r>
                        <a:rPr lang="en-GB" sz="1600" b="1" dirty="0">
                          <a:hlinkClick r:id="" action="ppaction://noaction"/>
                        </a:rPr>
                        <a:t>Skills in Transition: </a:t>
                      </a:r>
                    </a:p>
                    <a:p>
                      <a:pPr marL="0" marR="0" lvl="0" indent="0" algn="ctr" defTabSz="1219170" rtl="0" eaLnBrk="1" fontAlgn="auto" latinLnBrk="0" hangingPunct="1">
                        <a:lnSpc>
                          <a:spcPct val="100000"/>
                        </a:lnSpc>
                        <a:spcBef>
                          <a:spcPts val="0"/>
                        </a:spcBef>
                        <a:spcAft>
                          <a:spcPts val="0"/>
                        </a:spcAft>
                        <a:buClrTx/>
                        <a:buSzTx/>
                        <a:buFontTx/>
                        <a:buNone/>
                        <a:tabLst/>
                        <a:defRPr/>
                      </a:pPr>
                      <a:r>
                        <a:rPr lang="en-GB" sz="1600" b="1" dirty="0">
                          <a:hlinkClick r:id="" action="ppaction://noaction"/>
                        </a:rPr>
                        <a:t>The way to 2035</a:t>
                      </a:r>
                      <a:endParaRPr lang="en-GB" sz="1600" b="1" dirty="0"/>
                    </a:p>
                    <a:p>
                      <a:pPr algn="ct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00137853"/>
                  </a:ext>
                </a:extLst>
              </a:tr>
            </a:tbl>
          </a:graphicData>
        </a:graphic>
      </p:graphicFrame>
    </p:spTree>
    <p:extLst>
      <p:ext uri="{BB962C8B-B14F-4D97-AF65-F5344CB8AC3E}">
        <p14:creationId xmlns:p14="http://schemas.microsoft.com/office/powerpoint/2010/main" val="204332530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qr code&#10;&#10;Description automatically generated">
            <a:extLst>
              <a:ext uri="{FF2B5EF4-FFF2-40B4-BE49-F238E27FC236}">
                <a16:creationId xmlns:a16="http://schemas.microsoft.com/office/drawing/2014/main" id="{707128E1-E9BE-486A-994A-C51398EC16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6794" y="17092"/>
            <a:ext cx="2428204" cy="1695301"/>
          </a:xfrm>
          <a:prstGeom prst="rect">
            <a:avLst/>
          </a:prstGeom>
        </p:spPr>
      </p:pic>
    </p:spTree>
    <p:extLst>
      <p:ext uri="{BB962C8B-B14F-4D97-AF65-F5344CB8AC3E}">
        <p14:creationId xmlns:p14="http://schemas.microsoft.com/office/powerpoint/2010/main" val="2909506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BEFDD8-B2F5-A74D-A30D-38D0EA385CE4}"/>
              </a:ext>
            </a:extLst>
          </p:cNvPr>
          <p:cNvSpPr>
            <a:spLocks noGrp="1"/>
          </p:cNvSpPr>
          <p:nvPr>
            <p:ph type="title"/>
          </p:nvPr>
        </p:nvSpPr>
        <p:spPr>
          <a:xfrm>
            <a:off x="438778" y="98011"/>
            <a:ext cx="10891210" cy="972825"/>
          </a:xfrm>
        </p:spPr>
        <p:txBody>
          <a:bodyPr>
            <a:noAutofit/>
          </a:bodyPr>
          <a:lstStyle/>
          <a:p>
            <a:pPr>
              <a:lnSpc>
                <a:spcPct val="100000"/>
              </a:lnSpc>
            </a:pPr>
            <a:r>
              <a:rPr lang="en-GB" altLang="en-US">
                <a:solidFill>
                  <a:schemeClr val="accent1">
                    <a:lumMod val="75000"/>
                  </a:schemeClr>
                </a:solidFill>
                <a:ea typeface="ＭＳ Ｐゴシック" pitchFamily="34" charset="-128"/>
              </a:rPr>
              <a:t>Using big data to see</a:t>
            </a:r>
            <a:r>
              <a:rPr lang="en-GB" altLang="en-US">
                <a:solidFill>
                  <a:srgbClr val="FFC000"/>
                </a:solidFill>
                <a:ea typeface="ＭＳ Ｐゴシック" pitchFamily="34" charset="-128"/>
              </a:rPr>
              <a:t> </a:t>
            </a:r>
            <a:r>
              <a:rPr lang="en-GB" altLang="en-US">
                <a:solidFill>
                  <a:schemeClr val="tx1"/>
                </a:solidFill>
                <a:ea typeface="ＭＳ Ｐゴシック" pitchFamily="34" charset="-128"/>
              </a:rPr>
              <a:t>emerging labour market trends</a:t>
            </a:r>
            <a:endParaRPr lang="en-GR">
              <a:solidFill>
                <a:schemeClr val="tx1"/>
              </a:solidFill>
            </a:endParaRPr>
          </a:p>
        </p:txBody>
      </p:sp>
      <p:sp>
        <p:nvSpPr>
          <p:cNvPr id="35" name="Slide Number Placeholder 3">
            <a:extLst>
              <a:ext uri="{FF2B5EF4-FFF2-40B4-BE49-F238E27FC236}">
                <a16:creationId xmlns:a16="http://schemas.microsoft.com/office/drawing/2014/main" id="{267F33CC-0ACC-07F4-1E29-F3DBE7047A0D}"/>
              </a:ext>
            </a:extLst>
          </p:cNvPr>
          <p:cNvSpPr>
            <a:spLocks noGrp="1"/>
          </p:cNvSpPr>
          <p:nvPr>
            <p:ph type="sldNum" sz="quarter" idx="4"/>
          </p:nvPr>
        </p:nvSpPr>
        <p:spPr>
          <a:xfrm>
            <a:off x="11184565" y="6364883"/>
            <a:ext cx="75803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32" name="Group 31">
            <a:extLst>
              <a:ext uri="{FF2B5EF4-FFF2-40B4-BE49-F238E27FC236}">
                <a16:creationId xmlns:a16="http://schemas.microsoft.com/office/drawing/2014/main" id="{C2124E47-B231-38C9-D9C8-B5EA494DE2C6}"/>
              </a:ext>
            </a:extLst>
          </p:cNvPr>
          <p:cNvGrpSpPr/>
          <p:nvPr/>
        </p:nvGrpSpPr>
        <p:grpSpPr>
          <a:xfrm>
            <a:off x="10230940" y="81342"/>
            <a:ext cx="1907247" cy="365125"/>
            <a:chOff x="10323379" y="5842227"/>
            <a:chExt cx="1907247" cy="365125"/>
          </a:xfrm>
        </p:grpSpPr>
        <p:sp>
          <p:nvSpPr>
            <p:cNvPr id="33" name="Rectangle 32">
              <a:extLst>
                <a:ext uri="{FF2B5EF4-FFF2-40B4-BE49-F238E27FC236}">
                  <a16:creationId xmlns:a16="http://schemas.microsoft.com/office/drawing/2014/main" id="{CA514389-2506-C16D-3B6D-C4451F9A84AF}"/>
                </a:ext>
              </a:extLst>
            </p:cNvPr>
            <p:cNvSpPr/>
            <p:nvPr/>
          </p:nvSpPr>
          <p:spPr>
            <a:xfrm>
              <a:off x="10323379" y="5842227"/>
              <a:ext cx="1907247"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4" name="Picture 2">
              <a:extLst>
                <a:ext uri="{FF2B5EF4-FFF2-40B4-BE49-F238E27FC236}">
                  <a16:creationId xmlns:a16="http://schemas.microsoft.com/office/drawing/2014/main" id="{CA1744C4-08DD-530D-7C52-E6273FD6DE1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Content Placeholder 2">
            <a:extLst>
              <a:ext uri="{FF2B5EF4-FFF2-40B4-BE49-F238E27FC236}">
                <a16:creationId xmlns:a16="http://schemas.microsoft.com/office/drawing/2014/main" id="{C4397DF2-13FA-4911-97C8-EBAABCC06AB5}"/>
              </a:ext>
            </a:extLst>
          </p:cNvPr>
          <p:cNvSpPr txBox="1">
            <a:spLocks/>
          </p:cNvSpPr>
          <p:nvPr/>
        </p:nvSpPr>
        <p:spPr>
          <a:xfrm>
            <a:off x="8806530" y="1070836"/>
            <a:ext cx="2677886" cy="413488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kumimoji="0" lang="en-GB"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21" name="Title 1">
            <a:extLst>
              <a:ext uri="{FF2B5EF4-FFF2-40B4-BE49-F238E27FC236}">
                <a16:creationId xmlns:a16="http://schemas.microsoft.com/office/drawing/2014/main" id="{3551722F-589C-43C3-8BA8-2CAEFC3E4CC6}"/>
              </a:ext>
            </a:extLst>
          </p:cNvPr>
          <p:cNvSpPr txBox="1">
            <a:spLocks/>
          </p:cNvSpPr>
          <p:nvPr/>
        </p:nvSpPr>
        <p:spPr>
          <a:xfrm>
            <a:off x="608789" y="1817031"/>
            <a:ext cx="4906470" cy="7730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cap="none" baseline="0">
                <a:solidFill>
                  <a:srgbClr val="0093D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93D6"/>
                </a:solidFill>
                <a:effectLst/>
                <a:uLnTx/>
                <a:uFillTx/>
                <a:latin typeface="Arial" panose="020B0604020202020204" pitchFamily="34" charset="0"/>
                <a:ea typeface="+mj-ea"/>
                <a:cs typeface="Arial" panose="020B0604020202020204" pitchFamily="34" charset="0"/>
              </a:rPr>
              <a:t>Online job ads (500M+)</a:t>
            </a:r>
            <a:endParaRPr kumimoji="0" lang="en-GB"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2" name="Rectangle 21">
            <a:extLst>
              <a:ext uri="{FF2B5EF4-FFF2-40B4-BE49-F238E27FC236}">
                <a16:creationId xmlns:a16="http://schemas.microsoft.com/office/drawing/2014/main" id="{7182FDEC-661B-42A5-A4AC-A306972FE0DB}"/>
              </a:ext>
            </a:extLst>
          </p:cNvPr>
          <p:cNvSpPr/>
          <p:nvPr/>
        </p:nvSpPr>
        <p:spPr>
          <a:xfrm>
            <a:off x="384298" y="2601259"/>
            <a:ext cx="6147760" cy="1692771"/>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 28 countries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From 419 sources and 146,993 sites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 29 languages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Collected jointly with Eurostat</a:t>
            </a:r>
          </a:p>
        </p:txBody>
      </p:sp>
      <p:sp>
        <p:nvSpPr>
          <p:cNvPr id="23" name="Rectangle: Rounded Corners 22">
            <a:extLst>
              <a:ext uri="{FF2B5EF4-FFF2-40B4-BE49-F238E27FC236}">
                <a16:creationId xmlns:a16="http://schemas.microsoft.com/office/drawing/2014/main" id="{6040CF57-2E09-4CAB-913F-F61A4D8CF385}"/>
              </a:ext>
            </a:extLst>
          </p:cNvPr>
          <p:cNvSpPr/>
          <p:nvPr/>
        </p:nvSpPr>
        <p:spPr>
          <a:xfrm>
            <a:off x="1084476" y="5563368"/>
            <a:ext cx="2373702" cy="54285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Feasibility</a:t>
            </a:r>
          </a:p>
        </p:txBody>
      </p:sp>
      <p:sp>
        <p:nvSpPr>
          <p:cNvPr id="24" name="Rectangle: Rounded Corners 23">
            <a:extLst>
              <a:ext uri="{FF2B5EF4-FFF2-40B4-BE49-F238E27FC236}">
                <a16:creationId xmlns:a16="http://schemas.microsoft.com/office/drawing/2014/main" id="{7AC16F7A-2DBB-4BBE-9710-D847CEA2FB64}"/>
              </a:ext>
            </a:extLst>
          </p:cNvPr>
          <p:cNvSpPr/>
          <p:nvPr/>
        </p:nvSpPr>
        <p:spPr>
          <a:xfrm>
            <a:off x="4812643" y="5561246"/>
            <a:ext cx="2373702" cy="54285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Production</a:t>
            </a:r>
          </a:p>
        </p:txBody>
      </p:sp>
      <p:sp>
        <p:nvSpPr>
          <p:cNvPr id="25" name="Rectangle: Rounded Corners 24">
            <a:extLst>
              <a:ext uri="{FF2B5EF4-FFF2-40B4-BE49-F238E27FC236}">
                <a16:creationId xmlns:a16="http://schemas.microsoft.com/office/drawing/2014/main" id="{8E9D35FE-A6CE-4702-9829-B45C6A8214C6}"/>
              </a:ext>
            </a:extLst>
          </p:cNvPr>
          <p:cNvSpPr/>
          <p:nvPr/>
        </p:nvSpPr>
        <p:spPr>
          <a:xfrm>
            <a:off x="8349353" y="5531415"/>
            <a:ext cx="2678845" cy="54285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Trend mapping</a:t>
            </a:r>
          </a:p>
        </p:txBody>
      </p:sp>
      <p:pic>
        <p:nvPicPr>
          <p:cNvPr id="26" name="Graphic 25" descr="Arrow: Straight with solid fill">
            <a:extLst>
              <a:ext uri="{FF2B5EF4-FFF2-40B4-BE49-F238E27FC236}">
                <a16:creationId xmlns:a16="http://schemas.microsoft.com/office/drawing/2014/main" id="{F5AAF2F8-9E02-4135-814D-B30F7F0EAA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3692498" y="5426727"/>
            <a:ext cx="914400" cy="914400"/>
          </a:xfrm>
          <a:prstGeom prst="rect">
            <a:avLst/>
          </a:prstGeom>
        </p:spPr>
      </p:pic>
      <p:pic>
        <p:nvPicPr>
          <p:cNvPr id="27" name="Graphic 26" descr="Arrow: Straight with solid fill">
            <a:extLst>
              <a:ext uri="{FF2B5EF4-FFF2-40B4-BE49-F238E27FC236}">
                <a16:creationId xmlns:a16="http://schemas.microsoft.com/office/drawing/2014/main" id="{951114EE-E85F-4F18-9FDF-D9D12950FE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7349225" y="5375472"/>
            <a:ext cx="914400" cy="914400"/>
          </a:xfrm>
          <a:prstGeom prst="rect">
            <a:avLst/>
          </a:prstGeom>
        </p:spPr>
      </p:pic>
      <p:pic>
        <p:nvPicPr>
          <p:cNvPr id="28" name="Picture 27">
            <a:extLst>
              <a:ext uri="{FF2B5EF4-FFF2-40B4-BE49-F238E27FC236}">
                <a16:creationId xmlns:a16="http://schemas.microsoft.com/office/drawing/2014/main" id="{4D02053D-F2A6-4564-907D-CB73260C97B3}"/>
              </a:ext>
            </a:extLst>
          </p:cNvPr>
          <p:cNvPicPr>
            <a:picLocks noChangeAspect="1"/>
          </p:cNvPicPr>
          <p:nvPr/>
        </p:nvPicPr>
        <p:blipFill>
          <a:blip r:embed="rId6"/>
          <a:stretch>
            <a:fillRect/>
          </a:stretch>
        </p:blipFill>
        <p:spPr>
          <a:xfrm>
            <a:off x="6400800" y="1673254"/>
            <a:ext cx="5507845" cy="3315369"/>
          </a:xfrm>
          <a:prstGeom prst="rect">
            <a:avLst/>
          </a:prstGeom>
        </p:spPr>
      </p:pic>
      <p:sp>
        <p:nvSpPr>
          <p:cNvPr id="29" name="TextBox 28">
            <a:extLst>
              <a:ext uri="{FF2B5EF4-FFF2-40B4-BE49-F238E27FC236}">
                <a16:creationId xmlns:a16="http://schemas.microsoft.com/office/drawing/2014/main" id="{5C6D11A5-93C5-4D00-91BA-5B656503B590}"/>
              </a:ext>
            </a:extLst>
          </p:cNvPr>
          <p:cNvSpPr txBox="1"/>
          <p:nvPr/>
        </p:nvSpPr>
        <p:spPr>
          <a:xfrm>
            <a:off x="672705" y="6360676"/>
            <a:ext cx="761793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7"/>
              </a:rPr>
              <a:t>https://www.cedefop.europa.eu/en/tools/skills-online-vacancies</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797999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 name="Title 1">
            <a:extLst>
              <a:ext uri="{FF2B5EF4-FFF2-40B4-BE49-F238E27FC236}">
                <a16:creationId xmlns:a16="http://schemas.microsoft.com/office/drawing/2014/main" id="{13B0CC36-A7CA-FF55-6FC9-FE5701F3FEBB}"/>
              </a:ext>
            </a:extLst>
          </p:cNvPr>
          <p:cNvSpPr txBox="1">
            <a:spLocks/>
          </p:cNvSpPr>
          <p:nvPr/>
        </p:nvSpPr>
        <p:spPr>
          <a:xfrm>
            <a:off x="153790" y="168066"/>
            <a:ext cx="11714210" cy="814241"/>
          </a:xfrm>
          <a:prstGeom prst="rect">
            <a:avLst/>
          </a:prstGeom>
        </p:spPr>
        <p:txBody>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96D8"/>
                </a:solidFill>
                <a:effectLst/>
                <a:uLnTx/>
                <a:uFillTx/>
                <a:latin typeface="Arial" panose="020B0604020202020204" pitchFamily="34" charset="0"/>
                <a:ea typeface="+mj-ea"/>
                <a:cs typeface="Arial" panose="020B0604020202020204" pitchFamily="34" charset="0"/>
              </a:rPr>
              <a:t>Future shortage indicator </a:t>
            </a:r>
            <a:r>
              <a:rPr kumimoji="0" lang="en-GB" sz="2800" b="1"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by sector (EU average)</a:t>
            </a:r>
            <a:endParaRPr kumimoji="0" lang="en-GB"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graphicFrame>
        <p:nvGraphicFramePr>
          <p:cNvPr id="2" name="Chart 1">
            <a:extLst>
              <a:ext uri="{FF2B5EF4-FFF2-40B4-BE49-F238E27FC236}">
                <a16:creationId xmlns:a16="http://schemas.microsoft.com/office/drawing/2014/main" id="{110F0863-03EB-D817-189E-29AD221F8E2B}"/>
              </a:ext>
            </a:extLst>
          </p:cNvPr>
          <p:cNvGraphicFramePr>
            <a:graphicFrameLocks/>
          </p:cNvGraphicFramePr>
          <p:nvPr>
            <p:extLst>
              <p:ext uri="{D42A27DB-BD31-4B8C-83A1-F6EECF244321}">
                <p14:modId xmlns:p14="http://schemas.microsoft.com/office/powerpoint/2010/main" val="1932162533"/>
              </p:ext>
            </p:extLst>
          </p:nvPr>
        </p:nvGraphicFramePr>
        <p:xfrm>
          <a:off x="153790" y="844635"/>
          <a:ext cx="11714210" cy="55710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0113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6" name="Chart 35">
            <a:extLst>
              <a:ext uri="{FF2B5EF4-FFF2-40B4-BE49-F238E27FC236}">
                <a16:creationId xmlns:a16="http://schemas.microsoft.com/office/drawing/2014/main" id="{3D7F2735-2D3E-4297-8B7E-04E2D991AD0F}"/>
              </a:ext>
            </a:extLst>
          </p:cNvPr>
          <p:cNvGraphicFramePr>
            <a:graphicFrameLocks/>
          </p:cNvGraphicFramePr>
          <p:nvPr/>
        </p:nvGraphicFramePr>
        <p:xfrm>
          <a:off x="-633257" y="1656081"/>
          <a:ext cx="7202613" cy="4662124"/>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a:extLst>
              <a:ext uri="{FF2B5EF4-FFF2-40B4-BE49-F238E27FC236}">
                <a16:creationId xmlns:a16="http://schemas.microsoft.com/office/drawing/2014/main" id="{2ECE11C2-772E-4845-8EB6-C4F02F5CD4AE}"/>
              </a:ext>
            </a:extLst>
          </p:cNvPr>
          <p:cNvSpPr txBox="1"/>
          <p:nvPr/>
        </p:nvSpPr>
        <p:spPr>
          <a:xfrm>
            <a:off x="360000" y="288000"/>
            <a:ext cx="11391963" cy="964367"/>
          </a:xfrm>
          <a:prstGeom prst="rect">
            <a:avLst/>
          </a:prstGeom>
          <a:noFill/>
        </p:spPr>
        <p:txBody>
          <a:bodyPr wrap="square">
            <a:spAutoFit/>
          </a:bodyPr>
          <a:lstStyle/>
          <a:p>
            <a:pPr>
              <a:lnSpc>
                <a:spcPts val="3400"/>
              </a:lnSpc>
            </a:pPr>
            <a:r>
              <a:rPr lang="en-GB" sz="3000" b="1">
                <a:latin typeface="Arial" panose="020B0604020202020204" pitchFamily="34" charset="0"/>
                <a:cs typeface="Arial" panose="020B0604020202020204" pitchFamily="34" charset="0"/>
              </a:rPr>
              <a:t>The labour market up to 2035 </a:t>
            </a:r>
          </a:p>
          <a:p>
            <a:pPr>
              <a:lnSpc>
                <a:spcPts val="3400"/>
              </a:lnSpc>
            </a:pPr>
            <a:r>
              <a:rPr lang="en-GB" sz="2800" b="1">
                <a:solidFill>
                  <a:srgbClr val="339933"/>
                </a:solidFill>
                <a:latin typeface="Arial" panose="020B0604020202020204" pitchFamily="34" charset="0"/>
                <a:ea typeface="+mj-ea"/>
                <a:cs typeface="Arial" panose="020B0604020202020204" pitchFamily="34" charset="0"/>
              </a:rPr>
              <a:t>megatrends make jobs rapidly more skills intensive</a:t>
            </a:r>
          </a:p>
        </p:txBody>
      </p:sp>
      <p:sp>
        <p:nvSpPr>
          <p:cNvPr id="7" name="TextBox 6">
            <a:extLst>
              <a:ext uri="{FF2B5EF4-FFF2-40B4-BE49-F238E27FC236}">
                <a16:creationId xmlns:a16="http://schemas.microsoft.com/office/drawing/2014/main" id="{2D7404DA-7AC6-4DEA-8D38-C4370956C155}"/>
              </a:ext>
            </a:extLst>
          </p:cNvPr>
          <p:cNvSpPr txBox="1"/>
          <p:nvPr/>
        </p:nvSpPr>
        <p:spPr>
          <a:xfrm>
            <a:off x="2722656" y="1565199"/>
            <a:ext cx="1967205" cy="369332"/>
          </a:xfrm>
          <a:prstGeom prst="rect">
            <a:avLst/>
          </a:prstGeom>
          <a:noFill/>
        </p:spPr>
        <p:txBody>
          <a:bodyPr wrap="none" rtlCol="0">
            <a:spAutoFit/>
          </a:bodyPr>
          <a:lstStyle/>
          <a:p>
            <a:r>
              <a:rPr lang="en-GB">
                <a:latin typeface="Arial" panose="020B0604020202020204" pitchFamily="34" charset="0"/>
                <a:cs typeface="Arial" panose="020B0604020202020204" pitchFamily="34" charset="0"/>
              </a:rPr>
              <a:t>Jobs by skill level</a:t>
            </a:r>
          </a:p>
        </p:txBody>
      </p:sp>
      <p:sp>
        <p:nvSpPr>
          <p:cNvPr id="16" name="TextBox 15">
            <a:extLst>
              <a:ext uri="{FF2B5EF4-FFF2-40B4-BE49-F238E27FC236}">
                <a16:creationId xmlns:a16="http://schemas.microsoft.com/office/drawing/2014/main" id="{482A1FAA-779B-40C9-8216-FC76D9AB3723}"/>
              </a:ext>
            </a:extLst>
          </p:cNvPr>
          <p:cNvSpPr txBox="1"/>
          <p:nvPr/>
        </p:nvSpPr>
        <p:spPr>
          <a:xfrm>
            <a:off x="360000" y="6047203"/>
            <a:ext cx="7409280" cy="307777"/>
          </a:xfrm>
          <a:prstGeom prst="rect">
            <a:avLst/>
          </a:prstGeom>
          <a:noFill/>
        </p:spPr>
        <p:txBody>
          <a:bodyPr wrap="square" rtlCol="0">
            <a:spAutoFit/>
          </a:bodyPr>
          <a:lstStyle/>
          <a:p>
            <a:r>
              <a:rPr lang="en-GB" sz="1400" i="1">
                <a:latin typeface="Arial" panose="020B0604020202020204" pitchFamily="34" charset="0"/>
                <a:cs typeface="Arial" panose="020B0604020202020204" pitchFamily="34" charset="0"/>
              </a:rPr>
              <a:t>Source</a:t>
            </a:r>
            <a:r>
              <a:rPr lang="en-GB" sz="1400">
                <a:latin typeface="Arial" panose="020B0604020202020204" pitchFamily="34" charset="0"/>
                <a:cs typeface="Arial" panose="020B0604020202020204" pitchFamily="34" charset="0"/>
              </a:rPr>
              <a:t>: Cedefop skills 2021-35 forecast</a:t>
            </a:r>
          </a:p>
        </p:txBody>
      </p:sp>
      <p:sp>
        <p:nvSpPr>
          <p:cNvPr id="11" name="TextBox 10">
            <a:extLst>
              <a:ext uri="{FF2B5EF4-FFF2-40B4-BE49-F238E27FC236}">
                <a16:creationId xmlns:a16="http://schemas.microsoft.com/office/drawing/2014/main" id="{38369C7D-B0AA-4608-8BBE-D55D58BADF11}"/>
              </a:ext>
            </a:extLst>
          </p:cNvPr>
          <p:cNvSpPr txBox="1"/>
          <p:nvPr/>
        </p:nvSpPr>
        <p:spPr>
          <a:xfrm>
            <a:off x="360000" y="1537433"/>
            <a:ext cx="1043876" cy="369332"/>
          </a:xfrm>
          <a:prstGeom prst="rect">
            <a:avLst/>
          </a:prstGeom>
          <a:noFill/>
        </p:spPr>
        <p:txBody>
          <a:bodyPr wrap="none" rtlCol="0">
            <a:spAutoFit/>
          </a:bodyPr>
          <a:lstStyle/>
          <a:p>
            <a:r>
              <a:rPr lang="en-GB" b="1">
                <a:latin typeface="Arial" panose="020B0604020202020204" pitchFamily="34" charset="0"/>
                <a:cs typeface="Arial" panose="020B0604020202020204" pitchFamily="34" charset="0"/>
              </a:rPr>
              <a:t>Millions</a:t>
            </a:r>
          </a:p>
        </p:txBody>
      </p:sp>
      <p:sp>
        <p:nvSpPr>
          <p:cNvPr id="19" name="TextBox 18">
            <a:extLst>
              <a:ext uri="{FF2B5EF4-FFF2-40B4-BE49-F238E27FC236}">
                <a16:creationId xmlns:a16="http://schemas.microsoft.com/office/drawing/2014/main" id="{6189440C-13D0-41E3-8C7D-EC216857CA52}"/>
              </a:ext>
            </a:extLst>
          </p:cNvPr>
          <p:cNvSpPr txBox="1"/>
          <p:nvPr/>
        </p:nvSpPr>
        <p:spPr>
          <a:xfrm>
            <a:off x="7815832" y="1536641"/>
            <a:ext cx="2775119" cy="369332"/>
          </a:xfrm>
          <a:prstGeom prst="rect">
            <a:avLst/>
          </a:prstGeom>
          <a:noFill/>
        </p:spPr>
        <p:txBody>
          <a:bodyPr wrap="none" rtlCol="0">
            <a:spAutoFit/>
          </a:bodyPr>
          <a:lstStyle/>
          <a:p>
            <a:r>
              <a:rPr lang="en-GB">
                <a:latin typeface="Arial" panose="020B0604020202020204" pitchFamily="34" charset="0"/>
                <a:cs typeface="Arial" panose="020B0604020202020204" pitchFamily="34" charset="0"/>
              </a:rPr>
              <a:t>Job openings in 2021-35 </a:t>
            </a:r>
          </a:p>
        </p:txBody>
      </p:sp>
      <p:sp>
        <p:nvSpPr>
          <p:cNvPr id="12" name="Arrow: Bent 11">
            <a:extLst>
              <a:ext uri="{FF2B5EF4-FFF2-40B4-BE49-F238E27FC236}">
                <a16:creationId xmlns:a16="http://schemas.microsoft.com/office/drawing/2014/main" id="{B21395C0-5844-44A7-BD3F-4F74D1228E50}"/>
              </a:ext>
            </a:extLst>
          </p:cNvPr>
          <p:cNvSpPr/>
          <p:nvPr/>
        </p:nvSpPr>
        <p:spPr>
          <a:xfrm>
            <a:off x="2803007" y="2463205"/>
            <a:ext cx="1641462" cy="238616"/>
          </a:xfrm>
          <a:prstGeom prst="ben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a:extLst>
              <a:ext uri="{FF2B5EF4-FFF2-40B4-BE49-F238E27FC236}">
                <a16:creationId xmlns:a16="http://schemas.microsoft.com/office/drawing/2014/main" id="{D17CA406-CC5C-46FF-B1F1-EE9224B27197}"/>
              </a:ext>
            </a:extLst>
          </p:cNvPr>
          <p:cNvSpPr txBox="1"/>
          <p:nvPr/>
        </p:nvSpPr>
        <p:spPr>
          <a:xfrm>
            <a:off x="3458499" y="1958300"/>
            <a:ext cx="647934" cy="523220"/>
          </a:xfrm>
          <a:prstGeom prst="rect">
            <a:avLst/>
          </a:prstGeom>
          <a:noFill/>
        </p:spPr>
        <p:txBody>
          <a:bodyPr wrap="none" rtlCol="0">
            <a:spAutoFit/>
          </a:bodyPr>
          <a:lstStyle/>
          <a:p>
            <a:endParaRPr lang="en-GB" sz="1400">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  3%</a:t>
            </a:r>
          </a:p>
        </p:txBody>
      </p:sp>
      <p:sp>
        <p:nvSpPr>
          <p:cNvPr id="15" name="Arrow: Right 14">
            <a:extLst>
              <a:ext uri="{FF2B5EF4-FFF2-40B4-BE49-F238E27FC236}">
                <a16:creationId xmlns:a16="http://schemas.microsoft.com/office/drawing/2014/main" id="{45D99E16-D702-4A42-BCF1-AE32A826A93E}"/>
              </a:ext>
            </a:extLst>
          </p:cNvPr>
          <p:cNvSpPr/>
          <p:nvPr/>
        </p:nvSpPr>
        <p:spPr>
          <a:xfrm>
            <a:off x="2968050" y="3309523"/>
            <a:ext cx="1476420" cy="224459"/>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7111BECB-7ABD-4644-86EC-6DC833EB4D3F}"/>
              </a:ext>
            </a:extLst>
          </p:cNvPr>
          <p:cNvSpPr/>
          <p:nvPr/>
        </p:nvSpPr>
        <p:spPr>
          <a:xfrm>
            <a:off x="2958218" y="4247289"/>
            <a:ext cx="1476419" cy="19797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Right 24">
            <a:extLst>
              <a:ext uri="{FF2B5EF4-FFF2-40B4-BE49-F238E27FC236}">
                <a16:creationId xmlns:a16="http://schemas.microsoft.com/office/drawing/2014/main" id="{25C94B0B-B987-4342-A862-675C260E838A}"/>
              </a:ext>
            </a:extLst>
          </p:cNvPr>
          <p:cNvSpPr/>
          <p:nvPr/>
        </p:nvSpPr>
        <p:spPr>
          <a:xfrm>
            <a:off x="2968050" y="5205150"/>
            <a:ext cx="1476419" cy="204764"/>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F120D9D4-83A3-4327-AB5E-DD6CBF604C83}"/>
              </a:ext>
            </a:extLst>
          </p:cNvPr>
          <p:cNvSpPr txBox="1"/>
          <p:nvPr/>
        </p:nvSpPr>
        <p:spPr>
          <a:xfrm>
            <a:off x="3244262" y="2871830"/>
            <a:ext cx="896399" cy="523220"/>
          </a:xfrm>
          <a:prstGeom prst="rect">
            <a:avLst/>
          </a:prstGeom>
          <a:noFill/>
        </p:spPr>
        <p:txBody>
          <a:bodyPr wrap="none" rtlCol="0">
            <a:spAutoFit/>
          </a:bodyPr>
          <a:lstStyle/>
          <a:p>
            <a:r>
              <a:rPr lang="en-GB" sz="1400">
                <a:latin typeface="Arial" panose="020B0604020202020204" pitchFamily="34" charset="0"/>
                <a:cs typeface="Arial" panose="020B0604020202020204" pitchFamily="34" charset="0"/>
              </a:rPr>
              <a:t>      </a:t>
            </a:r>
            <a:endParaRPr lang="en-GB" sz="1400" b="1">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     +32%</a:t>
            </a:r>
          </a:p>
        </p:txBody>
      </p:sp>
      <p:sp>
        <p:nvSpPr>
          <p:cNvPr id="30" name="TextBox 29">
            <a:extLst>
              <a:ext uri="{FF2B5EF4-FFF2-40B4-BE49-F238E27FC236}">
                <a16:creationId xmlns:a16="http://schemas.microsoft.com/office/drawing/2014/main" id="{7C7587FA-0F64-4693-AE60-0BC89C2F8467}"/>
              </a:ext>
            </a:extLst>
          </p:cNvPr>
          <p:cNvSpPr txBox="1"/>
          <p:nvPr/>
        </p:nvSpPr>
        <p:spPr>
          <a:xfrm>
            <a:off x="3530634" y="3753195"/>
            <a:ext cx="503664" cy="523220"/>
          </a:xfrm>
          <a:prstGeom prst="rect">
            <a:avLst/>
          </a:prstGeom>
          <a:noFill/>
        </p:spPr>
        <p:txBody>
          <a:bodyPr wrap="none" rtlCol="0">
            <a:spAutoFit/>
          </a:bodyPr>
          <a:lstStyle/>
          <a:p>
            <a:endParaRPr lang="en-GB" sz="1400" b="1">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-7%</a:t>
            </a:r>
          </a:p>
        </p:txBody>
      </p:sp>
      <p:sp>
        <p:nvSpPr>
          <p:cNvPr id="32" name="TextBox 31">
            <a:extLst>
              <a:ext uri="{FF2B5EF4-FFF2-40B4-BE49-F238E27FC236}">
                <a16:creationId xmlns:a16="http://schemas.microsoft.com/office/drawing/2014/main" id="{B70E3EDC-E5EE-4532-AC66-08D14A6587D8}"/>
              </a:ext>
            </a:extLst>
          </p:cNvPr>
          <p:cNvSpPr txBox="1"/>
          <p:nvPr/>
        </p:nvSpPr>
        <p:spPr>
          <a:xfrm>
            <a:off x="3381555" y="4681930"/>
            <a:ext cx="652743" cy="523220"/>
          </a:xfrm>
          <a:prstGeom prst="rect">
            <a:avLst/>
          </a:prstGeom>
          <a:noFill/>
        </p:spPr>
        <p:txBody>
          <a:bodyPr wrap="none" rtlCol="0">
            <a:spAutoFit/>
          </a:bodyPr>
          <a:lstStyle/>
          <a:p>
            <a:r>
              <a:rPr lang="en-GB" sz="1400">
                <a:latin typeface="Arial" panose="020B0604020202020204" pitchFamily="34" charset="0"/>
                <a:cs typeface="Arial" panose="020B0604020202020204" pitchFamily="34" charset="0"/>
              </a:rPr>
              <a:t> </a:t>
            </a:r>
            <a:endParaRPr lang="en-GB" sz="1400" b="1">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 -29%</a:t>
            </a:r>
          </a:p>
        </p:txBody>
      </p:sp>
      <p:graphicFrame>
        <p:nvGraphicFramePr>
          <p:cNvPr id="37" name="Chart 36">
            <a:extLst>
              <a:ext uri="{FF2B5EF4-FFF2-40B4-BE49-F238E27FC236}">
                <a16:creationId xmlns:a16="http://schemas.microsoft.com/office/drawing/2014/main" id="{AE088580-943B-439E-B8E1-6B7BEAD7D204}"/>
              </a:ext>
            </a:extLst>
          </p:cNvPr>
          <p:cNvGraphicFramePr>
            <a:graphicFrameLocks/>
          </p:cNvGraphicFramePr>
          <p:nvPr/>
        </p:nvGraphicFramePr>
        <p:xfrm>
          <a:off x="6538613" y="2132394"/>
          <a:ext cx="5456556" cy="3849946"/>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Connector 5">
            <a:extLst>
              <a:ext uri="{FF2B5EF4-FFF2-40B4-BE49-F238E27FC236}">
                <a16:creationId xmlns:a16="http://schemas.microsoft.com/office/drawing/2014/main" id="{0E750DAE-92B8-27B5-9C51-F401B0C11D31}"/>
              </a:ext>
            </a:extLst>
          </p:cNvPr>
          <p:cNvCxnSpPr/>
          <p:nvPr/>
        </p:nvCxnSpPr>
        <p:spPr>
          <a:xfrm>
            <a:off x="6717600" y="5598000"/>
            <a:ext cx="522606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4BE55EC3-FE2E-2EF0-7B29-1151704205DC}"/>
              </a:ext>
            </a:extLst>
          </p:cNvPr>
          <p:cNvSpPr txBox="1">
            <a:spLocks/>
          </p:cNvSpPr>
          <p:nvPr/>
        </p:nvSpPr>
        <p:spPr>
          <a:xfrm>
            <a:off x="11185200" y="6364800"/>
            <a:ext cx="758032"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4DB2E2-336C-41C7-BB9E-962E2078AA03}" type="slidenum">
              <a:rPr lang="en-GB" sz="800" smtClean="0">
                <a:solidFill>
                  <a:srgbClr val="898989"/>
                </a:solidFill>
              </a:rPr>
              <a:pPr/>
              <a:t>19</a:t>
            </a:fld>
            <a:endParaRPr lang="en-GB" sz="800">
              <a:solidFill>
                <a:srgbClr val="898989"/>
              </a:solidFill>
            </a:endParaRPr>
          </a:p>
        </p:txBody>
      </p:sp>
      <p:sp>
        <p:nvSpPr>
          <p:cNvPr id="20" name="TextBox 19">
            <a:extLst>
              <a:ext uri="{FF2B5EF4-FFF2-40B4-BE49-F238E27FC236}">
                <a16:creationId xmlns:a16="http://schemas.microsoft.com/office/drawing/2014/main" id="{FDBAB497-CE77-41A6-A8B7-0C978CD26072}"/>
              </a:ext>
            </a:extLst>
          </p:cNvPr>
          <p:cNvSpPr txBox="1"/>
          <p:nvPr/>
        </p:nvSpPr>
        <p:spPr>
          <a:xfrm>
            <a:off x="11068358" y="5602928"/>
            <a:ext cx="1043876" cy="369332"/>
          </a:xfrm>
          <a:prstGeom prst="rect">
            <a:avLst/>
          </a:prstGeom>
          <a:noFill/>
        </p:spPr>
        <p:txBody>
          <a:bodyPr wrap="none" rtlCol="0">
            <a:spAutoFit/>
          </a:bodyPr>
          <a:lstStyle/>
          <a:p>
            <a:r>
              <a:rPr lang="en-GB" b="1">
                <a:latin typeface="Arial" panose="020B0604020202020204" pitchFamily="34" charset="0"/>
                <a:cs typeface="Arial" panose="020B0604020202020204" pitchFamily="34" charset="0"/>
              </a:rPr>
              <a:t>Millions</a:t>
            </a:r>
          </a:p>
        </p:txBody>
      </p:sp>
    </p:spTree>
    <p:extLst>
      <p:ext uri="{BB962C8B-B14F-4D97-AF65-F5344CB8AC3E}">
        <p14:creationId xmlns:p14="http://schemas.microsoft.com/office/powerpoint/2010/main" val="334023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F73385-79B8-43A7-24E5-E02E197B421B}"/>
              </a:ext>
            </a:extLst>
          </p:cNvPr>
          <p:cNvPicPr>
            <a:picLocks noChangeAspect="1"/>
          </p:cNvPicPr>
          <p:nvPr/>
        </p:nvPicPr>
        <p:blipFill>
          <a:blip r:embed="rId3"/>
          <a:stretch>
            <a:fillRect/>
          </a:stretch>
        </p:blipFill>
        <p:spPr>
          <a:xfrm>
            <a:off x="0" y="0"/>
            <a:ext cx="12198493" cy="6871063"/>
          </a:xfrm>
          <a:prstGeom prst="rect">
            <a:avLst/>
          </a:prstGeom>
        </p:spPr>
      </p:pic>
      <p:graphicFrame>
        <p:nvGraphicFramePr>
          <p:cNvPr id="25" name="Diagram 24">
            <a:extLst>
              <a:ext uri="{FF2B5EF4-FFF2-40B4-BE49-F238E27FC236}">
                <a16:creationId xmlns:a16="http://schemas.microsoft.com/office/drawing/2014/main" id="{89D55951-7535-45DF-BAAE-7DC09C7B7E3E}"/>
              </a:ext>
            </a:extLst>
          </p:cNvPr>
          <p:cNvGraphicFramePr/>
          <p:nvPr/>
        </p:nvGraphicFramePr>
        <p:xfrm>
          <a:off x="876396" y="2460477"/>
          <a:ext cx="8223780" cy="24807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3">
            <a:extLst>
              <a:ext uri="{FF2B5EF4-FFF2-40B4-BE49-F238E27FC236}">
                <a16:creationId xmlns:a16="http://schemas.microsoft.com/office/drawing/2014/main" id="{CDBEFDD8-B2F5-A74D-A30D-38D0EA385CE4}"/>
              </a:ext>
            </a:extLst>
          </p:cNvPr>
          <p:cNvSpPr>
            <a:spLocks noGrp="1"/>
          </p:cNvSpPr>
          <p:nvPr>
            <p:ph type="title"/>
          </p:nvPr>
        </p:nvSpPr>
        <p:spPr>
          <a:xfrm>
            <a:off x="285965" y="192549"/>
            <a:ext cx="9349628" cy="738664"/>
          </a:xfrm>
        </p:spPr>
        <p:txBody>
          <a:bodyPr>
            <a:noAutofit/>
          </a:bodyPr>
          <a:lstStyle/>
          <a:p>
            <a:pPr>
              <a:lnSpc>
                <a:spcPts val="3200"/>
              </a:lnSpc>
            </a:pPr>
            <a:r>
              <a:rPr lang="en-GB" altLang="en-US">
                <a:solidFill>
                  <a:schemeClr val="bg1"/>
                </a:solidFill>
                <a:ea typeface="ＭＳ Ｐゴシック" pitchFamily="34" charset="-128"/>
              </a:rPr>
              <a:t>Just digital transition via</a:t>
            </a:r>
            <a:endParaRPr lang="en-GR">
              <a:solidFill>
                <a:srgbClr val="FFC000"/>
              </a:solidFill>
            </a:endParaRPr>
          </a:p>
        </p:txBody>
      </p:sp>
      <p:sp>
        <p:nvSpPr>
          <p:cNvPr id="35" name="Slide Number Placeholder 3">
            <a:extLst>
              <a:ext uri="{FF2B5EF4-FFF2-40B4-BE49-F238E27FC236}">
                <a16:creationId xmlns:a16="http://schemas.microsoft.com/office/drawing/2014/main" id="{267F33CC-0ACC-07F4-1E29-F3DBE7047A0D}"/>
              </a:ext>
            </a:extLst>
          </p:cNvPr>
          <p:cNvSpPr>
            <a:spLocks noGrp="1"/>
          </p:cNvSpPr>
          <p:nvPr>
            <p:ph type="sldNum" sz="quarter" idx="4"/>
          </p:nvPr>
        </p:nvSpPr>
        <p:spPr>
          <a:xfrm>
            <a:off x="11184565" y="6364883"/>
            <a:ext cx="758032" cy="365125"/>
          </a:xfrm>
        </p:spPr>
        <p:txBody>
          <a:bodyPr/>
          <a:lstStyle/>
          <a:p>
            <a:fld id="{79B35624-E6C7-4EAC-983E-474C00997AB4}" type="slidenum">
              <a:rPr lang="en-GB" smtClean="0">
                <a:solidFill>
                  <a:schemeClr val="bg1"/>
                </a:solidFill>
              </a:rPr>
              <a:pPr/>
              <a:t>20</a:t>
            </a:fld>
            <a:endParaRPr lang="en-GB">
              <a:solidFill>
                <a:schemeClr val="bg1"/>
              </a:solidFill>
            </a:endParaRPr>
          </a:p>
        </p:txBody>
      </p:sp>
      <p:grpSp>
        <p:nvGrpSpPr>
          <p:cNvPr id="32" name="Group 31">
            <a:extLst>
              <a:ext uri="{FF2B5EF4-FFF2-40B4-BE49-F238E27FC236}">
                <a16:creationId xmlns:a16="http://schemas.microsoft.com/office/drawing/2014/main" id="{C2124E47-B231-38C9-D9C8-B5EA494DE2C6}"/>
              </a:ext>
            </a:extLst>
          </p:cNvPr>
          <p:cNvGrpSpPr/>
          <p:nvPr/>
        </p:nvGrpSpPr>
        <p:grpSpPr>
          <a:xfrm>
            <a:off x="10284071" y="293856"/>
            <a:ext cx="1907247" cy="365125"/>
            <a:chOff x="10323379" y="5842227"/>
            <a:chExt cx="1907247" cy="365125"/>
          </a:xfrm>
        </p:grpSpPr>
        <p:sp>
          <p:nvSpPr>
            <p:cNvPr id="33" name="Rectangle 32">
              <a:extLst>
                <a:ext uri="{FF2B5EF4-FFF2-40B4-BE49-F238E27FC236}">
                  <a16:creationId xmlns:a16="http://schemas.microsoft.com/office/drawing/2014/main" id="{CA514389-2506-C16D-3B6D-C4451F9A84AF}"/>
                </a:ext>
              </a:extLst>
            </p:cNvPr>
            <p:cNvSpPr/>
            <p:nvPr/>
          </p:nvSpPr>
          <p:spPr>
            <a:xfrm>
              <a:off x="10323379" y="5842227"/>
              <a:ext cx="1907247"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2">
              <a:extLst>
                <a:ext uri="{FF2B5EF4-FFF2-40B4-BE49-F238E27FC236}">
                  <a16:creationId xmlns:a16="http://schemas.microsoft.com/office/drawing/2014/main" id="{CA1744C4-08DD-530D-7C52-E6273FD6DE1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02C0F8A8-6E2F-4232-A5D4-9D6D2546D775}"/>
              </a:ext>
            </a:extLst>
          </p:cNvPr>
          <p:cNvSpPr txBox="1"/>
          <p:nvPr/>
        </p:nvSpPr>
        <p:spPr>
          <a:xfrm>
            <a:off x="337149" y="621222"/>
            <a:ext cx="7171988" cy="1107996"/>
          </a:xfrm>
          <a:prstGeom prst="rect">
            <a:avLst/>
          </a:prstGeom>
          <a:noFill/>
        </p:spPr>
        <p:txBody>
          <a:bodyPr wrap="square">
            <a:spAutoFit/>
          </a:bodyPr>
          <a:lstStyle/>
          <a:p>
            <a:r>
              <a:rPr lang="en-GB" sz="3000" b="1">
                <a:solidFill>
                  <a:srgbClr val="FFC000"/>
                </a:solidFill>
                <a:latin typeface="Arial" panose="020B0604020202020204" pitchFamily="34" charset="0"/>
                <a:ea typeface="ＭＳ Ｐゴシック" pitchFamily="34" charset="-128"/>
                <a:cs typeface="Arial" panose="020B0604020202020204" pitchFamily="34" charset="0"/>
              </a:rPr>
              <a:t>up and reskilling people</a:t>
            </a:r>
          </a:p>
          <a:p>
            <a:endParaRPr lang="en-GB">
              <a:solidFill>
                <a:schemeClr val="bg1"/>
              </a:solidFill>
              <a:latin typeface="Arial" panose="020B0604020202020204" pitchFamily="34" charset="0"/>
              <a:cs typeface="Arial" panose="020B0604020202020204" pitchFamily="34" charset="0"/>
            </a:endParaRPr>
          </a:p>
          <a:p>
            <a:r>
              <a:rPr lang="en-GB">
                <a:solidFill>
                  <a:schemeClr val="bg1"/>
                </a:solidFill>
                <a:latin typeface="Arial" panose="020B0604020202020204" pitchFamily="34" charset="0"/>
                <a:cs typeface="Arial" panose="020B0604020202020204" pitchFamily="34" charset="0"/>
              </a:rPr>
              <a:t>Learning potential in digital activities (% adult workers)</a:t>
            </a:r>
            <a:endParaRPr lang="en-GB" sz="1800">
              <a:solidFill>
                <a:schemeClr val="bg1"/>
              </a:solidFill>
              <a:latin typeface="Arial" panose="020B0604020202020204" pitchFamily="34" charset="0"/>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DB4668D7-2536-456D-803D-6E132CBE59B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72701" y="2793051"/>
            <a:ext cx="504227" cy="491130"/>
          </a:xfrm>
          <a:prstGeom prst="rect">
            <a:avLst/>
          </a:prstGeom>
        </p:spPr>
      </p:pic>
      <p:pic>
        <p:nvPicPr>
          <p:cNvPr id="7" name="Picture 6" descr="Icon&#10;&#10;Description automatically generated">
            <a:extLst>
              <a:ext uri="{FF2B5EF4-FFF2-40B4-BE49-F238E27FC236}">
                <a16:creationId xmlns:a16="http://schemas.microsoft.com/office/drawing/2014/main" id="{D762C8F8-8611-4ADD-9734-7B068A57BAD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121494" y="1732121"/>
            <a:ext cx="519738" cy="506238"/>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AB85F79F-61A7-40A8-85BA-C951252D687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344510" y="1776528"/>
            <a:ext cx="504227" cy="491130"/>
          </a:xfrm>
          <a:prstGeom prst="rect">
            <a:avLst/>
          </a:prstGeom>
        </p:spPr>
      </p:pic>
      <p:pic>
        <p:nvPicPr>
          <p:cNvPr id="11" name="Picture 10" descr="A picture containing text, vector graphics&#10;&#10;Description automatically generated">
            <a:extLst>
              <a:ext uri="{FF2B5EF4-FFF2-40B4-BE49-F238E27FC236}">
                <a16:creationId xmlns:a16="http://schemas.microsoft.com/office/drawing/2014/main" id="{1B3EE59E-7267-4395-A2B8-9F11089C8BE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567526" y="1776528"/>
            <a:ext cx="504227" cy="491130"/>
          </a:xfrm>
          <a:prstGeom prst="rect">
            <a:avLst/>
          </a:prstGeom>
        </p:spPr>
      </p:pic>
      <p:pic>
        <p:nvPicPr>
          <p:cNvPr id="15" name="Picture 14" descr="Icon&#10;&#10;Description automatically generated">
            <a:extLst>
              <a:ext uri="{FF2B5EF4-FFF2-40B4-BE49-F238E27FC236}">
                <a16:creationId xmlns:a16="http://schemas.microsoft.com/office/drawing/2014/main" id="{CD1F04DE-C6C0-4461-A676-49ECAD8D1E6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483443" y="2372931"/>
            <a:ext cx="504227" cy="491130"/>
          </a:xfrm>
          <a:prstGeom prst="rect">
            <a:avLst/>
          </a:prstGeom>
        </p:spPr>
      </p:pic>
      <p:pic>
        <p:nvPicPr>
          <p:cNvPr id="17" name="Picture 16" descr="Icon&#10;&#10;Description automatically generated">
            <a:extLst>
              <a:ext uri="{FF2B5EF4-FFF2-40B4-BE49-F238E27FC236}">
                <a16:creationId xmlns:a16="http://schemas.microsoft.com/office/drawing/2014/main" id="{76564EFD-B69F-4DFC-B57C-569DB21A67D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737313" y="2350487"/>
            <a:ext cx="504227" cy="491130"/>
          </a:xfrm>
          <a:prstGeom prst="rect">
            <a:avLst/>
          </a:prstGeom>
        </p:spPr>
      </p:pic>
      <p:pic>
        <p:nvPicPr>
          <p:cNvPr id="19" name="Picture 18" descr="A picture containing icon&#10;&#10;Description automatically generated">
            <a:extLst>
              <a:ext uri="{FF2B5EF4-FFF2-40B4-BE49-F238E27FC236}">
                <a16:creationId xmlns:a16="http://schemas.microsoft.com/office/drawing/2014/main" id="{86A59290-0C61-480E-B387-180C4E59436E}"/>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590114" y="2847825"/>
            <a:ext cx="504227" cy="491130"/>
          </a:xfrm>
          <a:prstGeom prst="rect">
            <a:avLst/>
          </a:prstGeom>
        </p:spPr>
      </p:pic>
      <p:pic>
        <p:nvPicPr>
          <p:cNvPr id="21" name="Picture 20" descr="Logo, icon&#10;&#10;Description automatically generated">
            <a:extLst>
              <a:ext uri="{FF2B5EF4-FFF2-40B4-BE49-F238E27FC236}">
                <a16:creationId xmlns:a16="http://schemas.microsoft.com/office/drawing/2014/main" id="{E582869C-F5D9-4F69-8149-B2E5A4FBCAC4}"/>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983069" y="2812836"/>
            <a:ext cx="504227" cy="491130"/>
          </a:xfrm>
          <a:prstGeom prst="rect">
            <a:avLst/>
          </a:prstGeom>
        </p:spPr>
      </p:pic>
      <p:pic>
        <p:nvPicPr>
          <p:cNvPr id="23" name="Picture 22" descr="Icon&#10;&#10;Description automatically generated">
            <a:extLst>
              <a:ext uri="{FF2B5EF4-FFF2-40B4-BE49-F238E27FC236}">
                <a16:creationId xmlns:a16="http://schemas.microsoft.com/office/drawing/2014/main" id="{EFA21D0A-83A1-4E47-8643-E2A30ECF5764}"/>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959236" y="2314968"/>
            <a:ext cx="504227" cy="491130"/>
          </a:xfrm>
          <a:prstGeom prst="rect">
            <a:avLst/>
          </a:prstGeom>
        </p:spPr>
      </p:pic>
      <p:graphicFrame>
        <p:nvGraphicFramePr>
          <p:cNvPr id="26" name="Table 26">
            <a:extLst>
              <a:ext uri="{FF2B5EF4-FFF2-40B4-BE49-F238E27FC236}">
                <a16:creationId xmlns:a16="http://schemas.microsoft.com/office/drawing/2014/main" id="{071CD898-B59B-492D-997C-8F683377004E}"/>
              </a:ext>
            </a:extLst>
          </p:cNvPr>
          <p:cNvGraphicFramePr>
            <a:graphicFrameLocks noGrp="1"/>
          </p:cNvGraphicFramePr>
          <p:nvPr/>
        </p:nvGraphicFramePr>
        <p:xfrm>
          <a:off x="1535126" y="4211667"/>
          <a:ext cx="2056237" cy="1675388"/>
        </p:xfrm>
        <a:graphic>
          <a:graphicData uri="http://schemas.openxmlformats.org/drawingml/2006/table">
            <a:tbl>
              <a:tblPr firstRow="1" bandRow="1">
                <a:tableStyleId>{2D5ABB26-0587-4C30-8999-92F81FD0307C}</a:tableStyleId>
              </a:tblPr>
              <a:tblGrid>
                <a:gridCol w="1440597">
                  <a:extLst>
                    <a:ext uri="{9D8B030D-6E8A-4147-A177-3AD203B41FA5}">
                      <a16:colId xmlns:a16="http://schemas.microsoft.com/office/drawing/2014/main" val="3747462702"/>
                    </a:ext>
                  </a:extLst>
                </a:gridCol>
                <a:gridCol w="615640">
                  <a:extLst>
                    <a:ext uri="{9D8B030D-6E8A-4147-A177-3AD203B41FA5}">
                      <a16:colId xmlns:a16="http://schemas.microsoft.com/office/drawing/2014/main" val="477114430"/>
                    </a:ext>
                  </a:extLst>
                </a:gridCol>
              </a:tblGrid>
              <a:tr h="745219">
                <a:tc>
                  <a:txBody>
                    <a:bodyPr/>
                    <a:lstStyle/>
                    <a:p>
                      <a:r>
                        <a:rPr lang="en-GB" sz="1300">
                          <a:solidFill>
                            <a:schemeClr val="bg1"/>
                          </a:solidFill>
                          <a:latin typeface="Arial" panose="020B0604020202020204" pitchFamily="34" charset="0"/>
                          <a:cs typeface="Arial" panose="020B0604020202020204" pitchFamily="34" charset="0"/>
                        </a:rPr>
                        <a:t>Browsing, e-mail, social media</a:t>
                      </a:r>
                    </a:p>
                  </a:txBody>
                  <a:tcPr/>
                </a:tc>
                <a:tc>
                  <a:txBody>
                    <a:bodyPr/>
                    <a:lstStyle/>
                    <a:p>
                      <a:r>
                        <a:rPr lang="en-GB" sz="1300" b="1">
                          <a:solidFill>
                            <a:schemeClr val="bg1"/>
                          </a:solidFill>
                          <a:latin typeface="Arial" panose="020B0604020202020204" pitchFamily="34" charset="0"/>
                          <a:cs typeface="Arial" panose="020B0604020202020204" pitchFamily="34" charset="0"/>
                        </a:rPr>
                        <a:t>20%</a:t>
                      </a:r>
                    </a:p>
                  </a:txBody>
                  <a:tcPr/>
                </a:tc>
                <a:extLst>
                  <a:ext uri="{0D108BD9-81ED-4DB2-BD59-A6C34878D82A}">
                    <a16:rowId xmlns:a16="http://schemas.microsoft.com/office/drawing/2014/main" val="2581110214"/>
                  </a:ext>
                </a:extLst>
              </a:tr>
              <a:tr h="400235">
                <a:tc>
                  <a:txBody>
                    <a:bodyPr/>
                    <a:lstStyle/>
                    <a:p>
                      <a:r>
                        <a:rPr lang="en-GB" sz="1300">
                          <a:solidFill>
                            <a:schemeClr val="bg1"/>
                          </a:solidFill>
                          <a:latin typeface="Arial" panose="020B0604020202020204" pitchFamily="34" charset="0"/>
                          <a:cs typeface="Arial" panose="020B0604020202020204" pitchFamily="34" charset="0"/>
                        </a:rPr>
                        <a:t>Write or edit text</a:t>
                      </a:r>
                    </a:p>
                  </a:txBody>
                  <a:tcPr/>
                </a:tc>
                <a:tc>
                  <a:txBody>
                    <a:bodyPr/>
                    <a:lstStyle/>
                    <a:p>
                      <a:r>
                        <a:rPr lang="en-GB" sz="1300" b="1">
                          <a:solidFill>
                            <a:schemeClr val="bg1"/>
                          </a:solidFill>
                          <a:latin typeface="Arial" panose="020B0604020202020204" pitchFamily="34" charset="0"/>
                          <a:cs typeface="Arial" panose="020B0604020202020204" pitchFamily="34" charset="0"/>
                        </a:rPr>
                        <a:t>28%</a:t>
                      </a:r>
                    </a:p>
                  </a:txBody>
                  <a:tcPr/>
                </a:tc>
                <a:extLst>
                  <a:ext uri="{0D108BD9-81ED-4DB2-BD59-A6C34878D82A}">
                    <a16:rowId xmlns:a16="http://schemas.microsoft.com/office/drawing/2014/main" val="3018581595"/>
                  </a:ext>
                </a:extLst>
              </a:tr>
              <a:tr h="529934">
                <a:tc>
                  <a:txBody>
                    <a:bodyPr/>
                    <a:lstStyle/>
                    <a:p>
                      <a:r>
                        <a:rPr lang="en-GB" sz="1300">
                          <a:solidFill>
                            <a:schemeClr val="bg1"/>
                          </a:solidFill>
                          <a:latin typeface="Arial" panose="020B0604020202020204" pitchFamily="34" charset="0"/>
                          <a:cs typeface="Arial" panose="020B0604020202020204" pitchFamily="34" charset="0"/>
                        </a:rPr>
                        <a:t>Use spreadsheets</a:t>
                      </a:r>
                    </a:p>
                  </a:txBody>
                  <a:tcPr/>
                </a:tc>
                <a:tc>
                  <a:txBody>
                    <a:bodyPr/>
                    <a:lstStyle/>
                    <a:p>
                      <a:r>
                        <a:rPr lang="en-GB" sz="1300" b="1">
                          <a:solidFill>
                            <a:schemeClr val="bg1"/>
                          </a:solidFill>
                          <a:latin typeface="Arial" panose="020B0604020202020204" pitchFamily="34" charset="0"/>
                          <a:cs typeface="Arial" panose="020B0604020202020204" pitchFamily="34" charset="0"/>
                        </a:rPr>
                        <a:t>38%</a:t>
                      </a:r>
                    </a:p>
                  </a:txBody>
                  <a:tcPr/>
                </a:tc>
                <a:extLst>
                  <a:ext uri="{0D108BD9-81ED-4DB2-BD59-A6C34878D82A}">
                    <a16:rowId xmlns:a16="http://schemas.microsoft.com/office/drawing/2014/main" val="869504938"/>
                  </a:ext>
                </a:extLst>
              </a:tr>
            </a:tbl>
          </a:graphicData>
        </a:graphic>
      </p:graphicFrame>
      <p:graphicFrame>
        <p:nvGraphicFramePr>
          <p:cNvPr id="38" name="Table 26">
            <a:extLst>
              <a:ext uri="{FF2B5EF4-FFF2-40B4-BE49-F238E27FC236}">
                <a16:creationId xmlns:a16="http://schemas.microsoft.com/office/drawing/2014/main" id="{2125971A-896B-43DD-A4B2-228B57E973FD}"/>
              </a:ext>
            </a:extLst>
          </p:cNvPr>
          <p:cNvGraphicFramePr>
            <a:graphicFrameLocks noGrp="1"/>
          </p:cNvGraphicFramePr>
          <p:nvPr/>
        </p:nvGraphicFramePr>
        <p:xfrm>
          <a:off x="4029561" y="3791304"/>
          <a:ext cx="2066439" cy="1913349"/>
        </p:xfrm>
        <a:graphic>
          <a:graphicData uri="http://schemas.openxmlformats.org/drawingml/2006/table">
            <a:tbl>
              <a:tblPr firstRow="1" bandRow="1">
                <a:tableStyleId>{2D5ABB26-0587-4C30-8999-92F81FD0307C}</a:tableStyleId>
              </a:tblPr>
              <a:tblGrid>
                <a:gridCol w="1416986">
                  <a:extLst>
                    <a:ext uri="{9D8B030D-6E8A-4147-A177-3AD203B41FA5}">
                      <a16:colId xmlns:a16="http://schemas.microsoft.com/office/drawing/2014/main" val="2289454191"/>
                    </a:ext>
                  </a:extLst>
                </a:gridCol>
                <a:gridCol w="649453">
                  <a:extLst>
                    <a:ext uri="{9D8B030D-6E8A-4147-A177-3AD203B41FA5}">
                      <a16:colId xmlns:a16="http://schemas.microsoft.com/office/drawing/2014/main" val="1408204614"/>
                    </a:ext>
                  </a:extLst>
                </a:gridCol>
              </a:tblGrid>
              <a:tr h="791731">
                <a:tc>
                  <a:txBody>
                    <a:bodyPr/>
                    <a:lstStyle/>
                    <a:p>
                      <a:r>
                        <a:rPr lang="en-GB" sz="1400">
                          <a:solidFill>
                            <a:schemeClr val="bg1"/>
                          </a:solidFill>
                          <a:latin typeface="Arial" panose="020B0604020202020204" pitchFamily="34" charset="0"/>
                          <a:cs typeface="Arial" panose="020B0604020202020204" pitchFamily="34" charset="0"/>
                        </a:rPr>
                        <a:t>Use specialised software</a:t>
                      </a:r>
                    </a:p>
                  </a:txBody>
                  <a:tcPr/>
                </a:tc>
                <a:tc>
                  <a:txBody>
                    <a:bodyPr/>
                    <a:lstStyle/>
                    <a:p>
                      <a:r>
                        <a:rPr lang="en-GB" sz="1400" b="1">
                          <a:solidFill>
                            <a:schemeClr val="bg1"/>
                          </a:solidFill>
                          <a:latin typeface="Arial" panose="020B0604020202020204" pitchFamily="34" charset="0"/>
                          <a:cs typeface="Arial" panose="020B0604020202020204" pitchFamily="34" charset="0"/>
                        </a:rPr>
                        <a:t>50%</a:t>
                      </a:r>
                    </a:p>
                  </a:txBody>
                  <a:tcPr/>
                </a:tc>
                <a:extLst>
                  <a:ext uri="{0D108BD9-81ED-4DB2-BD59-A6C34878D82A}">
                    <a16:rowId xmlns:a16="http://schemas.microsoft.com/office/drawing/2014/main" val="2581110214"/>
                  </a:ext>
                </a:extLst>
              </a:tr>
              <a:tr h="560809">
                <a:tc>
                  <a:txBody>
                    <a:bodyPr/>
                    <a:lstStyle/>
                    <a:p>
                      <a:r>
                        <a:rPr lang="en-GB" sz="1400">
                          <a:solidFill>
                            <a:schemeClr val="bg1"/>
                          </a:solidFill>
                          <a:latin typeface="Arial" panose="020B0604020202020204" pitchFamily="34" charset="0"/>
                          <a:cs typeface="Arial" panose="020B0604020202020204" pitchFamily="34" charset="0"/>
                        </a:rPr>
                        <a:t>Prepare presentations</a:t>
                      </a:r>
                    </a:p>
                  </a:txBody>
                  <a:tcPr/>
                </a:tc>
                <a:tc>
                  <a:txBody>
                    <a:bodyPr/>
                    <a:lstStyle/>
                    <a:p>
                      <a:r>
                        <a:rPr lang="en-GB" sz="1400" b="1">
                          <a:solidFill>
                            <a:schemeClr val="bg1"/>
                          </a:solidFill>
                          <a:latin typeface="Arial" panose="020B0604020202020204" pitchFamily="34" charset="0"/>
                          <a:cs typeface="Arial" panose="020B0604020202020204" pitchFamily="34" charset="0"/>
                        </a:rPr>
                        <a:t>60%</a:t>
                      </a:r>
                    </a:p>
                  </a:txBody>
                  <a:tcPr/>
                </a:tc>
                <a:extLst>
                  <a:ext uri="{0D108BD9-81ED-4DB2-BD59-A6C34878D82A}">
                    <a16:rowId xmlns:a16="http://schemas.microsoft.com/office/drawing/2014/main" val="3018581595"/>
                  </a:ext>
                </a:extLst>
              </a:tr>
              <a:tr h="560809">
                <a:tc>
                  <a:txBody>
                    <a:bodyPr/>
                    <a:lstStyle/>
                    <a:p>
                      <a:r>
                        <a:rPr lang="en-GB" sz="1400">
                          <a:solidFill>
                            <a:schemeClr val="bg1"/>
                          </a:solidFill>
                          <a:latin typeface="Arial" panose="020B0604020202020204" pitchFamily="34" charset="0"/>
                          <a:cs typeface="Arial" panose="020B0604020202020204" pitchFamily="34" charset="0"/>
                        </a:rPr>
                        <a:t>Advanced spreadsheets</a:t>
                      </a:r>
                    </a:p>
                  </a:txBody>
                  <a:tcPr/>
                </a:tc>
                <a:tc>
                  <a:txBody>
                    <a:bodyPr/>
                    <a:lstStyle/>
                    <a:p>
                      <a:r>
                        <a:rPr lang="en-GB" sz="1400" b="1">
                          <a:solidFill>
                            <a:schemeClr val="bg1"/>
                          </a:solidFill>
                          <a:latin typeface="Arial" panose="020B0604020202020204" pitchFamily="34" charset="0"/>
                          <a:cs typeface="Arial" panose="020B0604020202020204" pitchFamily="34" charset="0"/>
                        </a:rPr>
                        <a:t>74%</a:t>
                      </a:r>
                    </a:p>
                  </a:txBody>
                  <a:tcPr/>
                </a:tc>
                <a:extLst>
                  <a:ext uri="{0D108BD9-81ED-4DB2-BD59-A6C34878D82A}">
                    <a16:rowId xmlns:a16="http://schemas.microsoft.com/office/drawing/2014/main" val="869504938"/>
                  </a:ext>
                </a:extLst>
              </a:tr>
            </a:tbl>
          </a:graphicData>
        </a:graphic>
      </p:graphicFrame>
      <p:graphicFrame>
        <p:nvGraphicFramePr>
          <p:cNvPr id="39" name="Table 26">
            <a:extLst>
              <a:ext uri="{FF2B5EF4-FFF2-40B4-BE49-F238E27FC236}">
                <a16:creationId xmlns:a16="http://schemas.microsoft.com/office/drawing/2014/main" id="{6F69A23B-84DE-48DB-A3EF-AB4FCBA0FA03}"/>
              </a:ext>
            </a:extLst>
          </p:cNvPr>
          <p:cNvGraphicFramePr>
            <a:graphicFrameLocks noGrp="1"/>
          </p:cNvGraphicFramePr>
          <p:nvPr/>
        </p:nvGraphicFramePr>
        <p:xfrm>
          <a:off x="6610108" y="3309750"/>
          <a:ext cx="2599335" cy="1748041"/>
        </p:xfrm>
        <a:graphic>
          <a:graphicData uri="http://schemas.openxmlformats.org/drawingml/2006/table">
            <a:tbl>
              <a:tblPr firstRow="1" bandRow="1">
                <a:tableStyleId>{2D5ABB26-0587-4C30-8999-92F81FD0307C}</a:tableStyleId>
              </a:tblPr>
              <a:tblGrid>
                <a:gridCol w="1813496">
                  <a:extLst>
                    <a:ext uri="{9D8B030D-6E8A-4147-A177-3AD203B41FA5}">
                      <a16:colId xmlns:a16="http://schemas.microsoft.com/office/drawing/2014/main" val="618207074"/>
                    </a:ext>
                  </a:extLst>
                </a:gridCol>
                <a:gridCol w="785839">
                  <a:extLst>
                    <a:ext uri="{9D8B030D-6E8A-4147-A177-3AD203B41FA5}">
                      <a16:colId xmlns:a16="http://schemas.microsoft.com/office/drawing/2014/main" val="107915304"/>
                    </a:ext>
                  </a:extLst>
                </a:gridCol>
              </a:tblGrid>
              <a:tr h="554873">
                <a:tc>
                  <a:txBody>
                    <a:bodyPr/>
                    <a:lstStyle/>
                    <a:p>
                      <a:r>
                        <a:rPr lang="en-GB" sz="1300">
                          <a:solidFill>
                            <a:schemeClr val="bg1"/>
                          </a:solidFill>
                          <a:latin typeface="Arial" panose="020B0604020202020204" pitchFamily="34" charset="0"/>
                          <a:cs typeface="Arial" panose="020B0604020202020204" pitchFamily="34" charset="0"/>
                        </a:rPr>
                        <a:t>Manage or merge databases</a:t>
                      </a:r>
                    </a:p>
                  </a:txBody>
                  <a:tcPr/>
                </a:tc>
                <a:tc>
                  <a:txBody>
                    <a:bodyPr/>
                    <a:lstStyle/>
                    <a:p>
                      <a:r>
                        <a:rPr lang="en-GB" sz="1300" b="1">
                          <a:solidFill>
                            <a:schemeClr val="bg1"/>
                          </a:solidFill>
                          <a:latin typeface="Arial" panose="020B0604020202020204" pitchFamily="34" charset="0"/>
                          <a:cs typeface="Arial" panose="020B0604020202020204" pitchFamily="34" charset="0"/>
                        </a:rPr>
                        <a:t>81%</a:t>
                      </a:r>
                    </a:p>
                  </a:txBody>
                  <a:tcPr/>
                </a:tc>
                <a:extLst>
                  <a:ext uri="{0D108BD9-81ED-4DB2-BD59-A6C34878D82A}">
                    <a16:rowId xmlns:a16="http://schemas.microsoft.com/office/drawing/2014/main" val="2581110214"/>
                  </a:ext>
                </a:extLst>
              </a:tr>
              <a:tr h="596584">
                <a:tc>
                  <a:txBody>
                    <a:bodyPr/>
                    <a:lstStyle/>
                    <a:p>
                      <a:r>
                        <a:rPr lang="en-GB" sz="1300">
                          <a:solidFill>
                            <a:schemeClr val="bg1"/>
                          </a:solidFill>
                          <a:latin typeface="Arial" panose="020B0604020202020204" pitchFamily="34" charset="0"/>
                          <a:cs typeface="Arial" panose="020B0604020202020204" pitchFamily="34" charset="0"/>
                        </a:rPr>
                        <a:t>IT systems, hard/software</a:t>
                      </a:r>
                    </a:p>
                  </a:txBody>
                  <a:tcPr/>
                </a:tc>
                <a:tc>
                  <a:txBody>
                    <a:bodyPr/>
                    <a:lstStyle/>
                    <a:p>
                      <a:r>
                        <a:rPr lang="en-GB" sz="1300" b="1">
                          <a:solidFill>
                            <a:schemeClr val="bg1"/>
                          </a:solidFill>
                          <a:latin typeface="Arial" panose="020B0604020202020204" pitchFamily="34" charset="0"/>
                          <a:cs typeface="Arial" panose="020B0604020202020204" pitchFamily="34" charset="0"/>
                        </a:rPr>
                        <a:t>87%</a:t>
                      </a:r>
                    </a:p>
                  </a:txBody>
                  <a:tcPr/>
                </a:tc>
                <a:extLst>
                  <a:ext uri="{0D108BD9-81ED-4DB2-BD59-A6C34878D82A}">
                    <a16:rowId xmlns:a16="http://schemas.microsoft.com/office/drawing/2014/main" val="3018581595"/>
                  </a:ext>
                </a:extLst>
              </a:tr>
              <a:tr h="596584">
                <a:tc>
                  <a:txBody>
                    <a:bodyPr/>
                    <a:lstStyle/>
                    <a:p>
                      <a:r>
                        <a:rPr lang="en-GB" sz="1300">
                          <a:solidFill>
                            <a:schemeClr val="bg1"/>
                          </a:solidFill>
                          <a:latin typeface="Arial" panose="020B0604020202020204" pitchFamily="34" charset="0"/>
                          <a:cs typeface="Arial" panose="020B0604020202020204" pitchFamily="34" charset="0"/>
                        </a:rPr>
                        <a:t>Programme or code</a:t>
                      </a:r>
                    </a:p>
                  </a:txBody>
                  <a:tcPr/>
                </a:tc>
                <a:tc>
                  <a:txBody>
                    <a:bodyPr/>
                    <a:lstStyle/>
                    <a:p>
                      <a:r>
                        <a:rPr lang="en-GB" sz="1300" b="1">
                          <a:solidFill>
                            <a:schemeClr val="bg1"/>
                          </a:solidFill>
                          <a:latin typeface="Arial" panose="020B0604020202020204" pitchFamily="34" charset="0"/>
                          <a:cs typeface="Arial" panose="020B0604020202020204" pitchFamily="34" charset="0"/>
                        </a:rPr>
                        <a:t>92%</a:t>
                      </a:r>
                    </a:p>
                  </a:txBody>
                  <a:tcPr/>
                </a:tc>
                <a:extLst>
                  <a:ext uri="{0D108BD9-81ED-4DB2-BD59-A6C34878D82A}">
                    <a16:rowId xmlns:a16="http://schemas.microsoft.com/office/drawing/2014/main" val="869504938"/>
                  </a:ext>
                </a:extLst>
              </a:tr>
            </a:tbl>
          </a:graphicData>
        </a:graphic>
      </p:graphicFrame>
      <p:sp>
        <p:nvSpPr>
          <p:cNvPr id="40" name="TextBox 39">
            <a:extLst>
              <a:ext uri="{FF2B5EF4-FFF2-40B4-BE49-F238E27FC236}">
                <a16:creationId xmlns:a16="http://schemas.microsoft.com/office/drawing/2014/main" id="{80C7054E-0F39-4705-A40C-61C983786DB6}"/>
              </a:ext>
            </a:extLst>
          </p:cNvPr>
          <p:cNvSpPr txBox="1"/>
          <p:nvPr/>
        </p:nvSpPr>
        <p:spPr>
          <a:xfrm>
            <a:off x="422396" y="6265535"/>
            <a:ext cx="5280468" cy="307777"/>
          </a:xfrm>
          <a:prstGeom prst="rect">
            <a:avLst/>
          </a:prstGeom>
          <a:noFill/>
        </p:spPr>
        <p:txBody>
          <a:bodyPr wrap="square">
            <a:spAutoFit/>
          </a:bodyPr>
          <a:lstStyle/>
          <a:p>
            <a:r>
              <a:rPr lang="en-GB" sz="1400" i="1">
                <a:solidFill>
                  <a:schemeClr val="bg1"/>
                </a:solidFill>
                <a:latin typeface="Arial" panose="020B0604020202020204" pitchFamily="34" charset="0"/>
                <a:cs typeface="Arial" panose="020B0604020202020204" pitchFamily="34" charset="0"/>
              </a:rPr>
              <a:t>Source</a:t>
            </a:r>
            <a:r>
              <a:rPr lang="en-GB" sz="1400">
                <a:solidFill>
                  <a:schemeClr val="bg1"/>
                </a:solidFill>
                <a:latin typeface="Arial" panose="020B0604020202020204" pitchFamily="34" charset="0"/>
                <a:cs typeface="Arial" panose="020B0604020202020204" pitchFamily="34" charset="0"/>
              </a:rPr>
              <a:t>: Cedefop 2nd European Skills and Jobs Survey (2021)</a:t>
            </a:r>
          </a:p>
        </p:txBody>
      </p:sp>
    </p:spTree>
    <p:extLst>
      <p:ext uri="{BB962C8B-B14F-4D97-AF65-F5344CB8AC3E}">
        <p14:creationId xmlns:p14="http://schemas.microsoft.com/office/powerpoint/2010/main" val="409515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4735C-9427-8139-3504-9D223665DC8D}"/>
              </a:ext>
            </a:extLst>
          </p:cNvPr>
          <p:cNvSpPr>
            <a:spLocks noGrp="1"/>
          </p:cNvSpPr>
          <p:nvPr>
            <p:ph type="title"/>
          </p:nvPr>
        </p:nvSpPr>
        <p:spPr>
          <a:xfrm>
            <a:off x="183187" y="0"/>
            <a:ext cx="7621869" cy="846557"/>
          </a:xfrm>
        </p:spPr>
        <p:txBody>
          <a:bodyPr>
            <a:normAutofit/>
          </a:bodyPr>
          <a:lstStyle/>
          <a:p>
            <a:r>
              <a:rPr lang="en-GB" sz="2400">
                <a:solidFill>
                  <a:prstClr val="black">
                    <a:lumMod val="85000"/>
                    <a:lumOff val="15000"/>
                  </a:prstClr>
                </a:solidFill>
              </a:rPr>
              <a:t>The green transition </a:t>
            </a:r>
            <a:r>
              <a:rPr lang="en-GB" sz="2400">
                <a:solidFill>
                  <a:srgbClr val="339933"/>
                </a:solidFill>
              </a:rPr>
              <a:t>is a skills revolution </a:t>
            </a:r>
            <a:endParaRPr lang="en-GB" sz="2800">
              <a:solidFill>
                <a:prstClr val="black">
                  <a:lumMod val="85000"/>
                  <a:lumOff val="15000"/>
                </a:prstClr>
              </a:solidFill>
            </a:endParaRPr>
          </a:p>
        </p:txBody>
      </p:sp>
      <p:sp>
        <p:nvSpPr>
          <p:cNvPr id="3" name="Content Placeholder 2">
            <a:extLst>
              <a:ext uri="{FF2B5EF4-FFF2-40B4-BE49-F238E27FC236}">
                <a16:creationId xmlns:a16="http://schemas.microsoft.com/office/drawing/2014/main" id="{F1A5BB34-5F4F-97D0-4872-D7CD1E7EC80A}"/>
              </a:ext>
            </a:extLst>
          </p:cNvPr>
          <p:cNvSpPr>
            <a:spLocks noGrp="1"/>
          </p:cNvSpPr>
          <p:nvPr>
            <p:ph idx="1"/>
          </p:nvPr>
        </p:nvSpPr>
        <p:spPr>
          <a:xfrm>
            <a:off x="331838" y="850419"/>
            <a:ext cx="4790216" cy="2965781"/>
          </a:xfrm>
          <a:solidFill>
            <a:schemeClr val="bg1">
              <a:lumMod val="95000"/>
            </a:schemeClr>
          </a:solidFill>
        </p:spPr>
        <p:txBody>
          <a:bodyPr>
            <a:noAutofit/>
          </a:bodyPr>
          <a:lstStyle/>
          <a:p>
            <a:pPr>
              <a:spcBef>
                <a:spcPts val="600"/>
              </a:spcBef>
              <a:spcAft>
                <a:spcPts val="600"/>
              </a:spcAft>
            </a:pPr>
            <a:r>
              <a:rPr lang="en-GB" sz="1700" b="1">
                <a:solidFill>
                  <a:srgbClr val="0092D5"/>
                </a:solidFill>
              </a:rPr>
              <a:t>E</a:t>
            </a:r>
            <a:r>
              <a:rPr lang="en-GB" sz="1700" b="1" i="0" u="none" strike="noStrike" baseline="0">
                <a:solidFill>
                  <a:srgbClr val="0092D5"/>
                </a:solidFill>
                <a:latin typeface="Arial" panose="020B0604020202020204" pitchFamily="34" charset="0"/>
              </a:rPr>
              <a:t>uropean </a:t>
            </a:r>
            <a:r>
              <a:rPr lang="en-GB" sz="1700" b="1">
                <a:solidFill>
                  <a:srgbClr val="0092D5"/>
                </a:solidFill>
              </a:rPr>
              <a:t>G</a:t>
            </a:r>
            <a:r>
              <a:rPr lang="en-GB" sz="1700" b="1" i="0" u="none" strike="noStrike" baseline="0">
                <a:solidFill>
                  <a:srgbClr val="0092D5"/>
                </a:solidFill>
                <a:latin typeface="Arial" panose="020B0604020202020204" pitchFamily="34" charset="0"/>
              </a:rPr>
              <a:t>reen </a:t>
            </a:r>
            <a:r>
              <a:rPr lang="en-GB" sz="1700" b="1">
                <a:solidFill>
                  <a:srgbClr val="0092D5"/>
                </a:solidFill>
              </a:rPr>
              <a:t>D</a:t>
            </a:r>
            <a:r>
              <a:rPr lang="en-GB" sz="1700" b="1" i="0" u="none" strike="noStrike" baseline="0">
                <a:solidFill>
                  <a:srgbClr val="0092D5"/>
                </a:solidFill>
                <a:latin typeface="Arial" panose="020B0604020202020204" pitchFamily="34" charset="0"/>
              </a:rPr>
              <a:t>eal skill forecast scenario</a:t>
            </a:r>
            <a:endParaRPr lang="en-GB" sz="1700" b="0" i="0" u="none" strike="noStrike" baseline="0">
              <a:solidFill>
                <a:srgbClr val="0092D5"/>
              </a:solidFill>
              <a:latin typeface="Arial" panose="020B0604020202020204" pitchFamily="34" charset="0"/>
            </a:endParaRPr>
          </a:p>
          <a:p>
            <a:pPr>
              <a:spcBef>
                <a:spcPts val="600"/>
              </a:spcBef>
              <a:spcAft>
                <a:spcPts val="600"/>
              </a:spcAft>
            </a:pPr>
            <a:r>
              <a:rPr lang="en-GB" sz="1700" b="0" i="0" u="none" strike="noStrike" baseline="0">
                <a:solidFill>
                  <a:srgbClr val="000000"/>
                </a:solidFill>
                <a:latin typeface="Arial" panose="020B0604020202020204" pitchFamily="34" charset="0"/>
              </a:rPr>
              <a:t>About 2.5 million additional jobs by 2030</a:t>
            </a:r>
          </a:p>
          <a:p>
            <a:pPr>
              <a:spcBef>
                <a:spcPts val="600"/>
              </a:spcBef>
              <a:spcAft>
                <a:spcPts val="600"/>
              </a:spcAft>
            </a:pPr>
            <a:r>
              <a:rPr lang="en-GB" sz="1700" b="0" i="0" u="none" strike="noStrike" baseline="0">
                <a:solidFill>
                  <a:srgbClr val="000000"/>
                </a:solidFill>
                <a:latin typeface="Arial" panose="020B0604020202020204" pitchFamily="34" charset="0"/>
              </a:rPr>
              <a:t>Employment benefits in most sectors, some negatively affected (e.g., coal mining)</a:t>
            </a:r>
          </a:p>
          <a:p>
            <a:pPr>
              <a:spcBef>
                <a:spcPts val="600"/>
              </a:spcBef>
              <a:spcAft>
                <a:spcPts val="600"/>
              </a:spcAft>
            </a:pPr>
            <a:r>
              <a:rPr lang="en-GB" sz="1700" b="0" i="0" u="none" strike="noStrike" baseline="0">
                <a:solidFill>
                  <a:srgbClr val="000000"/>
                </a:solidFill>
                <a:latin typeface="Arial" panose="020B0604020202020204" pitchFamily="34" charset="0"/>
              </a:rPr>
              <a:t>Indirect employment benefits mainly for service-based sectors (e.g. ICT, real estate)</a:t>
            </a:r>
          </a:p>
          <a:p>
            <a:pPr marL="0" indent="0">
              <a:spcBef>
                <a:spcPts val="600"/>
              </a:spcBef>
              <a:spcAft>
                <a:spcPts val="600"/>
              </a:spcAft>
              <a:buNone/>
            </a:pPr>
            <a:r>
              <a:rPr lang="en-GB" sz="1400" b="0" i="1" u="none" strike="noStrike" baseline="0">
                <a:solidFill>
                  <a:srgbClr val="0095D7"/>
                </a:solidFill>
                <a:latin typeface="Arial" panose="020B0604020202020204" pitchFamily="34" charset="0"/>
                <a:hlinkClick r:id="rId2"/>
              </a:rPr>
              <a:t>Cedefop (2021) The green employment and skills transformation</a:t>
            </a:r>
            <a:endParaRPr lang="en-GB" sz="1400"/>
          </a:p>
          <a:p>
            <a:pPr>
              <a:spcBef>
                <a:spcPts val="600"/>
              </a:spcBef>
              <a:spcAft>
                <a:spcPts val="600"/>
              </a:spcAft>
            </a:pPr>
            <a:endParaRPr lang="en-GB" sz="1700" b="0" i="0" u="none" strike="noStrike" baseline="0">
              <a:solidFill>
                <a:srgbClr val="000000"/>
              </a:solidFill>
              <a:latin typeface="Arial" panose="020B0604020202020204" pitchFamily="34" charset="0"/>
            </a:endParaRPr>
          </a:p>
        </p:txBody>
      </p:sp>
      <p:sp>
        <p:nvSpPr>
          <p:cNvPr id="4" name="Content Placeholder 2">
            <a:extLst>
              <a:ext uri="{FF2B5EF4-FFF2-40B4-BE49-F238E27FC236}">
                <a16:creationId xmlns:a16="http://schemas.microsoft.com/office/drawing/2014/main" id="{03EE99DE-3886-9137-5922-8C7C34039EAD}"/>
              </a:ext>
            </a:extLst>
          </p:cNvPr>
          <p:cNvSpPr txBox="1">
            <a:spLocks/>
          </p:cNvSpPr>
          <p:nvPr/>
        </p:nvSpPr>
        <p:spPr>
          <a:xfrm>
            <a:off x="331838" y="4002166"/>
            <a:ext cx="4790216" cy="2375419"/>
          </a:xfrm>
          <a:prstGeom prst="rect">
            <a:avLst/>
          </a:prstGeom>
          <a:solidFill>
            <a:schemeClr val="bg1">
              <a:lumMod val="95000"/>
            </a:schemeClr>
          </a:solidFill>
        </p:spPr>
        <p:txBody>
          <a:bodyPr>
            <a:normAutofit/>
          </a:bodyPr>
          <a:lstStyle>
            <a:lvl1pPr marL="360000" indent="-360000" algn="l" defTabSz="1219170" rtl="0" eaLnBrk="1" latinLnBrk="0" hangingPunct="1">
              <a:spcBef>
                <a:spcPts val="0"/>
              </a:spcBef>
              <a:buClr>
                <a:srgbClr val="0093D6"/>
              </a:buClr>
              <a:buFont typeface="Wingdings" pitchFamily="2" charset="2"/>
              <a:buChar char="§"/>
              <a:defRPr sz="2400" b="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342900" indent="-342900" algn="l" defTabSz="1219170" rtl="0" eaLnBrk="1" latinLnBrk="0" hangingPunct="1">
              <a:spcBef>
                <a:spcPts val="0"/>
              </a:spcBef>
              <a:buClr>
                <a:srgbClr val="0093D6"/>
              </a:buClr>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648000" indent="-288000" algn="l" defTabSz="1219170" rtl="0" eaLnBrk="1" latinLnBrk="0" hangingPunct="1">
              <a:spcBef>
                <a:spcPts val="0"/>
              </a:spcBef>
              <a:buClr>
                <a:srgbClr val="0093D6"/>
              </a:buClr>
              <a:buSzPct val="80000"/>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3pPr>
            <a:lvl4pPr marL="936000" indent="-288000" algn="l" defTabSz="1219170" rtl="0" eaLnBrk="1" latinLnBrk="0" hangingPunct="1">
              <a:spcBef>
                <a:spcPts val="0"/>
              </a:spcBef>
              <a:buClr>
                <a:srgbClr val="0093D6"/>
              </a:buClr>
              <a:buSzPct val="60000"/>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9pPr>
          </a:lstStyle>
          <a:p>
            <a:pPr marL="360000" marR="0" lvl="0" indent="-360000" algn="l" defTabSz="1219170" rtl="0" eaLnBrk="1" fontAlgn="auto" latinLnBrk="0" hangingPunct="1">
              <a:lnSpc>
                <a:spcPct val="100000"/>
              </a:lnSpc>
              <a:spcBef>
                <a:spcPts val="600"/>
              </a:spcBef>
              <a:spcAft>
                <a:spcPts val="600"/>
              </a:spcAft>
              <a:buClr>
                <a:srgbClr val="0093D6"/>
              </a:buClr>
              <a:buSzTx/>
              <a:buFont typeface="Wingdings" pitchFamily="2" charset="2"/>
              <a:buChar char="§"/>
              <a:tabLst/>
              <a:defRPr/>
            </a:pPr>
            <a:r>
              <a:rPr kumimoji="0" lang="en-GB" sz="1700" b="1" i="0" u="none" strike="noStrike" kern="1200" cap="none" spc="0" normalizeH="0" baseline="0" noProof="0">
                <a:ln>
                  <a:noFill/>
                </a:ln>
                <a:solidFill>
                  <a:srgbClr val="0092D5"/>
                </a:solidFill>
                <a:effectLst/>
                <a:uLnTx/>
                <a:uFillTx/>
                <a:latin typeface="Arial" panose="020B0604020202020204" pitchFamily="34" charset="0"/>
                <a:ea typeface="+mn-ea"/>
                <a:cs typeface="Arial" panose="020B0604020202020204" pitchFamily="34" charset="0"/>
              </a:rPr>
              <a:t>Up-/reskilling for all workers</a:t>
            </a:r>
            <a:r>
              <a:rPr kumimoji="0" lang="en-GB" sz="1700" b="0" i="0" u="none" strike="noStrike" kern="1200" cap="none" spc="0" normalizeH="0" baseline="0" noProof="0">
                <a:ln>
                  <a:noFill/>
                </a:ln>
                <a:solidFill>
                  <a:srgbClr val="0092D5"/>
                </a:solidFill>
                <a:effectLst/>
                <a:uLnTx/>
                <a:uFillTx/>
                <a:latin typeface="Arial" panose="020B0604020202020204" pitchFamily="34" charset="0"/>
                <a:ea typeface="+mn-ea"/>
                <a:cs typeface="Arial" panose="020B0604020202020204" pitchFamily="34" charset="0"/>
              </a:rPr>
              <a:t>:</a:t>
            </a:r>
          </a:p>
          <a:p>
            <a:pPr marL="360000" marR="0" lvl="0" indent="-360000" algn="l" defTabSz="1219170" rtl="0" eaLnBrk="1" fontAlgn="auto" latinLnBrk="0" hangingPunct="1">
              <a:lnSpc>
                <a:spcPct val="100000"/>
              </a:lnSpc>
              <a:spcBef>
                <a:spcPts val="600"/>
              </a:spcBef>
              <a:spcAft>
                <a:spcPts val="600"/>
              </a:spcAft>
              <a:buClr>
                <a:srgbClr val="0093D6"/>
              </a:buClr>
              <a:buSzTx/>
              <a:buFont typeface="Wingdings" pitchFamily="2" charset="2"/>
              <a:buChar char="§"/>
              <a:tabLst/>
              <a:defRPr/>
            </a:pPr>
            <a:r>
              <a:rPr kumimoji="0" lang="en-GB" sz="1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Targeted policy for ‘key’ and ‘thyroid’ occupations</a:t>
            </a:r>
          </a:p>
          <a:p>
            <a:pPr marL="360000" marR="0" lvl="0" indent="-360000" algn="l" defTabSz="1219170" rtl="0" eaLnBrk="1" fontAlgn="auto" latinLnBrk="0" hangingPunct="1">
              <a:lnSpc>
                <a:spcPct val="100000"/>
              </a:lnSpc>
              <a:spcBef>
                <a:spcPts val="600"/>
              </a:spcBef>
              <a:spcAft>
                <a:spcPts val="600"/>
              </a:spcAft>
              <a:buClr>
                <a:srgbClr val="0093D6"/>
              </a:buClr>
              <a:buSzTx/>
              <a:buFont typeface="Wingdings" pitchFamily="2" charset="2"/>
              <a:buChar char="§"/>
              <a:tabLst/>
              <a:defRPr/>
            </a:pPr>
            <a:r>
              <a:rPr kumimoji="0" lang="en-GB" sz="1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VET for workers’ transitions in ‘brown’ sectors (e.g. conventional electricity)</a:t>
            </a:r>
          </a:p>
          <a:p>
            <a:pPr marL="360000" marR="0" lvl="0" indent="-360000" algn="l" defTabSz="1219170" rtl="0" eaLnBrk="1" fontAlgn="auto" latinLnBrk="0" hangingPunct="1">
              <a:lnSpc>
                <a:spcPct val="100000"/>
              </a:lnSpc>
              <a:spcBef>
                <a:spcPts val="600"/>
              </a:spcBef>
              <a:spcAft>
                <a:spcPts val="600"/>
              </a:spcAft>
              <a:buClr>
                <a:srgbClr val="0093D6"/>
              </a:buClr>
              <a:buSzTx/>
              <a:buFont typeface="Wingdings" pitchFamily="2" charset="2"/>
              <a:buChar char="§"/>
              <a:tabLst/>
              <a:defRPr/>
            </a:pPr>
            <a:r>
              <a:rPr kumimoji="0" lang="en-GB" sz="1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IVET to prepare future workers for green(er) jobs</a:t>
            </a:r>
          </a:p>
        </p:txBody>
      </p:sp>
      <p:sp>
        <p:nvSpPr>
          <p:cNvPr id="5" name="TextBox 4">
            <a:extLst>
              <a:ext uri="{FF2B5EF4-FFF2-40B4-BE49-F238E27FC236}">
                <a16:creationId xmlns:a16="http://schemas.microsoft.com/office/drawing/2014/main" id="{0799CC7B-7C64-B3E3-06C6-932A14145486}"/>
              </a:ext>
            </a:extLst>
          </p:cNvPr>
          <p:cNvSpPr txBox="1"/>
          <p:nvPr/>
        </p:nvSpPr>
        <p:spPr>
          <a:xfrm>
            <a:off x="5352292" y="4898710"/>
            <a:ext cx="6188884" cy="1354217"/>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0092D5"/>
                </a:solidFill>
                <a:effectLst/>
                <a:uLnTx/>
                <a:uFillTx/>
                <a:latin typeface="Arial" panose="020B0604020202020204"/>
                <a:ea typeface="+mn-ea"/>
                <a:cs typeface="+mn-cs"/>
              </a:rPr>
              <a:t>Many types of jobs will drive green transition:</a:t>
            </a:r>
            <a:endParaRPr kumimoji="0" lang="en-GB" sz="1700" b="0" i="0" u="none" strike="noStrike" kern="1200" cap="none" spc="0" normalizeH="0" baseline="0" noProof="0">
              <a:ln>
                <a:noFill/>
              </a:ln>
              <a:solidFill>
                <a:srgbClr val="0092D5"/>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000000"/>
                </a:solidFill>
                <a:effectLst/>
                <a:uLnTx/>
                <a:uFillTx/>
                <a:latin typeface="Arial" panose="020B0604020202020204"/>
                <a:ea typeface="+mn-ea"/>
                <a:cs typeface="+mn-cs"/>
              </a:rPr>
              <a:t>Frontline green jobs  Greentech specialists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000000"/>
                </a:solidFill>
                <a:effectLst/>
                <a:uLnTx/>
                <a:uFillTx/>
                <a:latin typeface="Arial" panose="020B0604020202020204"/>
                <a:ea typeface="+mn-ea"/>
                <a:cs typeface="+mn-cs"/>
              </a:rPr>
              <a:t>Green management  Digital specialists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000000"/>
                </a:solidFill>
                <a:effectLst/>
                <a:uLnTx/>
                <a:uFillTx/>
                <a:latin typeface="Arial" panose="020B0604020202020204"/>
                <a:ea typeface="+mn-ea"/>
                <a:cs typeface="+mn-cs"/>
              </a:rPr>
              <a:t>Green minds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95D7"/>
                </a:solidFill>
                <a:effectLst/>
                <a:uLnTx/>
                <a:uFillTx/>
                <a:latin typeface="Arial" panose="020B0604020202020204"/>
                <a:ea typeface="+mn-ea"/>
                <a:cs typeface="+mn-cs"/>
              </a:rPr>
              <a:t>Cedefop foresights: </a:t>
            </a:r>
            <a:r>
              <a:rPr kumimoji="0" lang="en-GB" sz="1400" b="0" i="0" u="none" strike="noStrike" kern="0" cap="none" spc="0" normalizeH="0" baseline="0" noProof="0">
                <a:ln>
                  <a:noFill/>
                </a:ln>
                <a:solidFill>
                  <a:prstClr val="white"/>
                </a:solidFill>
                <a:effectLst/>
                <a:uLnTx/>
                <a:uFillTx/>
                <a:latin typeface="Arial" panose="020B0604020202020204"/>
                <a:ea typeface="+mn-ea"/>
                <a:cs typeface="+mn-cs"/>
                <a:hlinkClick r:id="rId3"/>
              </a:rPr>
              <a:t>cities</a:t>
            </a:r>
            <a:r>
              <a:rPr kumimoji="0" lang="en-GB" sz="1400" b="0" i="0" u="none" strike="noStrike" kern="0" cap="none" spc="0" normalizeH="0" baseline="0" noProof="0">
                <a:ln>
                  <a:noFill/>
                </a:ln>
                <a:solidFill>
                  <a:srgbClr val="0070C0"/>
                </a:solidFill>
                <a:effectLst/>
                <a:uLnTx/>
                <a:uFillTx/>
                <a:latin typeface="Arial" panose="020B0604020202020204"/>
                <a:ea typeface="+mn-ea"/>
                <a:cs typeface="+mn-cs"/>
              </a:rPr>
              <a:t>, </a:t>
            </a:r>
            <a:r>
              <a:rPr kumimoji="0" lang="en-GB" sz="1400" b="0" i="0" u="none" strike="noStrike" kern="0" cap="none" spc="0" normalizeH="0" baseline="0" noProof="0">
                <a:ln>
                  <a:noFill/>
                </a:ln>
                <a:solidFill>
                  <a:prstClr val="white"/>
                </a:solidFill>
                <a:effectLst/>
                <a:uLnTx/>
                <a:uFillTx/>
                <a:latin typeface="Arial" panose="020B0604020202020204"/>
                <a:ea typeface="+mn-ea"/>
                <a:cs typeface="+mn-cs"/>
                <a:hlinkClick r:id="rId4"/>
              </a:rPr>
              <a:t>waste management </a:t>
            </a:r>
            <a:r>
              <a:rPr kumimoji="0" lang="en-GB" sz="1400" b="0" i="0" u="none" strike="noStrike" kern="0" cap="none" spc="0" normalizeH="0" baseline="0" noProof="0">
                <a:ln>
                  <a:noFill/>
                </a:ln>
                <a:solidFill>
                  <a:srgbClr val="0070C0"/>
                </a:solidFill>
                <a:effectLst/>
                <a:uLnTx/>
                <a:uFillTx/>
                <a:latin typeface="Arial" panose="020B0604020202020204"/>
                <a:ea typeface="+mn-ea"/>
                <a:cs typeface="+mn-cs"/>
              </a:rPr>
              <a:t>, </a:t>
            </a:r>
            <a:r>
              <a:rPr kumimoji="0" lang="en-GB" sz="1400" b="0" i="0" u="none" strike="noStrike" kern="0" cap="none" spc="0" normalizeH="0" baseline="0" noProof="0">
                <a:ln>
                  <a:noFill/>
                </a:ln>
                <a:solidFill>
                  <a:prstClr val="white"/>
                </a:solidFill>
                <a:effectLst/>
                <a:uLnTx/>
                <a:uFillTx/>
                <a:latin typeface="Arial" panose="020B0604020202020204"/>
                <a:ea typeface="+mn-ea"/>
                <a:cs typeface="+mn-cs"/>
                <a:hlinkClick r:id="rId5"/>
              </a:rPr>
              <a:t>agri-food</a:t>
            </a:r>
            <a:r>
              <a:rPr kumimoji="0" lang="en-GB" sz="1400" b="0" i="0" u="none" strike="noStrike" kern="0" cap="none" spc="0" normalizeH="0" baseline="0" noProof="0">
                <a:ln>
                  <a:noFill/>
                </a:ln>
                <a:solidFill>
                  <a:srgbClr val="0070C0"/>
                </a:solidFill>
                <a:effectLst/>
                <a:uLnTx/>
                <a:uFillTx/>
                <a:latin typeface="Arial" panose="020B0604020202020204"/>
                <a:ea typeface="+mn-ea"/>
                <a:cs typeface="+mn-cs"/>
              </a:rPr>
              <a:t>, </a:t>
            </a:r>
            <a:r>
              <a:rPr kumimoji="0" lang="en-GB" sz="1400" b="0" i="0" u="none" strike="noStrike" kern="0" cap="none" spc="0" normalizeH="0" baseline="0" noProof="0">
                <a:ln>
                  <a:noFill/>
                </a:ln>
                <a:solidFill>
                  <a:prstClr val="white"/>
                </a:solidFill>
                <a:effectLst/>
                <a:uLnTx/>
                <a:uFillTx/>
                <a:latin typeface="Arial" panose="020B0604020202020204"/>
                <a:ea typeface="+mn-ea"/>
                <a:cs typeface="+mn-cs"/>
                <a:hlinkClick r:id="rId6"/>
              </a:rPr>
              <a:t>circular economy</a:t>
            </a:r>
            <a:endParaRPr kumimoji="0" lang="en-GB" sz="1400" b="0" i="0" u="none" strike="noStrike" kern="1200" cap="none" spc="0" normalizeH="0" baseline="0" noProof="0">
              <a:ln>
                <a:noFill/>
              </a:ln>
              <a:solidFill>
                <a:prstClr val="black"/>
              </a:solidFill>
              <a:effectLst/>
              <a:uLnTx/>
              <a:uFillTx/>
              <a:latin typeface="Arial" panose="020B0604020202020204"/>
              <a:ea typeface="+mn-ea"/>
              <a:cs typeface="+mn-cs"/>
            </a:endParaRPr>
          </a:p>
        </p:txBody>
      </p:sp>
      <p:graphicFrame>
        <p:nvGraphicFramePr>
          <p:cNvPr id="6" name="Chart 5">
            <a:extLst>
              <a:ext uri="{FF2B5EF4-FFF2-40B4-BE49-F238E27FC236}">
                <a16:creationId xmlns:a16="http://schemas.microsoft.com/office/drawing/2014/main" id="{BE363513-220F-5B3F-06E2-4AB7BCF91BCD}"/>
              </a:ext>
            </a:extLst>
          </p:cNvPr>
          <p:cNvGraphicFramePr>
            <a:graphicFrameLocks/>
          </p:cNvGraphicFramePr>
          <p:nvPr/>
        </p:nvGraphicFramePr>
        <p:xfrm>
          <a:off x="6677795" y="1388065"/>
          <a:ext cx="4256905" cy="3152515"/>
        </p:xfrm>
        <a:graphic>
          <a:graphicData uri="http://schemas.openxmlformats.org/drawingml/2006/chart">
            <c:chart xmlns:c="http://schemas.openxmlformats.org/drawingml/2006/chart" xmlns:r="http://schemas.openxmlformats.org/officeDocument/2006/relationships" r:id="rId7"/>
          </a:graphicData>
        </a:graphic>
      </p:graphicFrame>
      <p:sp>
        <p:nvSpPr>
          <p:cNvPr id="7" name="TextBox 6">
            <a:extLst>
              <a:ext uri="{FF2B5EF4-FFF2-40B4-BE49-F238E27FC236}">
                <a16:creationId xmlns:a16="http://schemas.microsoft.com/office/drawing/2014/main" id="{A4A4F443-F93D-67D1-67D0-726E356CA27C}"/>
              </a:ext>
            </a:extLst>
          </p:cNvPr>
          <p:cNvSpPr txBox="1"/>
          <p:nvPr/>
        </p:nvSpPr>
        <p:spPr>
          <a:xfrm>
            <a:off x="6199548" y="741734"/>
            <a:ext cx="4146478" cy="646331"/>
          </a:xfrm>
          <a:prstGeom prst="rect">
            <a:avLst/>
          </a:prstGeom>
          <a:noFill/>
        </p:spPr>
        <p:txBody>
          <a:bodyPr wrap="square">
            <a:spAutoFit/>
          </a:bodyPr>
          <a:lstStyle/>
          <a:p>
            <a:r>
              <a:rPr lang="en-GB" sz="1800" b="1">
                <a:effectLst/>
                <a:latin typeface="Calibri" panose="020F0502020204030204" pitchFamily="34" charset="0"/>
                <a:ea typeface="Calibri" panose="020F0502020204030204" pitchFamily="34" charset="0"/>
                <a:cs typeface="Times New Roman" panose="02020603050405020304" pitchFamily="18" charset="0"/>
              </a:rPr>
              <a:t>Online job advertisements by ‘greenness’ </a:t>
            </a:r>
          </a:p>
          <a:p>
            <a:r>
              <a:rPr lang="en-GB" sz="1800" b="1">
                <a:effectLst/>
                <a:latin typeface="Calibri" panose="020F0502020204030204" pitchFamily="34" charset="0"/>
                <a:ea typeface="Calibri" panose="020F0502020204030204" pitchFamily="34" charset="0"/>
                <a:cs typeface="Times New Roman" panose="02020603050405020304" pitchFamily="18" charset="0"/>
              </a:rPr>
              <a:t>(averages for Q1 2020 - Q4 2022)</a:t>
            </a:r>
            <a:endParaRPr lang="en-GB" b="1"/>
          </a:p>
        </p:txBody>
      </p:sp>
    </p:spTree>
    <p:extLst>
      <p:ext uri="{BB962C8B-B14F-4D97-AF65-F5344CB8AC3E}">
        <p14:creationId xmlns:p14="http://schemas.microsoft.com/office/powerpoint/2010/main" val="3820917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3F31228-41BB-0566-0F00-4AD8B01EB018}"/>
              </a:ext>
            </a:extLst>
          </p:cNvPr>
          <p:cNvSpPr/>
          <p:nvPr/>
        </p:nvSpPr>
        <p:spPr>
          <a:xfrm>
            <a:off x="0" y="-98771"/>
            <a:ext cx="12192000" cy="6938682"/>
          </a:xfrm>
          <a:prstGeom prst="rect">
            <a:avLst/>
          </a:prstGeom>
          <a:pattFill prst="pct70">
            <a:fgClr>
              <a:srgbClr val="92D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14D3C7EA-C813-C750-4A72-680B3BB461A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671866" y="260459"/>
            <a:ext cx="2112154" cy="1105361"/>
          </a:xfrm>
          <a:prstGeom prst="rect">
            <a:avLst/>
          </a:prstGeom>
        </p:spPr>
      </p:pic>
      <p:sp>
        <p:nvSpPr>
          <p:cNvPr id="28" name="TextBox 27">
            <a:extLst>
              <a:ext uri="{FF2B5EF4-FFF2-40B4-BE49-F238E27FC236}">
                <a16:creationId xmlns:a16="http://schemas.microsoft.com/office/drawing/2014/main" id="{3DECF45C-8901-7365-D958-8B293B4CC704}"/>
              </a:ext>
            </a:extLst>
          </p:cNvPr>
          <p:cNvSpPr txBox="1"/>
          <p:nvPr/>
        </p:nvSpPr>
        <p:spPr>
          <a:xfrm>
            <a:off x="360000" y="1379228"/>
            <a:ext cx="4618055" cy="369332"/>
          </a:xfrm>
          <a:prstGeom prst="rect">
            <a:avLst/>
          </a:prstGeom>
          <a:noFill/>
        </p:spPr>
        <p:txBody>
          <a:bodyPr wrap="square" rtlCol="0">
            <a:spAutoFit/>
          </a:bodyPr>
          <a:lstStyle/>
          <a:p>
            <a:r>
              <a:rPr lang="en-GB" b="1">
                <a:solidFill>
                  <a:schemeClr val="accent3">
                    <a:lumMod val="75000"/>
                  </a:schemeClr>
                </a:solidFill>
                <a:latin typeface="Arial Black" panose="020B0604020202020204" pitchFamily="34" charset="0"/>
                <a:cs typeface="Arial Black" panose="020B0604020202020204" pitchFamily="34" charset="0"/>
              </a:rPr>
              <a:t>Frontline green jobs</a:t>
            </a:r>
          </a:p>
        </p:txBody>
      </p:sp>
      <p:sp>
        <p:nvSpPr>
          <p:cNvPr id="29" name="TextBox 28">
            <a:extLst>
              <a:ext uri="{FF2B5EF4-FFF2-40B4-BE49-F238E27FC236}">
                <a16:creationId xmlns:a16="http://schemas.microsoft.com/office/drawing/2014/main" id="{943C76C3-D689-EE90-851F-A72D256B71A3}"/>
              </a:ext>
            </a:extLst>
          </p:cNvPr>
          <p:cNvSpPr txBox="1"/>
          <p:nvPr/>
        </p:nvSpPr>
        <p:spPr>
          <a:xfrm>
            <a:off x="360000" y="1663971"/>
            <a:ext cx="3696846" cy="2024400"/>
          </a:xfrm>
          <a:prstGeom prst="rect">
            <a:avLst/>
          </a:prstGeom>
          <a:noFill/>
        </p:spPr>
        <p:txBody>
          <a:bodyPr wrap="none" rtlCol="0">
            <a:spAutoFit/>
          </a:bodyPr>
          <a:lstStyle/>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Construction professional</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Repair specialist</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Energy professional</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Material extraction/recycling/reuse expert</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Material and process engineers</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Circular product designers</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Transport and mobility specialist</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Environmental protection specialist</a:t>
            </a:r>
          </a:p>
        </p:txBody>
      </p:sp>
      <p:sp>
        <p:nvSpPr>
          <p:cNvPr id="30" name="Rectangle 29">
            <a:extLst>
              <a:ext uri="{FF2B5EF4-FFF2-40B4-BE49-F238E27FC236}">
                <a16:creationId xmlns:a16="http://schemas.microsoft.com/office/drawing/2014/main" id="{CE90634E-D6E1-8F88-5146-0D08DDEEE396}"/>
              </a:ext>
            </a:extLst>
          </p:cNvPr>
          <p:cNvSpPr/>
          <p:nvPr/>
        </p:nvSpPr>
        <p:spPr>
          <a:xfrm>
            <a:off x="8913766" y="1677984"/>
            <a:ext cx="2883097" cy="1246495"/>
          </a:xfrm>
          <a:prstGeom prst="rect">
            <a:avLst/>
          </a:prstGeom>
          <a:noFill/>
        </p:spPr>
        <p:txBody>
          <a:bodyPr wrap="none" rtlCol="0">
            <a:spAutoFit/>
          </a:bodyPr>
          <a:lstStyle/>
          <a:p>
            <a:pPr algn="r"/>
            <a:r>
              <a:rPr lang="en-GB" sz="1500">
                <a:solidFill>
                  <a:schemeClr val="tx1">
                    <a:lumMod val="65000"/>
                    <a:lumOff val="35000"/>
                  </a:schemeClr>
                </a:solidFill>
                <a:latin typeface="Arial" panose="020B0604020202020204" pitchFamily="34" charset="0"/>
                <a:cs typeface="Arial" panose="020B0604020202020204" pitchFamily="34" charset="0"/>
              </a:rPr>
              <a:t>Green/smart city manager</a:t>
            </a:r>
          </a:p>
          <a:p>
            <a:pPr algn="r"/>
            <a:r>
              <a:rPr lang="en-GB" sz="1500">
                <a:solidFill>
                  <a:schemeClr val="tx1">
                    <a:lumMod val="65000"/>
                    <a:lumOff val="35000"/>
                  </a:schemeClr>
                </a:solidFill>
                <a:latin typeface="Arial" panose="020B0604020202020204" pitchFamily="34" charset="0"/>
                <a:cs typeface="Arial" panose="020B0604020202020204" pitchFamily="34" charset="0"/>
              </a:rPr>
              <a:t>Logistics manager</a:t>
            </a:r>
          </a:p>
          <a:p>
            <a:pPr algn="r"/>
            <a:r>
              <a:rPr lang="en-GB" sz="1500">
                <a:solidFill>
                  <a:schemeClr val="tx1">
                    <a:lumMod val="65000"/>
                    <a:lumOff val="35000"/>
                  </a:schemeClr>
                </a:solidFill>
                <a:latin typeface="Arial" panose="020B0604020202020204" pitchFamily="34" charset="0"/>
                <a:cs typeface="Arial" panose="020B0604020202020204" pitchFamily="34" charset="0"/>
              </a:rPr>
              <a:t>(Strategic) waste manager</a:t>
            </a:r>
          </a:p>
          <a:p>
            <a:pPr algn="r"/>
            <a:r>
              <a:rPr lang="en-GB" sz="1500">
                <a:solidFill>
                  <a:schemeClr val="tx1">
                    <a:lumMod val="65000"/>
                    <a:lumOff val="35000"/>
                  </a:schemeClr>
                </a:solidFill>
                <a:latin typeface="Arial" panose="020B0604020202020204" pitchFamily="34" charset="0"/>
                <a:cs typeface="Arial" panose="020B0604020202020204" pitchFamily="34" charset="0"/>
              </a:rPr>
              <a:t>Waste valorisation professional</a:t>
            </a:r>
          </a:p>
          <a:p>
            <a:pPr algn="r"/>
            <a:r>
              <a:rPr lang="en-GB" sz="1500">
                <a:solidFill>
                  <a:schemeClr val="tx1">
                    <a:lumMod val="65000"/>
                    <a:lumOff val="35000"/>
                  </a:schemeClr>
                </a:solidFill>
                <a:latin typeface="Arial" panose="020B0604020202020204" pitchFamily="34" charset="0"/>
                <a:cs typeface="Arial" panose="020B0604020202020204" pitchFamily="34" charset="0"/>
              </a:rPr>
              <a:t>Renewable energy managers</a:t>
            </a:r>
          </a:p>
        </p:txBody>
      </p:sp>
      <p:sp>
        <p:nvSpPr>
          <p:cNvPr id="32" name="TextBox 31">
            <a:extLst>
              <a:ext uri="{FF2B5EF4-FFF2-40B4-BE49-F238E27FC236}">
                <a16:creationId xmlns:a16="http://schemas.microsoft.com/office/drawing/2014/main" id="{29495B1C-1740-0AD5-7605-E5C7188ECC4F}"/>
              </a:ext>
            </a:extLst>
          </p:cNvPr>
          <p:cNvSpPr txBox="1"/>
          <p:nvPr/>
        </p:nvSpPr>
        <p:spPr>
          <a:xfrm>
            <a:off x="9063003" y="1352036"/>
            <a:ext cx="2733860" cy="369332"/>
          </a:xfrm>
          <a:prstGeom prst="rect">
            <a:avLst/>
          </a:prstGeom>
          <a:noFill/>
        </p:spPr>
        <p:txBody>
          <a:bodyPr wrap="square" rtlCol="0">
            <a:spAutoFit/>
          </a:bodyPr>
          <a:lstStyle/>
          <a:p>
            <a:pPr algn="r"/>
            <a:r>
              <a:rPr lang="en-GB" b="1">
                <a:solidFill>
                  <a:schemeClr val="accent3">
                    <a:lumMod val="75000"/>
                  </a:schemeClr>
                </a:solidFill>
                <a:latin typeface="Arial Black" panose="020B0604020202020204" pitchFamily="34" charset="0"/>
                <a:cs typeface="Arial Black" panose="020B0604020202020204" pitchFamily="34" charset="0"/>
              </a:rPr>
              <a:t>Green management</a:t>
            </a:r>
          </a:p>
        </p:txBody>
      </p:sp>
      <p:sp>
        <p:nvSpPr>
          <p:cNvPr id="33" name="Content Placeholder 2">
            <a:extLst>
              <a:ext uri="{FF2B5EF4-FFF2-40B4-BE49-F238E27FC236}">
                <a16:creationId xmlns:a16="http://schemas.microsoft.com/office/drawing/2014/main" id="{9767F213-85E6-5447-24A9-4D3E77835B52}"/>
              </a:ext>
            </a:extLst>
          </p:cNvPr>
          <p:cNvSpPr txBox="1">
            <a:spLocks/>
          </p:cNvSpPr>
          <p:nvPr/>
        </p:nvSpPr>
        <p:spPr>
          <a:xfrm>
            <a:off x="360000" y="6230330"/>
            <a:ext cx="9329690" cy="522899"/>
          </a:xfrm>
          <a:prstGeom prst="rect">
            <a:avLst/>
          </a:prstGeom>
        </p:spPr>
        <p:txBody>
          <a:bodyPr>
            <a:noAutofit/>
          </a:bodyPr>
          <a:lstStyle>
            <a:lvl1pPr marL="0" indent="0" algn="l" defTabSz="121917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GB" sz="1400" b="0" i="1" kern="0">
                <a:solidFill>
                  <a:schemeClr val="tx1">
                    <a:lumMod val="65000"/>
                    <a:lumOff val="35000"/>
                  </a:schemeClr>
                </a:solidFill>
              </a:rPr>
              <a:t>Source</a:t>
            </a:r>
            <a:r>
              <a:rPr lang="en-GB" sz="1400" b="0" kern="0">
                <a:solidFill>
                  <a:schemeClr val="tx1">
                    <a:lumMod val="65000"/>
                    <a:lumOff val="35000"/>
                  </a:schemeClr>
                </a:solidFill>
              </a:rPr>
              <a:t>: Cedefop green skills foresights in </a:t>
            </a:r>
            <a:r>
              <a:rPr lang="en-GB" sz="1400" b="0" kern="0">
                <a:solidFill>
                  <a:schemeClr val="bg1"/>
                </a:solidFill>
                <a:hlinkClick r:id="rId4"/>
              </a:rPr>
              <a:t>cities</a:t>
            </a:r>
            <a:r>
              <a:rPr lang="en-GB" sz="1400" b="0" kern="0">
                <a:solidFill>
                  <a:schemeClr val="tx1">
                    <a:lumMod val="65000"/>
                    <a:lumOff val="35000"/>
                  </a:schemeClr>
                </a:solidFill>
              </a:rPr>
              <a:t>, </a:t>
            </a:r>
            <a:r>
              <a:rPr lang="en-GB" sz="1400" b="0" kern="0">
                <a:solidFill>
                  <a:schemeClr val="bg1"/>
                </a:solidFill>
                <a:hlinkClick r:id="rId5"/>
              </a:rPr>
              <a:t>waste management </a:t>
            </a:r>
            <a:r>
              <a:rPr lang="en-GB" sz="1400" b="0" kern="0">
                <a:solidFill>
                  <a:schemeClr val="tx1">
                    <a:lumMod val="65000"/>
                    <a:lumOff val="35000"/>
                  </a:schemeClr>
                </a:solidFill>
              </a:rPr>
              <a:t>,</a:t>
            </a:r>
            <a:r>
              <a:rPr lang="en-GB" sz="1400" b="0" kern="0">
                <a:solidFill>
                  <a:schemeClr val="bg1"/>
                </a:solidFill>
              </a:rPr>
              <a:t> </a:t>
            </a:r>
            <a:r>
              <a:rPr lang="en-GB" sz="1400" b="0" kern="0">
                <a:solidFill>
                  <a:schemeClr val="bg1"/>
                </a:solidFill>
                <a:hlinkClick r:id="rId6"/>
              </a:rPr>
              <a:t>agri-food</a:t>
            </a:r>
            <a:r>
              <a:rPr lang="en-GB" sz="1400" b="0" kern="0">
                <a:solidFill>
                  <a:schemeClr val="bg1"/>
                </a:solidFill>
              </a:rPr>
              <a:t> </a:t>
            </a:r>
            <a:r>
              <a:rPr lang="en-GB" sz="1400" b="0" kern="0">
                <a:solidFill>
                  <a:schemeClr val="tx1">
                    <a:lumMod val="65000"/>
                    <a:lumOff val="35000"/>
                  </a:schemeClr>
                </a:solidFill>
              </a:rPr>
              <a:t>and</a:t>
            </a:r>
            <a:r>
              <a:rPr lang="en-GB" sz="1400" b="0" kern="0">
                <a:solidFill>
                  <a:schemeClr val="bg1"/>
                </a:solidFill>
              </a:rPr>
              <a:t> </a:t>
            </a:r>
            <a:r>
              <a:rPr lang="en-GB" sz="1400" b="0" kern="0">
                <a:solidFill>
                  <a:schemeClr val="bg1"/>
                </a:solidFill>
                <a:hlinkClick r:id="rId7"/>
              </a:rPr>
              <a:t>circular economy</a:t>
            </a:r>
            <a:endParaRPr lang="en-GB" sz="1400" b="0">
              <a:solidFill>
                <a:schemeClr val="bg1"/>
              </a:solidFill>
            </a:endParaRPr>
          </a:p>
        </p:txBody>
      </p:sp>
      <p:sp>
        <p:nvSpPr>
          <p:cNvPr id="45" name="TextBox 44">
            <a:extLst>
              <a:ext uri="{FF2B5EF4-FFF2-40B4-BE49-F238E27FC236}">
                <a16:creationId xmlns:a16="http://schemas.microsoft.com/office/drawing/2014/main" id="{09E2B82D-D1E6-4003-FBB5-D35F439CF1A2}"/>
              </a:ext>
            </a:extLst>
          </p:cNvPr>
          <p:cNvSpPr txBox="1"/>
          <p:nvPr/>
        </p:nvSpPr>
        <p:spPr>
          <a:xfrm>
            <a:off x="8489509" y="4490090"/>
            <a:ext cx="3342491" cy="369332"/>
          </a:xfrm>
          <a:prstGeom prst="rect">
            <a:avLst/>
          </a:prstGeom>
          <a:noFill/>
        </p:spPr>
        <p:txBody>
          <a:bodyPr wrap="square" rtlCol="0">
            <a:spAutoFit/>
          </a:bodyPr>
          <a:lstStyle/>
          <a:p>
            <a:pPr algn="r"/>
            <a:r>
              <a:rPr lang="en-GB" b="1">
                <a:solidFill>
                  <a:schemeClr val="accent3">
                    <a:lumMod val="75000"/>
                  </a:schemeClr>
                </a:solidFill>
                <a:latin typeface="Arial Black" panose="020B0604020202020204" pitchFamily="34" charset="0"/>
                <a:cs typeface="Arial Black" panose="020B0604020202020204" pitchFamily="34" charset="0"/>
              </a:rPr>
              <a:t>Green hearts and minds</a:t>
            </a:r>
          </a:p>
        </p:txBody>
      </p:sp>
      <p:sp>
        <p:nvSpPr>
          <p:cNvPr id="46" name="TextBox 45">
            <a:extLst>
              <a:ext uri="{FF2B5EF4-FFF2-40B4-BE49-F238E27FC236}">
                <a16:creationId xmlns:a16="http://schemas.microsoft.com/office/drawing/2014/main" id="{4AD1CF15-9D7E-4DD7-8994-1D095E09329A}"/>
              </a:ext>
            </a:extLst>
          </p:cNvPr>
          <p:cNvSpPr txBox="1"/>
          <p:nvPr/>
        </p:nvSpPr>
        <p:spPr>
          <a:xfrm>
            <a:off x="8950868" y="4743173"/>
            <a:ext cx="2917785" cy="1246495"/>
          </a:xfrm>
          <a:prstGeom prst="rect">
            <a:avLst/>
          </a:prstGeom>
          <a:noFill/>
        </p:spPr>
        <p:txBody>
          <a:bodyPr wrap="none" rtlCol="0">
            <a:spAutoFit/>
          </a:bodyPr>
          <a:lstStyle/>
          <a:p>
            <a:pPr algn="r"/>
            <a:r>
              <a:rPr lang="en-GB" sz="1500">
                <a:solidFill>
                  <a:schemeClr val="tx1">
                    <a:lumMod val="65000"/>
                    <a:lumOff val="35000"/>
                  </a:schemeClr>
                </a:solidFill>
                <a:latin typeface="Arial" panose="020B0604020202020204" pitchFamily="34" charset="0"/>
                <a:cs typeface="Arial" panose="020B0604020202020204" pitchFamily="34" charset="0"/>
              </a:rPr>
              <a:t>HR specialists</a:t>
            </a:r>
          </a:p>
          <a:p>
            <a:pPr algn="r"/>
            <a:r>
              <a:rPr lang="en-GB" sz="1500">
                <a:solidFill>
                  <a:schemeClr val="tx1">
                    <a:lumMod val="65000"/>
                    <a:lumOff val="35000"/>
                  </a:schemeClr>
                </a:solidFill>
                <a:latin typeface="Arial" panose="020B0604020202020204" pitchFamily="34" charset="0"/>
                <a:cs typeface="Arial" panose="020B0604020202020204" pitchFamily="34" charset="0"/>
              </a:rPr>
              <a:t>Consumer behaviour specialists</a:t>
            </a:r>
          </a:p>
          <a:p>
            <a:pPr algn="r"/>
            <a:r>
              <a:rPr lang="en-GB" sz="1500">
                <a:solidFill>
                  <a:schemeClr val="tx1">
                    <a:lumMod val="65000"/>
                    <a:lumOff val="35000"/>
                  </a:schemeClr>
                </a:solidFill>
                <a:latin typeface="Arial" panose="020B0604020202020204" pitchFamily="34" charset="0"/>
                <a:cs typeface="Arial" panose="020B0604020202020204" pitchFamily="34" charset="0"/>
              </a:rPr>
              <a:t>Sustainability trainers</a:t>
            </a:r>
          </a:p>
          <a:p>
            <a:pPr algn="r"/>
            <a:r>
              <a:rPr lang="en-GB" sz="1500">
                <a:solidFill>
                  <a:schemeClr val="tx1">
                    <a:lumMod val="65000"/>
                    <a:lumOff val="35000"/>
                  </a:schemeClr>
                </a:solidFill>
                <a:latin typeface="Arial" panose="020B0604020202020204" pitchFamily="34" charset="0"/>
                <a:cs typeface="Arial" panose="020B0604020202020204" pitchFamily="34" charset="0"/>
              </a:rPr>
              <a:t>Waste management trainer</a:t>
            </a:r>
          </a:p>
          <a:p>
            <a:pPr algn="r"/>
            <a:r>
              <a:rPr lang="en-GB" sz="1500">
                <a:solidFill>
                  <a:schemeClr val="tx1">
                    <a:lumMod val="65000"/>
                    <a:lumOff val="35000"/>
                  </a:schemeClr>
                </a:solidFill>
                <a:latin typeface="Arial" panose="020B0604020202020204" pitchFamily="34" charset="0"/>
                <a:cs typeface="Arial" panose="020B0604020202020204" pitchFamily="34" charset="0"/>
              </a:rPr>
              <a:t>Citizen engagement specialist</a:t>
            </a:r>
          </a:p>
        </p:txBody>
      </p:sp>
      <p:sp>
        <p:nvSpPr>
          <p:cNvPr id="47" name="TextBox 46">
            <a:extLst>
              <a:ext uri="{FF2B5EF4-FFF2-40B4-BE49-F238E27FC236}">
                <a16:creationId xmlns:a16="http://schemas.microsoft.com/office/drawing/2014/main" id="{C2BE0C34-2A15-A32A-A187-27F1CBAC62F4}"/>
              </a:ext>
            </a:extLst>
          </p:cNvPr>
          <p:cNvSpPr txBox="1"/>
          <p:nvPr/>
        </p:nvSpPr>
        <p:spPr>
          <a:xfrm>
            <a:off x="360000" y="3809825"/>
            <a:ext cx="3137879" cy="369332"/>
          </a:xfrm>
          <a:prstGeom prst="rect">
            <a:avLst/>
          </a:prstGeom>
          <a:noFill/>
        </p:spPr>
        <p:txBody>
          <a:bodyPr wrap="square" rtlCol="0">
            <a:spAutoFit/>
          </a:bodyPr>
          <a:lstStyle/>
          <a:p>
            <a:r>
              <a:rPr lang="en-GB" b="1">
                <a:solidFill>
                  <a:schemeClr val="accent3">
                    <a:lumMod val="75000"/>
                  </a:schemeClr>
                </a:solidFill>
                <a:latin typeface="Arial Black" panose="020B0604020202020204" pitchFamily="34" charset="0"/>
                <a:cs typeface="Arial Black" panose="020B0604020202020204" pitchFamily="34" charset="0"/>
              </a:rPr>
              <a:t>Greentech specialists</a:t>
            </a:r>
          </a:p>
        </p:txBody>
      </p:sp>
      <p:sp>
        <p:nvSpPr>
          <p:cNvPr id="48" name="TextBox 47">
            <a:extLst>
              <a:ext uri="{FF2B5EF4-FFF2-40B4-BE49-F238E27FC236}">
                <a16:creationId xmlns:a16="http://schemas.microsoft.com/office/drawing/2014/main" id="{62D68023-33E6-2F34-3DCA-515C952B3B01}"/>
              </a:ext>
            </a:extLst>
          </p:cNvPr>
          <p:cNvSpPr txBox="1"/>
          <p:nvPr/>
        </p:nvSpPr>
        <p:spPr>
          <a:xfrm>
            <a:off x="360000" y="4095460"/>
            <a:ext cx="2949846" cy="1780744"/>
          </a:xfrm>
          <a:prstGeom prst="rect">
            <a:avLst/>
          </a:prstGeom>
          <a:noFill/>
        </p:spPr>
        <p:txBody>
          <a:bodyPr wrap="none" rtlCol="0">
            <a:spAutoFit/>
          </a:bodyPr>
          <a:lstStyle/>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Industrial problem analysts</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Industrial symbiosis facilitators</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Hydrogen specialists</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Urban space specialist</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Energy expert</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Circular economy plant designer</a:t>
            </a:r>
          </a:p>
          <a:p>
            <a:pPr>
              <a:lnSpc>
                <a:spcPts val="1900"/>
              </a:lnSpc>
            </a:pPr>
            <a:r>
              <a:rPr lang="en-GB" sz="1500">
                <a:solidFill>
                  <a:schemeClr val="tx1">
                    <a:lumMod val="65000"/>
                    <a:lumOff val="35000"/>
                  </a:schemeClr>
                </a:solidFill>
                <a:latin typeface="Arial" panose="020B0604020202020204" pitchFamily="34" charset="0"/>
                <a:cs typeface="Arial" panose="020B0604020202020204" pitchFamily="34" charset="0"/>
              </a:rPr>
              <a:t>Agronomists</a:t>
            </a:r>
          </a:p>
        </p:txBody>
      </p:sp>
      <p:sp>
        <p:nvSpPr>
          <p:cNvPr id="49" name="TextBox 48">
            <a:extLst>
              <a:ext uri="{FF2B5EF4-FFF2-40B4-BE49-F238E27FC236}">
                <a16:creationId xmlns:a16="http://schemas.microsoft.com/office/drawing/2014/main" id="{1A6FABCB-C47C-8D59-5435-032ED46037E5}"/>
              </a:ext>
            </a:extLst>
          </p:cNvPr>
          <p:cNvSpPr txBox="1"/>
          <p:nvPr/>
        </p:nvSpPr>
        <p:spPr>
          <a:xfrm>
            <a:off x="8730774" y="2933690"/>
            <a:ext cx="3137879" cy="369332"/>
          </a:xfrm>
          <a:prstGeom prst="rect">
            <a:avLst/>
          </a:prstGeom>
          <a:noFill/>
        </p:spPr>
        <p:txBody>
          <a:bodyPr wrap="square" rtlCol="0">
            <a:spAutoFit/>
          </a:bodyPr>
          <a:lstStyle/>
          <a:p>
            <a:pPr algn="r"/>
            <a:r>
              <a:rPr lang="en-GB" b="1">
                <a:solidFill>
                  <a:schemeClr val="accent3">
                    <a:lumMod val="75000"/>
                  </a:schemeClr>
                </a:solidFill>
                <a:latin typeface="Arial Black" panose="020B0604020202020204" pitchFamily="34" charset="0"/>
                <a:cs typeface="Arial Black" panose="020B0604020202020204" pitchFamily="34" charset="0"/>
              </a:rPr>
              <a:t>Digital specialists</a:t>
            </a:r>
          </a:p>
        </p:txBody>
      </p:sp>
      <p:sp>
        <p:nvSpPr>
          <p:cNvPr id="50" name="TextBox 49">
            <a:extLst>
              <a:ext uri="{FF2B5EF4-FFF2-40B4-BE49-F238E27FC236}">
                <a16:creationId xmlns:a16="http://schemas.microsoft.com/office/drawing/2014/main" id="{99D444CB-2BEF-6398-0457-256629D8F0C6}"/>
              </a:ext>
            </a:extLst>
          </p:cNvPr>
          <p:cNvSpPr txBox="1"/>
          <p:nvPr/>
        </p:nvSpPr>
        <p:spPr>
          <a:xfrm>
            <a:off x="8341994" y="3221295"/>
            <a:ext cx="3529428" cy="1246495"/>
          </a:xfrm>
          <a:prstGeom prst="rect">
            <a:avLst/>
          </a:prstGeom>
          <a:noFill/>
        </p:spPr>
        <p:txBody>
          <a:bodyPr wrap="none" rtlCol="0">
            <a:spAutoFit/>
          </a:bodyPr>
          <a:lstStyle/>
          <a:p>
            <a:pPr algn="r"/>
            <a:r>
              <a:rPr lang="en-GB" sz="1500">
                <a:solidFill>
                  <a:schemeClr val="tx1">
                    <a:lumMod val="65000"/>
                    <a:lumOff val="35000"/>
                  </a:schemeClr>
                </a:solidFill>
                <a:latin typeface="Arial" panose="020B0604020202020204" pitchFamily="34" charset="0"/>
                <a:cs typeface="Arial" panose="020B0604020202020204" pitchFamily="34" charset="0"/>
              </a:rPr>
              <a:t>ICT professional</a:t>
            </a:r>
          </a:p>
          <a:p>
            <a:pPr algn="r"/>
            <a:r>
              <a:rPr lang="en-GB" sz="1500">
                <a:solidFill>
                  <a:schemeClr val="tx1">
                    <a:lumMod val="65000"/>
                    <a:lumOff val="35000"/>
                  </a:schemeClr>
                </a:solidFill>
                <a:latin typeface="Arial" panose="020B0604020202020204" pitchFamily="34" charset="0"/>
                <a:cs typeface="Arial" panose="020B0604020202020204" pitchFamily="34" charset="0"/>
              </a:rPr>
              <a:t>Data scientists and data analysts</a:t>
            </a:r>
          </a:p>
          <a:p>
            <a:pPr algn="r"/>
            <a:r>
              <a:rPr lang="en-GB" sz="1500">
                <a:solidFill>
                  <a:schemeClr val="tx1">
                    <a:lumMod val="65000"/>
                    <a:lumOff val="35000"/>
                  </a:schemeClr>
                </a:solidFill>
                <a:latin typeface="Arial" panose="020B0604020202020204" pitchFamily="34" charset="0"/>
                <a:cs typeface="Arial" panose="020B0604020202020204" pitchFamily="34" charset="0"/>
              </a:rPr>
              <a:t>E-commerce specialists</a:t>
            </a:r>
          </a:p>
          <a:p>
            <a:pPr algn="r"/>
            <a:r>
              <a:rPr lang="en-GB" sz="1500">
                <a:solidFill>
                  <a:schemeClr val="tx1">
                    <a:lumMod val="65000"/>
                    <a:lumOff val="35000"/>
                  </a:schemeClr>
                </a:solidFill>
                <a:latin typeface="Arial" panose="020B0604020202020204" pitchFamily="34" charset="0"/>
                <a:cs typeface="Arial" panose="020B0604020202020204" pitchFamily="34" charset="0"/>
              </a:rPr>
              <a:t>GPS experts (precision agriculture)</a:t>
            </a:r>
          </a:p>
          <a:p>
            <a:pPr algn="r"/>
            <a:r>
              <a:rPr lang="en-GB" sz="1500">
                <a:solidFill>
                  <a:schemeClr val="tx1">
                    <a:lumMod val="65000"/>
                    <a:lumOff val="35000"/>
                  </a:schemeClr>
                </a:solidFill>
                <a:latin typeface="Arial" panose="020B0604020202020204" pitchFamily="34" charset="0"/>
                <a:cs typeface="Arial" panose="020B0604020202020204" pitchFamily="34" charset="0"/>
              </a:rPr>
              <a:t>Waste sorting optimisation professional</a:t>
            </a:r>
          </a:p>
        </p:txBody>
      </p:sp>
      <p:sp>
        <p:nvSpPr>
          <p:cNvPr id="53" name="Title 3">
            <a:extLst>
              <a:ext uri="{FF2B5EF4-FFF2-40B4-BE49-F238E27FC236}">
                <a16:creationId xmlns:a16="http://schemas.microsoft.com/office/drawing/2014/main" id="{A8A72CB3-02B5-076B-72AA-DC6EB0B80E55}"/>
              </a:ext>
            </a:extLst>
          </p:cNvPr>
          <p:cNvSpPr txBox="1">
            <a:spLocks/>
          </p:cNvSpPr>
          <p:nvPr/>
        </p:nvSpPr>
        <p:spPr>
          <a:xfrm>
            <a:off x="268960" y="204641"/>
            <a:ext cx="10140800" cy="7486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b="1" kern="1200" cap="none" baseline="0">
                <a:solidFill>
                  <a:srgbClr val="0093D6"/>
                </a:solidFill>
                <a:latin typeface="Arial" panose="020B0604020202020204" pitchFamily="34" charset="0"/>
                <a:ea typeface="+mj-ea"/>
                <a:cs typeface="Arial" panose="020B0604020202020204" pitchFamily="34" charset="0"/>
              </a:defRPr>
            </a:lvl1pPr>
          </a:lstStyle>
          <a:p>
            <a:pPr>
              <a:lnSpc>
                <a:spcPts val="3400"/>
              </a:lnSpc>
            </a:pPr>
            <a:r>
              <a:rPr lang="en-GB" altLang="en-US" sz="2400">
                <a:solidFill>
                  <a:schemeClr val="tx1">
                    <a:lumMod val="75000"/>
                    <a:lumOff val="25000"/>
                  </a:schemeClr>
                </a:solidFill>
                <a:ea typeface="ＭＳ Ｐゴシック" pitchFamily="34" charset="-128"/>
              </a:rPr>
              <a:t>Green jobs in the future of work</a:t>
            </a:r>
            <a:br>
              <a:rPr lang="en-GB" altLang="en-US" sz="2400">
                <a:solidFill>
                  <a:schemeClr val="bg1"/>
                </a:solidFill>
                <a:ea typeface="ＭＳ Ｐゴシック" pitchFamily="34" charset="-128"/>
              </a:rPr>
            </a:br>
            <a:r>
              <a:rPr lang="en-GB" altLang="en-US" sz="2400">
                <a:solidFill>
                  <a:schemeClr val="accent3">
                    <a:lumMod val="75000"/>
                  </a:schemeClr>
                </a:solidFill>
              </a:rPr>
              <a:t>and VET’s role in accelerating transition</a:t>
            </a:r>
            <a:endParaRPr lang="en-GR" sz="2400">
              <a:solidFill>
                <a:schemeClr val="accent3">
                  <a:lumMod val="75000"/>
                </a:schemeClr>
              </a:solidFill>
            </a:endParaRPr>
          </a:p>
        </p:txBody>
      </p:sp>
      <p:grpSp>
        <p:nvGrpSpPr>
          <p:cNvPr id="55" name="Group 54">
            <a:extLst>
              <a:ext uri="{FF2B5EF4-FFF2-40B4-BE49-F238E27FC236}">
                <a16:creationId xmlns:a16="http://schemas.microsoft.com/office/drawing/2014/main" id="{191091C2-5915-30C0-47EC-AFDB23B6439E}"/>
              </a:ext>
            </a:extLst>
          </p:cNvPr>
          <p:cNvGrpSpPr/>
          <p:nvPr/>
        </p:nvGrpSpPr>
        <p:grpSpPr>
          <a:xfrm>
            <a:off x="10282368" y="6085427"/>
            <a:ext cx="1907247" cy="365125"/>
            <a:chOff x="10323379" y="5842227"/>
            <a:chExt cx="1907247" cy="365125"/>
          </a:xfrm>
        </p:grpSpPr>
        <p:sp>
          <p:nvSpPr>
            <p:cNvPr id="61" name="Rectangle 60">
              <a:extLst>
                <a:ext uri="{FF2B5EF4-FFF2-40B4-BE49-F238E27FC236}">
                  <a16:creationId xmlns:a16="http://schemas.microsoft.com/office/drawing/2014/main" id="{BDAC5D74-4415-B742-6493-41CF6D378F9A}"/>
                </a:ext>
              </a:extLst>
            </p:cNvPr>
            <p:cNvSpPr/>
            <p:nvPr/>
          </p:nvSpPr>
          <p:spPr>
            <a:xfrm>
              <a:off x="10323379" y="5842227"/>
              <a:ext cx="1907247"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2">
              <a:extLst>
                <a:ext uri="{FF2B5EF4-FFF2-40B4-BE49-F238E27FC236}">
                  <a16:creationId xmlns:a16="http://schemas.microsoft.com/office/drawing/2014/main" id="{44E34419-DC8D-1795-1F88-C4D343631A67}"/>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Slide Number Placeholder 1">
            <a:extLst>
              <a:ext uri="{FF2B5EF4-FFF2-40B4-BE49-F238E27FC236}">
                <a16:creationId xmlns:a16="http://schemas.microsoft.com/office/drawing/2014/main" id="{691E9EAB-6F90-BA73-7A10-1645B3E098FA}"/>
              </a:ext>
            </a:extLst>
          </p:cNvPr>
          <p:cNvSpPr txBox="1">
            <a:spLocks/>
          </p:cNvSpPr>
          <p:nvPr/>
        </p:nvSpPr>
        <p:spPr>
          <a:xfrm>
            <a:off x="11184565" y="6364883"/>
            <a:ext cx="758032"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4" name="Content Placeholder 2">
            <a:extLst>
              <a:ext uri="{FF2B5EF4-FFF2-40B4-BE49-F238E27FC236}">
                <a16:creationId xmlns:a16="http://schemas.microsoft.com/office/drawing/2014/main" id="{6F6B7314-70FE-5B09-96E2-5E3812390A2D}"/>
              </a:ext>
            </a:extLst>
          </p:cNvPr>
          <p:cNvSpPr txBox="1">
            <a:spLocks/>
          </p:cNvSpPr>
          <p:nvPr/>
        </p:nvSpPr>
        <p:spPr>
          <a:xfrm>
            <a:off x="4577689" y="3142045"/>
            <a:ext cx="3231836" cy="2365401"/>
          </a:xfrm>
          <a:prstGeom prst="rect">
            <a:avLst/>
          </a:prstGeom>
        </p:spPr>
        <p:txBody>
          <a:bodyPr>
            <a:prstTxWarp prst="textArchDown">
              <a:avLst>
                <a:gd name="adj" fmla="val 1028694"/>
              </a:avLst>
            </a:prstTxWarp>
            <a:noAutofit/>
          </a:bodyPr>
          <a:lstStyle>
            <a:lvl1pPr marL="0" indent="0" algn="l" defTabSz="121917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US" sz="3600" kern="0">
                <a:solidFill>
                  <a:schemeClr val="tx1">
                    <a:lumMod val="65000"/>
                    <a:lumOff val="35000"/>
                  </a:schemeClr>
                </a:solidFill>
              </a:rPr>
              <a:t>Green transition accelerators</a:t>
            </a:r>
            <a:endParaRPr lang="en-GB" sz="3600">
              <a:solidFill>
                <a:schemeClr val="tx1">
                  <a:lumMod val="65000"/>
                  <a:lumOff val="35000"/>
                </a:schemeClr>
              </a:solidFill>
            </a:endParaRPr>
          </a:p>
        </p:txBody>
      </p:sp>
      <p:sp>
        <p:nvSpPr>
          <p:cNvPr id="36" name="TextBox 35">
            <a:extLst>
              <a:ext uri="{FF2B5EF4-FFF2-40B4-BE49-F238E27FC236}">
                <a16:creationId xmlns:a16="http://schemas.microsoft.com/office/drawing/2014/main" id="{C76C7386-EAAD-4997-E916-A5075525D251}"/>
              </a:ext>
            </a:extLst>
          </p:cNvPr>
          <p:cNvSpPr txBox="1"/>
          <p:nvPr/>
        </p:nvSpPr>
        <p:spPr>
          <a:xfrm>
            <a:off x="4572809" y="2380794"/>
            <a:ext cx="1924616" cy="584775"/>
          </a:xfrm>
          <a:prstGeom prst="rect">
            <a:avLst/>
          </a:prstGeom>
          <a:noFill/>
        </p:spPr>
        <p:txBody>
          <a:bodyPr wrap="square" rtlCol="0">
            <a:spAutoFit/>
          </a:bodyPr>
          <a:lstStyle/>
          <a:p>
            <a:r>
              <a:rPr lang="en-GB" sz="1600" b="1">
                <a:solidFill>
                  <a:schemeClr val="tx1">
                    <a:lumMod val="65000"/>
                    <a:lumOff val="35000"/>
                  </a:schemeClr>
                </a:solidFill>
                <a:latin typeface="Arial" panose="020B0604020202020204" pitchFamily="34" charset="0"/>
                <a:cs typeface="Arial" panose="020B0604020202020204" pitchFamily="34" charset="0"/>
              </a:rPr>
              <a:t>Trusted skills</a:t>
            </a:r>
          </a:p>
          <a:p>
            <a:r>
              <a:rPr lang="en-GB" sz="1600" b="1">
                <a:solidFill>
                  <a:schemeClr val="tx1">
                    <a:lumMod val="65000"/>
                    <a:lumOff val="35000"/>
                  </a:schemeClr>
                </a:solidFill>
                <a:latin typeface="Arial" panose="020B0604020202020204" pitchFamily="34" charset="0"/>
                <a:cs typeface="Arial" panose="020B0604020202020204" pitchFamily="34" charset="0"/>
              </a:rPr>
              <a:t>intelligence</a:t>
            </a:r>
          </a:p>
        </p:txBody>
      </p:sp>
      <p:sp>
        <p:nvSpPr>
          <p:cNvPr id="37" name="TextBox 36">
            <a:extLst>
              <a:ext uri="{FF2B5EF4-FFF2-40B4-BE49-F238E27FC236}">
                <a16:creationId xmlns:a16="http://schemas.microsoft.com/office/drawing/2014/main" id="{EA754C3E-7C10-E12E-4DB9-2AF610FA8603}"/>
              </a:ext>
            </a:extLst>
          </p:cNvPr>
          <p:cNvSpPr txBox="1"/>
          <p:nvPr/>
        </p:nvSpPr>
        <p:spPr>
          <a:xfrm>
            <a:off x="4335137" y="3020437"/>
            <a:ext cx="1798639" cy="830997"/>
          </a:xfrm>
          <a:prstGeom prst="rect">
            <a:avLst/>
          </a:prstGeom>
          <a:noFill/>
        </p:spPr>
        <p:txBody>
          <a:bodyPr wrap="square" rtlCol="0">
            <a:spAutoFit/>
          </a:bodyPr>
          <a:lstStyle/>
          <a:p>
            <a:r>
              <a:rPr lang="en-GB" sz="1600" b="1">
                <a:solidFill>
                  <a:schemeClr val="tx1">
                    <a:lumMod val="65000"/>
                    <a:lumOff val="35000"/>
                  </a:schemeClr>
                </a:solidFill>
                <a:latin typeface="Arial" panose="020B0604020202020204" pitchFamily="34" charset="0"/>
                <a:cs typeface="Arial" panose="020B0604020202020204" pitchFamily="34" charset="0"/>
              </a:rPr>
              <a:t>Strong feedback</a:t>
            </a:r>
          </a:p>
          <a:p>
            <a:r>
              <a:rPr lang="en-GB" sz="1600" b="1">
                <a:solidFill>
                  <a:schemeClr val="tx1">
                    <a:lumMod val="65000"/>
                    <a:lumOff val="35000"/>
                  </a:schemeClr>
                </a:solidFill>
                <a:latin typeface="Arial" panose="020B0604020202020204" pitchFamily="34" charset="0"/>
                <a:cs typeface="Arial" panose="020B0604020202020204" pitchFamily="34" charset="0"/>
              </a:rPr>
              <a:t>loops for agile VET</a:t>
            </a:r>
          </a:p>
        </p:txBody>
      </p:sp>
      <p:sp>
        <p:nvSpPr>
          <p:cNvPr id="38" name="TextBox 37">
            <a:extLst>
              <a:ext uri="{FF2B5EF4-FFF2-40B4-BE49-F238E27FC236}">
                <a16:creationId xmlns:a16="http://schemas.microsoft.com/office/drawing/2014/main" id="{C8EDAAE4-B137-0BF8-BAF6-EDEB2E0AB548}"/>
              </a:ext>
            </a:extLst>
          </p:cNvPr>
          <p:cNvSpPr txBox="1"/>
          <p:nvPr/>
        </p:nvSpPr>
        <p:spPr>
          <a:xfrm>
            <a:off x="6224373" y="2292387"/>
            <a:ext cx="1684347" cy="584775"/>
          </a:xfrm>
          <a:prstGeom prst="rect">
            <a:avLst/>
          </a:prstGeom>
          <a:noFill/>
        </p:spPr>
        <p:txBody>
          <a:bodyPr wrap="square" rtlCol="0">
            <a:spAutoFit/>
          </a:bodyPr>
          <a:lstStyle/>
          <a:p>
            <a:pPr algn="r"/>
            <a:r>
              <a:rPr lang="en-GB" sz="1600" b="1">
                <a:solidFill>
                  <a:schemeClr val="tx1">
                    <a:lumMod val="65000"/>
                    <a:lumOff val="35000"/>
                  </a:schemeClr>
                </a:solidFill>
                <a:latin typeface="Arial" panose="020B0604020202020204" pitchFamily="34" charset="0"/>
                <a:cs typeface="Arial" panose="020B0604020202020204" pitchFamily="34" charset="0"/>
              </a:rPr>
              <a:t>Green</a:t>
            </a:r>
          </a:p>
          <a:p>
            <a:pPr algn="r"/>
            <a:r>
              <a:rPr lang="en-GB" sz="1600" b="1">
                <a:solidFill>
                  <a:schemeClr val="tx1">
                    <a:lumMod val="65000"/>
                    <a:lumOff val="35000"/>
                  </a:schemeClr>
                </a:solidFill>
                <a:latin typeface="Arial" panose="020B0604020202020204" pitchFamily="34" charset="0"/>
                <a:cs typeface="Arial" panose="020B0604020202020204" pitchFamily="34" charset="0"/>
              </a:rPr>
              <a:t>apprenticeship</a:t>
            </a:r>
          </a:p>
        </p:txBody>
      </p:sp>
      <p:sp>
        <p:nvSpPr>
          <p:cNvPr id="39" name="TextBox 38">
            <a:extLst>
              <a:ext uri="{FF2B5EF4-FFF2-40B4-BE49-F238E27FC236}">
                <a16:creationId xmlns:a16="http://schemas.microsoft.com/office/drawing/2014/main" id="{06DF1E0C-184D-AD96-7E47-C00131BCCA99}"/>
              </a:ext>
            </a:extLst>
          </p:cNvPr>
          <p:cNvSpPr txBox="1"/>
          <p:nvPr/>
        </p:nvSpPr>
        <p:spPr>
          <a:xfrm>
            <a:off x="5467850" y="4269168"/>
            <a:ext cx="1498160" cy="569387"/>
          </a:xfrm>
          <a:prstGeom prst="rect">
            <a:avLst/>
          </a:prstGeom>
          <a:noFill/>
        </p:spPr>
        <p:txBody>
          <a:bodyPr wrap="square" rtlCol="0">
            <a:spAutoFit/>
          </a:bodyPr>
          <a:lstStyle/>
          <a:p>
            <a:pPr algn="ctr"/>
            <a:r>
              <a:rPr lang="en-GB" sz="1550" b="1">
                <a:solidFill>
                  <a:schemeClr val="tx1">
                    <a:lumMod val="65000"/>
                    <a:lumOff val="35000"/>
                  </a:schemeClr>
                </a:solidFill>
                <a:latin typeface="Arial" panose="020B0604020202020204" pitchFamily="34" charset="0"/>
                <a:cs typeface="Arial" panose="020B0604020202020204" pitchFamily="34" charset="0"/>
              </a:rPr>
              <a:t>Empowered</a:t>
            </a:r>
          </a:p>
          <a:p>
            <a:pPr algn="ctr"/>
            <a:r>
              <a:rPr lang="en-GB" sz="1550" b="1">
                <a:solidFill>
                  <a:schemeClr val="tx1">
                    <a:lumMod val="65000"/>
                    <a:lumOff val="35000"/>
                  </a:schemeClr>
                </a:solidFill>
                <a:latin typeface="Arial" panose="020B0604020202020204" pitchFamily="34" charset="0"/>
                <a:cs typeface="Arial" panose="020B0604020202020204" pitchFamily="34" charset="0"/>
              </a:rPr>
              <a:t>local players</a:t>
            </a:r>
          </a:p>
        </p:txBody>
      </p:sp>
      <p:sp>
        <p:nvSpPr>
          <p:cNvPr id="40" name="TextBox 39">
            <a:extLst>
              <a:ext uri="{FF2B5EF4-FFF2-40B4-BE49-F238E27FC236}">
                <a16:creationId xmlns:a16="http://schemas.microsoft.com/office/drawing/2014/main" id="{9DD75C05-219B-1EBC-4821-4AC64EDA7214}"/>
              </a:ext>
            </a:extLst>
          </p:cNvPr>
          <p:cNvSpPr txBox="1"/>
          <p:nvPr/>
        </p:nvSpPr>
        <p:spPr>
          <a:xfrm>
            <a:off x="6402941" y="3164091"/>
            <a:ext cx="1860276" cy="338554"/>
          </a:xfrm>
          <a:prstGeom prst="rect">
            <a:avLst/>
          </a:prstGeom>
          <a:noFill/>
        </p:spPr>
        <p:txBody>
          <a:bodyPr wrap="square" rtlCol="0">
            <a:spAutoFit/>
          </a:bodyPr>
          <a:lstStyle/>
          <a:p>
            <a:pPr algn="r"/>
            <a:r>
              <a:rPr lang="en-GB" sz="1600" b="1">
                <a:solidFill>
                  <a:schemeClr val="tx1">
                    <a:lumMod val="65000"/>
                    <a:lumOff val="35000"/>
                  </a:schemeClr>
                </a:solidFill>
                <a:latin typeface="Arial" panose="020B0604020202020204" pitchFamily="34" charset="0"/>
                <a:cs typeface="Arial" panose="020B0604020202020204" pitchFamily="34" charset="0"/>
              </a:rPr>
              <a:t>Microcredentials</a:t>
            </a:r>
          </a:p>
        </p:txBody>
      </p:sp>
      <p:sp>
        <p:nvSpPr>
          <p:cNvPr id="41" name="TextBox 40">
            <a:extLst>
              <a:ext uri="{FF2B5EF4-FFF2-40B4-BE49-F238E27FC236}">
                <a16:creationId xmlns:a16="http://schemas.microsoft.com/office/drawing/2014/main" id="{9B99CEA3-1767-E9DF-B027-D9470C3B0A0D}"/>
              </a:ext>
            </a:extLst>
          </p:cNvPr>
          <p:cNvSpPr txBox="1"/>
          <p:nvPr/>
        </p:nvSpPr>
        <p:spPr>
          <a:xfrm>
            <a:off x="6102118" y="3781306"/>
            <a:ext cx="2009833" cy="584775"/>
          </a:xfrm>
          <a:prstGeom prst="rect">
            <a:avLst/>
          </a:prstGeom>
          <a:noFill/>
        </p:spPr>
        <p:txBody>
          <a:bodyPr wrap="square" rtlCol="0">
            <a:spAutoFit/>
          </a:bodyPr>
          <a:lstStyle/>
          <a:p>
            <a:pPr algn="r"/>
            <a:r>
              <a:rPr lang="en-GB" sz="1600" b="1">
                <a:solidFill>
                  <a:schemeClr val="tx1">
                    <a:lumMod val="65000"/>
                    <a:lumOff val="35000"/>
                  </a:schemeClr>
                </a:solidFill>
                <a:latin typeface="Arial" panose="020B0604020202020204" pitchFamily="34" charset="0"/>
                <a:cs typeface="Arial" panose="020B0604020202020204" pitchFamily="34" charset="0"/>
              </a:rPr>
              <a:t>Systems </a:t>
            </a:r>
          </a:p>
          <a:p>
            <a:pPr algn="r"/>
            <a:r>
              <a:rPr lang="en-GB" sz="1600" b="1">
                <a:solidFill>
                  <a:schemeClr val="tx1">
                    <a:lumMod val="65000"/>
                    <a:lumOff val="35000"/>
                  </a:schemeClr>
                </a:solidFill>
                <a:latin typeface="Arial" panose="020B0604020202020204" pitchFamily="34" charset="0"/>
                <a:cs typeface="Arial" panose="020B0604020202020204" pitchFamily="34" charset="0"/>
              </a:rPr>
              <a:t>thinking</a:t>
            </a:r>
          </a:p>
        </p:txBody>
      </p:sp>
      <p:sp>
        <p:nvSpPr>
          <p:cNvPr id="43" name="TextBox 42">
            <a:extLst>
              <a:ext uri="{FF2B5EF4-FFF2-40B4-BE49-F238E27FC236}">
                <a16:creationId xmlns:a16="http://schemas.microsoft.com/office/drawing/2014/main" id="{F8DC4738-A3C5-38E3-20A2-1A31EF62CF9F}"/>
              </a:ext>
            </a:extLst>
          </p:cNvPr>
          <p:cNvSpPr txBox="1"/>
          <p:nvPr/>
        </p:nvSpPr>
        <p:spPr>
          <a:xfrm>
            <a:off x="4373915" y="3955212"/>
            <a:ext cx="1498160" cy="338554"/>
          </a:xfrm>
          <a:prstGeom prst="rect">
            <a:avLst/>
          </a:prstGeom>
          <a:noFill/>
        </p:spPr>
        <p:txBody>
          <a:bodyPr wrap="square" rtlCol="0">
            <a:spAutoFit/>
          </a:bodyPr>
          <a:lstStyle/>
          <a:p>
            <a:r>
              <a:rPr lang="en-GB" sz="1600" b="1">
                <a:solidFill>
                  <a:schemeClr val="tx1">
                    <a:lumMod val="65000"/>
                    <a:lumOff val="35000"/>
                  </a:schemeClr>
                </a:solidFill>
                <a:latin typeface="Arial" panose="020B0604020202020204" pitchFamily="34" charset="0"/>
                <a:cs typeface="Arial" panose="020B0604020202020204" pitchFamily="34" charset="0"/>
              </a:rPr>
              <a:t>Networks</a:t>
            </a:r>
          </a:p>
        </p:txBody>
      </p:sp>
      <p:sp>
        <p:nvSpPr>
          <p:cNvPr id="44" name="TextBox 43">
            <a:extLst>
              <a:ext uri="{FF2B5EF4-FFF2-40B4-BE49-F238E27FC236}">
                <a16:creationId xmlns:a16="http://schemas.microsoft.com/office/drawing/2014/main" id="{0F34C051-9039-1410-5ECF-D9DC14952F38}"/>
              </a:ext>
            </a:extLst>
          </p:cNvPr>
          <p:cNvSpPr txBox="1"/>
          <p:nvPr/>
        </p:nvSpPr>
        <p:spPr>
          <a:xfrm>
            <a:off x="5234743" y="1704564"/>
            <a:ext cx="2019277" cy="584775"/>
          </a:xfrm>
          <a:prstGeom prst="rect">
            <a:avLst/>
          </a:prstGeom>
          <a:noFill/>
        </p:spPr>
        <p:txBody>
          <a:bodyPr wrap="square" rtlCol="0">
            <a:spAutoFit/>
          </a:bodyPr>
          <a:lstStyle/>
          <a:p>
            <a:pPr algn="ctr"/>
            <a:r>
              <a:rPr lang="el-GR" sz="1600" b="1">
                <a:solidFill>
                  <a:schemeClr val="tx1">
                    <a:lumMod val="65000"/>
                    <a:lumOff val="35000"/>
                  </a:schemeClr>
                </a:solidFill>
                <a:latin typeface="Arial" panose="020B0604020202020204" pitchFamily="34" charset="0"/>
                <a:cs typeface="Arial" panose="020B0604020202020204" pitchFamily="34" charset="0"/>
              </a:rPr>
              <a:t>‘Μ</a:t>
            </a:r>
            <a:r>
              <a:rPr lang="en-GB" sz="1600" b="1" err="1">
                <a:solidFill>
                  <a:schemeClr val="tx1">
                    <a:lumMod val="65000"/>
                    <a:lumOff val="35000"/>
                  </a:schemeClr>
                </a:solidFill>
                <a:latin typeface="Arial" panose="020B0604020202020204" pitchFamily="34" charset="0"/>
                <a:cs typeface="Arial" panose="020B0604020202020204" pitchFamily="34" charset="0"/>
              </a:rPr>
              <a:t>arketing</a:t>
            </a:r>
            <a:r>
              <a:rPr lang="en-GB" sz="1600" b="1">
                <a:solidFill>
                  <a:schemeClr val="tx1">
                    <a:lumMod val="65000"/>
                    <a:lumOff val="35000"/>
                  </a:schemeClr>
                </a:solidFill>
                <a:latin typeface="Arial" panose="020B0604020202020204" pitchFamily="34" charset="0"/>
                <a:cs typeface="Arial" panose="020B0604020202020204" pitchFamily="34" charset="0"/>
              </a:rPr>
              <a:t>’</a:t>
            </a:r>
          </a:p>
          <a:p>
            <a:pPr algn="ctr"/>
            <a:r>
              <a:rPr lang="en-GB" sz="1600" b="1">
                <a:solidFill>
                  <a:schemeClr val="tx1">
                    <a:lumMod val="65000"/>
                    <a:lumOff val="35000"/>
                  </a:schemeClr>
                </a:solidFill>
                <a:latin typeface="Arial" panose="020B0604020202020204" pitchFamily="34" charset="0"/>
                <a:cs typeface="Arial" panose="020B0604020202020204" pitchFamily="34" charset="0"/>
              </a:rPr>
              <a:t>green jobs/careers</a:t>
            </a:r>
          </a:p>
        </p:txBody>
      </p:sp>
      <p:sp>
        <p:nvSpPr>
          <p:cNvPr id="2" name="Oval 1">
            <a:extLst>
              <a:ext uri="{FF2B5EF4-FFF2-40B4-BE49-F238E27FC236}">
                <a16:creationId xmlns:a16="http://schemas.microsoft.com/office/drawing/2014/main" id="{C24C4514-9D07-D430-87B1-2783EA7B1704}"/>
              </a:ext>
            </a:extLst>
          </p:cNvPr>
          <p:cNvSpPr/>
          <p:nvPr/>
        </p:nvSpPr>
        <p:spPr>
          <a:xfrm>
            <a:off x="4122863" y="1452951"/>
            <a:ext cx="4203021" cy="4203021"/>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 name="Content Placeholder 2">
            <a:extLst>
              <a:ext uri="{FF2B5EF4-FFF2-40B4-BE49-F238E27FC236}">
                <a16:creationId xmlns:a16="http://schemas.microsoft.com/office/drawing/2014/main" id="{ADC18457-BC32-C13E-0E63-AF09127F67B5}"/>
              </a:ext>
            </a:extLst>
          </p:cNvPr>
          <p:cNvSpPr txBox="1">
            <a:spLocks/>
          </p:cNvSpPr>
          <p:nvPr/>
        </p:nvSpPr>
        <p:spPr>
          <a:xfrm>
            <a:off x="360000" y="6226881"/>
            <a:ext cx="9329690" cy="522899"/>
          </a:xfrm>
          <a:prstGeom prst="rect">
            <a:avLst/>
          </a:prstGeom>
        </p:spPr>
        <p:txBody>
          <a:bodyPr>
            <a:noAutofit/>
          </a:bodyPr>
          <a:lstStyle>
            <a:lvl1pPr marL="0" indent="0" algn="l" defTabSz="121917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GB" sz="1400" b="0" i="1" kern="0">
                <a:solidFill>
                  <a:schemeClr val="tx1">
                    <a:lumMod val="65000"/>
                    <a:lumOff val="35000"/>
                  </a:schemeClr>
                </a:solidFill>
              </a:rPr>
              <a:t>Source</a:t>
            </a:r>
            <a:r>
              <a:rPr lang="en-GB" sz="1400" b="0" kern="0">
                <a:solidFill>
                  <a:schemeClr val="tx1">
                    <a:lumMod val="65000"/>
                    <a:lumOff val="35000"/>
                  </a:schemeClr>
                </a:solidFill>
              </a:rPr>
              <a:t>: Cedefop green skills foresights in </a:t>
            </a:r>
            <a:r>
              <a:rPr lang="en-GB" sz="1400" b="0" kern="0">
                <a:solidFill>
                  <a:schemeClr val="bg1"/>
                </a:solidFill>
                <a:hlinkClick r:id="rId4"/>
              </a:rPr>
              <a:t>cities</a:t>
            </a:r>
            <a:r>
              <a:rPr lang="en-GB" sz="1400" b="0" kern="0">
                <a:solidFill>
                  <a:schemeClr val="tx1">
                    <a:lumMod val="65000"/>
                    <a:lumOff val="35000"/>
                  </a:schemeClr>
                </a:solidFill>
              </a:rPr>
              <a:t>, </a:t>
            </a:r>
            <a:r>
              <a:rPr lang="en-GB" sz="1400" b="0" kern="0">
                <a:solidFill>
                  <a:schemeClr val="bg1"/>
                </a:solidFill>
                <a:hlinkClick r:id="rId5"/>
              </a:rPr>
              <a:t>waste management </a:t>
            </a:r>
            <a:r>
              <a:rPr lang="en-GB" sz="1400" b="0" kern="0">
                <a:solidFill>
                  <a:schemeClr val="tx1">
                    <a:lumMod val="65000"/>
                    <a:lumOff val="35000"/>
                  </a:schemeClr>
                </a:solidFill>
              </a:rPr>
              <a:t>,</a:t>
            </a:r>
            <a:r>
              <a:rPr lang="en-GB" sz="1400" b="0" kern="0">
                <a:solidFill>
                  <a:schemeClr val="bg1"/>
                </a:solidFill>
              </a:rPr>
              <a:t> </a:t>
            </a:r>
            <a:r>
              <a:rPr lang="en-GB" sz="1400" b="0" kern="0">
                <a:solidFill>
                  <a:schemeClr val="bg1"/>
                </a:solidFill>
                <a:hlinkClick r:id="rId6"/>
              </a:rPr>
              <a:t>agri-food</a:t>
            </a:r>
            <a:r>
              <a:rPr lang="en-GB" sz="1400" b="0" kern="0">
                <a:solidFill>
                  <a:schemeClr val="bg1"/>
                </a:solidFill>
              </a:rPr>
              <a:t> </a:t>
            </a:r>
            <a:r>
              <a:rPr lang="en-GB" sz="1400" b="0" kern="0">
                <a:solidFill>
                  <a:schemeClr val="tx1">
                    <a:lumMod val="65000"/>
                    <a:lumOff val="35000"/>
                  </a:schemeClr>
                </a:solidFill>
              </a:rPr>
              <a:t>and</a:t>
            </a:r>
            <a:r>
              <a:rPr lang="en-GB" sz="1400" b="0" kern="0">
                <a:solidFill>
                  <a:schemeClr val="bg1"/>
                </a:solidFill>
              </a:rPr>
              <a:t> </a:t>
            </a:r>
            <a:r>
              <a:rPr lang="en-GB" sz="1400" b="0" kern="0">
                <a:solidFill>
                  <a:schemeClr val="bg1"/>
                </a:solidFill>
                <a:hlinkClick r:id="rId7"/>
              </a:rPr>
              <a:t>circular economy</a:t>
            </a:r>
            <a:endParaRPr lang="en-GB" sz="1400" b="0">
              <a:solidFill>
                <a:schemeClr val="bg1"/>
              </a:solidFill>
            </a:endParaRPr>
          </a:p>
        </p:txBody>
      </p:sp>
    </p:spTree>
    <p:extLst>
      <p:ext uri="{BB962C8B-B14F-4D97-AF65-F5344CB8AC3E}">
        <p14:creationId xmlns:p14="http://schemas.microsoft.com/office/powerpoint/2010/main" val="580740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E7D582-C7EC-D6B4-700B-C28DCF06D607}"/>
              </a:ext>
            </a:extLst>
          </p:cNvPr>
          <p:cNvSpPr/>
          <p:nvPr/>
        </p:nvSpPr>
        <p:spPr>
          <a:xfrm>
            <a:off x="6862" y="0"/>
            <a:ext cx="4084943" cy="6858000"/>
          </a:xfrm>
          <a:prstGeom prst="rect">
            <a:avLst/>
          </a:prstGeom>
          <a:pattFill prst="pct70">
            <a:fgClr>
              <a:srgbClr val="92D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endParaRPr>
          </a:p>
        </p:txBody>
      </p:sp>
      <p:pic>
        <p:nvPicPr>
          <p:cNvPr id="5" name="Content Placeholder 4" descr="A picture containing text, melon&#10;&#10;Description automatically generated">
            <a:extLst>
              <a:ext uri="{FF2B5EF4-FFF2-40B4-BE49-F238E27FC236}">
                <a16:creationId xmlns:a16="http://schemas.microsoft.com/office/drawing/2014/main" id="{07D36B02-060A-D9AD-0E3A-1B56316D194B}"/>
              </a:ext>
            </a:extLst>
          </p:cNvPr>
          <p:cNvPicPr>
            <a:picLocks noChangeAspect="1"/>
          </p:cNvPicPr>
          <p:nvPr/>
        </p:nvPicPr>
        <p:blipFill rotWithShape="1">
          <a:blip r:embed="rId3">
            <a:extLst>
              <a:ext uri="{28A0092B-C50C-407E-A947-70E740481C1C}">
                <a14:useLocalDpi xmlns:a14="http://schemas.microsoft.com/office/drawing/2010/main" val="0"/>
              </a:ext>
            </a:extLst>
          </a:blip>
          <a:srcRect l="1190" t="12230" r="819" b="12196"/>
          <a:stretch/>
        </p:blipFill>
        <p:spPr>
          <a:xfrm>
            <a:off x="5656621" y="2063282"/>
            <a:ext cx="4857172" cy="3746019"/>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2" name="Title 1">
            <a:extLst>
              <a:ext uri="{FF2B5EF4-FFF2-40B4-BE49-F238E27FC236}">
                <a16:creationId xmlns:a16="http://schemas.microsoft.com/office/drawing/2014/main" id="{7071000D-A08C-D399-29AF-F212AC96BD46}"/>
              </a:ext>
            </a:extLst>
          </p:cNvPr>
          <p:cNvSpPr>
            <a:spLocks noGrp="1"/>
          </p:cNvSpPr>
          <p:nvPr>
            <p:ph type="title"/>
          </p:nvPr>
        </p:nvSpPr>
        <p:spPr>
          <a:xfrm>
            <a:off x="4586906" y="68052"/>
            <a:ext cx="6770488" cy="1679681"/>
          </a:xfrm>
        </p:spPr>
        <p:txBody>
          <a:bodyPr vert="horz" lIns="91440" tIns="45720" rIns="91440" bIns="45720" rtlCol="0" anchor="ctr">
            <a:noAutofit/>
          </a:bodyPr>
          <a:lstStyle/>
          <a:p>
            <a:pPr>
              <a:lnSpc>
                <a:spcPts val="3600"/>
              </a:lnSpc>
              <a:spcAft>
                <a:spcPts val="600"/>
              </a:spcAft>
            </a:pPr>
            <a:r>
              <a:rPr lang="en-US" sz="2800" kern="1200">
                <a:solidFill>
                  <a:schemeClr val="tx1"/>
                </a:solidFill>
              </a:rPr>
              <a:t>Small but indispensable:</a:t>
            </a:r>
            <a:br>
              <a:rPr lang="en-US" sz="2800" kern="1200">
                <a:solidFill>
                  <a:schemeClr val="tx1"/>
                </a:solidFill>
              </a:rPr>
            </a:br>
            <a:r>
              <a:rPr lang="en-US" sz="2800">
                <a:solidFill>
                  <a:srgbClr val="339933"/>
                </a:solidFill>
              </a:rPr>
              <a:t>“thyroid” occupations are green transition enablers</a:t>
            </a:r>
          </a:p>
        </p:txBody>
      </p:sp>
      <p:sp>
        <p:nvSpPr>
          <p:cNvPr id="8" name="TextBox 7">
            <a:extLst>
              <a:ext uri="{FF2B5EF4-FFF2-40B4-BE49-F238E27FC236}">
                <a16:creationId xmlns:a16="http://schemas.microsoft.com/office/drawing/2014/main" id="{63AACD0E-9180-3671-7071-DA478B5209BB}"/>
              </a:ext>
            </a:extLst>
          </p:cNvPr>
          <p:cNvSpPr txBox="1"/>
          <p:nvPr/>
        </p:nvSpPr>
        <p:spPr>
          <a:xfrm>
            <a:off x="34976" y="240948"/>
            <a:ext cx="4071819" cy="6162008"/>
          </a:xfrm>
          <a:prstGeom prst="rect">
            <a:avLst/>
          </a:prstGeom>
          <a:noFill/>
        </p:spPr>
        <p:txBody>
          <a:bodyPr wrap="square" rtlCol="0">
            <a:spAutoFit/>
          </a:bodyPr>
          <a:lstStyle/>
          <a:p>
            <a:pPr marL="342900" indent="-342900">
              <a:lnSpc>
                <a:spcPts val="2500"/>
              </a:lnSpc>
              <a:spcBef>
                <a:spcPts val="600"/>
              </a:spcBef>
              <a:spcAft>
                <a:spcPts val="2400"/>
              </a:spcAft>
              <a:buFont typeface="Wingdings" panose="05000000000000000000" pitchFamily="2" charset="2"/>
              <a:buChar char="Ø"/>
            </a:pPr>
            <a:r>
              <a:rPr lang="en-GB" sz="2000">
                <a:solidFill>
                  <a:schemeClr val="tx1">
                    <a:lumMod val="75000"/>
                    <a:lumOff val="25000"/>
                  </a:schemeClr>
                </a:solidFill>
                <a:latin typeface="Arial" panose="020B0604020202020204" pitchFamily="34" charset="0"/>
                <a:cs typeface="Arial" panose="020B0604020202020204" pitchFamily="34" charset="0"/>
              </a:rPr>
              <a:t>Highly and medium-skilled</a:t>
            </a:r>
          </a:p>
          <a:p>
            <a:pPr marL="342900" indent="-342900">
              <a:lnSpc>
                <a:spcPts val="2500"/>
              </a:lnSpc>
              <a:spcBef>
                <a:spcPts val="600"/>
              </a:spcBef>
              <a:spcAft>
                <a:spcPts val="2400"/>
              </a:spcAft>
              <a:buFont typeface="Wingdings" panose="05000000000000000000" pitchFamily="2" charset="2"/>
              <a:buChar char="Ø"/>
            </a:pPr>
            <a:r>
              <a:rPr lang="en-GB" sz="2000">
                <a:solidFill>
                  <a:schemeClr val="tx1">
                    <a:lumMod val="75000"/>
                    <a:lumOff val="25000"/>
                  </a:schemeClr>
                </a:solidFill>
                <a:latin typeface="Arial" panose="020B0604020202020204" pitchFamily="34" charset="0"/>
                <a:cs typeface="Arial" panose="020B0604020202020204" pitchFamily="34" charset="0"/>
              </a:rPr>
              <a:t>Tasks change rapidly (emerging “</a:t>
            </a:r>
            <a:r>
              <a:rPr lang="en-GB" sz="2000" err="1">
                <a:solidFill>
                  <a:schemeClr val="tx1">
                    <a:lumMod val="75000"/>
                    <a:lumOff val="25000"/>
                  </a:schemeClr>
                </a:solidFill>
                <a:latin typeface="Arial" panose="020B0604020202020204" pitchFamily="34" charset="0"/>
                <a:cs typeface="Arial" panose="020B0604020202020204" pitchFamily="34" charset="0"/>
              </a:rPr>
              <a:t>greentech</a:t>
            </a:r>
            <a:r>
              <a:rPr lang="en-GB" sz="2000">
                <a:solidFill>
                  <a:schemeClr val="tx1">
                    <a:lumMod val="75000"/>
                    <a:lumOff val="25000"/>
                  </a:schemeClr>
                </a:solidFill>
                <a:latin typeface="Arial" panose="020B0604020202020204" pitchFamily="34" charset="0"/>
                <a:cs typeface="Arial" panose="020B0604020202020204" pitchFamily="34" charset="0"/>
              </a:rPr>
              <a:t>”)</a:t>
            </a:r>
          </a:p>
          <a:p>
            <a:pPr marL="342900" indent="-342900">
              <a:lnSpc>
                <a:spcPts val="2500"/>
              </a:lnSpc>
              <a:spcBef>
                <a:spcPts val="600"/>
              </a:spcBef>
              <a:spcAft>
                <a:spcPts val="2400"/>
              </a:spcAft>
              <a:buFont typeface="Wingdings" panose="05000000000000000000" pitchFamily="2" charset="2"/>
              <a:buChar char="Ø"/>
            </a:pPr>
            <a:r>
              <a:rPr lang="en-GB" sz="2000">
                <a:solidFill>
                  <a:schemeClr val="tx1">
                    <a:lumMod val="75000"/>
                    <a:lumOff val="25000"/>
                  </a:schemeClr>
                </a:solidFill>
                <a:latin typeface="Arial" panose="020B0604020202020204" pitchFamily="34" charset="0"/>
                <a:cs typeface="Arial" panose="020B0604020202020204" pitchFamily="34" charset="0"/>
              </a:rPr>
              <a:t>Inventing, designing, conceptualising green transition solutions: </a:t>
            </a:r>
          </a:p>
          <a:p>
            <a:pPr marL="800100" lvl="1" indent="-342900">
              <a:lnSpc>
                <a:spcPts val="2500"/>
              </a:lnSpc>
              <a:spcBef>
                <a:spcPts val="600"/>
              </a:spcBef>
              <a:spcAft>
                <a:spcPts val="2400"/>
              </a:spcAft>
              <a:buFont typeface="Courier New" panose="02070309020205020404" pitchFamily="49" charset="0"/>
              <a:buChar char="o"/>
            </a:pPr>
            <a:r>
              <a:rPr lang="en-GB" sz="2000">
                <a:solidFill>
                  <a:schemeClr val="tx1">
                    <a:lumMod val="75000"/>
                    <a:lumOff val="25000"/>
                  </a:schemeClr>
                </a:solidFill>
                <a:latin typeface="Arial" panose="020B0604020202020204" pitchFamily="34" charset="0"/>
                <a:cs typeface="Arial" panose="020B0604020202020204" pitchFamily="34" charset="0"/>
              </a:rPr>
              <a:t>Engineers, process designers, scientists/R&amp;D</a:t>
            </a:r>
          </a:p>
          <a:p>
            <a:pPr>
              <a:lnSpc>
                <a:spcPts val="2500"/>
              </a:lnSpc>
              <a:spcBef>
                <a:spcPts val="600"/>
              </a:spcBef>
              <a:spcAft>
                <a:spcPts val="2400"/>
              </a:spcAft>
            </a:pPr>
            <a:r>
              <a:rPr lang="en-GB" sz="2000" i="1">
                <a:solidFill>
                  <a:schemeClr val="tx1">
                    <a:lumMod val="75000"/>
                    <a:lumOff val="25000"/>
                  </a:schemeClr>
                </a:solidFill>
                <a:latin typeface="Arial" panose="020B0604020202020204" pitchFamily="34" charset="0"/>
                <a:cs typeface="Arial" panose="020B0604020202020204" pitchFamily="34" charset="0"/>
              </a:rPr>
              <a:t>and </a:t>
            </a:r>
            <a:r>
              <a:rPr lang="en-GB" sz="2000">
                <a:solidFill>
                  <a:schemeClr val="tx1">
                    <a:lumMod val="75000"/>
                    <a:lumOff val="25000"/>
                  </a:schemeClr>
                </a:solidFill>
                <a:latin typeface="Arial" panose="020B0604020202020204" pitchFamily="34" charset="0"/>
                <a:cs typeface="Arial" panose="020B0604020202020204" pitchFamily="34" charset="0"/>
              </a:rPr>
              <a:t>implementing it:</a:t>
            </a:r>
          </a:p>
          <a:p>
            <a:pPr marL="722313" indent="-342900">
              <a:lnSpc>
                <a:spcPts val="2500"/>
              </a:lnSpc>
              <a:spcBef>
                <a:spcPts val="600"/>
              </a:spcBef>
              <a:spcAft>
                <a:spcPts val="2400"/>
              </a:spcAft>
              <a:buFont typeface="Courier New" panose="02070309020205020404" pitchFamily="49" charset="0"/>
              <a:buChar char="o"/>
            </a:pPr>
            <a:r>
              <a:rPr lang="en-GB" sz="2000">
                <a:solidFill>
                  <a:schemeClr val="tx1">
                    <a:lumMod val="75000"/>
                    <a:lumOff val="25000"/>
                  </a:schemeClr>
                </a:solidFill>
                <a:latin typeface="Arial" panose="020B0604020202020204" pitchFamily="34" charset="0"/>
                <a:cs typeface="Arial" panose="020B0604020202020204" pitchFamily="34" charset="0"/>
              </a:rPr>
              <a:t>Managers, lawyers, renewable energy technicians, communication specialists</a:t>
            </a:r>
          </a:p>
        </p:txBody>
      </p:sp>
      <p:grpSp>
        <p:nvGrpSpPr>
          <p:cNvPr id="3" name="Group 2">
            <a:extLst>
              <a:ext uri="{FF2B5EF4-FFF2-40B4-BE49-F238E27FC236}">
                <a16:creationId xmlns:a16="http://schemas.microsoft.com/office/drawing/2014/main" id="{5843DE93-F19B-C9FC-DEE6-216784D62A8F}"/>
              </a:ext>
            </a:extLst>
          </p:cNvPr>
          <p:cNvGrpSpPr/>
          <p:nvPr/>
        </p:nvGrpSpPr>
        <p:grpSpPr>
          <a:xfrm>
            <a:off x="10000901" y="6273345"/>
            <a:ext cx="1866716" cy="365125"/>
            <a:chOff x="10325284" y="698920"/>
            <a:chExt cx="1866716" cy="365125"/>
          </a:xfrm>
        </p:grpSpPr>
        <p:sp>
          <p:nvSpPr>
            <p:cNvPr id="4" name="Rectangle 3">
              <a:extLst>
                <a:ext uri="{FF2B5EF4-FFF2-40B4-BE49-F238E27FC236}">
                  <a16:creationId xmlns:a16="http://schemas.microsoft.com/office/drawing/2014/main" id="{B8C2D97F-36C6-F95A-FFFB-37BE43A96268}"/>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a:extLst>
                <a:ext uri="{FF2B5EF4-FFF2-40B4-BE49-F238E27FC236}">
                  <a16:creationId xmlns:a16="http://schemas.microsoft.com/office/drawing/2014/main" id="{1492832D-3D30-A29B-C1CE-87BB9DEDDDB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Content Placeholder 2">
            <a:extLst>
              <a:ext uri="{FF2B5EF4-FFF2-40B4-BE49-F238E27FC236}">
                <a16:creationId xmlns:a16="http://schemas.microsoft.com/office/drawing/2014/main" id="{94830FE5-DE92-990B-5A26-5E370CBF78C5}"/>
              </a:ext>
            </a:extLst>
          </p:cNvPr>
          <p:cNvSpPr txBox="1">
            <a:spLocks/>
          </p:cNvSpPr>
          <p:nvPr/>
        </p:nvSpPr>
        <p:spPr>
          <a:xfrm>
            <a:off x="4748870" y="6424823"/>
            <a:ext cx="4281397" cy="365125"/>
          </a:xfrm>
          <a:prstGeom prst="rect">
            <a:avLst/>
          </a:prstGeom>
        </p:spPr>
        <p:txBody>
          <a:bodyPr>
            <a:noAutofit/>
          </a:bodyPr>
          <a:lstStyle>
            <a:lvl1pPr marL="0" indent="0" algn="l" defTabSz="121917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GB" sz="1400" b="0" i="1" kern="0">
                <a:solidFill>
                  <a:schemeClr val="tx1">
                    <a:lumMod val="75000"/>
                    <a:lumOff val="25000"/>
                  </a:schemeClr>
                </a:solidFill>
              </a:rPr>
              <a:t>Source</a:t>
            </a:r>
            <a:r>
              <a:rPr lang="en-GB" sz="1400" b="0" kern="0">
                <a:solidFill>
                  <a:schemeClr val="tx1">
                    <a:lumMod val="75000"/>
                    <a:lumOff val="25000"/>
                  </a:schemeClr>
                </a:solidFill>
              </a:rPr>
              <a:t>:</a:t>
            </a:r>
            <a:r>
              <a:rPr lang="en-GB" sz="1400" b="0" kern="0">
                <a:solidFill>
                  <a:srgbClr val="FFC000"/>
                </a:solidFill>
              </a:rPr>
              <a:t> </a:t>
            </a:r>
            <a:r>
              <a:rPr lang="en-GB" sz="1400" b="0" kern="0">
                <a:solidFill>
                  <a:srgbClr val="FFC000"/>
                </a:solidFill>
                <a:hlinkClick r:id="rId5"/>
              </a:rPr>
              <a:t>Cedefop Green Observatory</a:t>
            </a:r>
            <a:endParaRPr lang="en-GB" sz="1400" b="0">
              <a:solidFill>
                <a:srgbClr val="FFC000"/>
              </a:solidFill>
            </a:endParaRPr>
          </a:p>
        </p:txBody>
      </p:sp>
    </p:spTree>
    <p:extLst>
      <p:ext uri="{BB962C8B-B14F-4D97-AF65-F5344CB8AC3E}">
        <p14:creationId xmlns:p14="http://schemas.microsoft.com/office/powerpoint/2010/main" val="3748877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A4A108-A450-72A4-0839-0AEC91BA55E7}"/>
              </a:ext>
            </a:extLst>
          </p:cNvPr>
          <p:cNvPicPr>
            <a:picLocks noChangeAspect="1"/>
          </p:cNvPicPr>
          <p:nvPr/>
        </p:nvPicPr>
        <p:blipFill rotWithShape="1">
          <a:blip r:embed="rId3"/>
          <a:srcRect t="1581"/>
          <a:stretch/>
        </p:blipFill>
        <p:spPr>
          <a:xfrm>
            <a:off x="1544617" y="1817621"/>
            <a:ext cx="7827748" cy="3366005"/>
          </a:xfrm>
          <a:prstGeom prst="rect">
            <a:avLst/>
          </a:prstGeom>
        </p:spPr>
      </p:pic>
      <p:sp>
        <p:nvSpPr>
          <p:cNvPr id="2" name="Title 1">
            <a:extLst>
              <a:ext uri="{FF2B5EF4-FFF2-40B4-BE49-F238E27FC236}">
                <a16:creationId xmlns:a16="http://schemas.microsoft.com/office/drawing/2014/main" id="{70A4C97C-32E3-3CDD-8401-9256DA715F08}"/>
              </a:ext>
            </a:extLst>
          </p:cNvPr>
          <p:cNvSpPr>
            <a:spLocks noGrp="1"/>
          </p:cNvSpPr>
          <p:nvPr>
            <p:ph type="title"/>
          </p:nvPr>
        </p:nvSpPr>
        <p:spPr>
          <a:xfrm>
            <a:off x="277934" y="251227"/>
            <a:ext cx="7297961" cy="714688"/>
          </a:xfrm>
        </p:spPr>
        <p:txBody>
          <a:bodyPr>
            <a:normAutofit/>
          </a:bodyPr>
          <a:lstStyle/>
          <a:p>
            <a:r>
              <a:rPr lang="en-GB" sz="2800">
                <a:solidFill>
                  <a:schemeClr val="tx1"/>
                </a:solidFill>
              </a:rPr>
              <a:t>Skill sets driving </a:t>
            </a:r>
            <a:r>
              <a:rPr lang="en-GB" sz="2800">
                <a:solidFill>
                  <a:srgbClr val="339933"/>
                </a:solidFill>
              </a:rPr>
              <a:t>the green transition</a:t>
            </a:r>
          </a:p>
        </p:txBody>
      </p:sp>
      <p:sp>
        <p:nvSpPr>
          <p:cNvPr id="6" name="TextBox 5">
            <a:extLst>
              <a:ext uri="{FF2B5EF4-FFF2-40B4-BE49-F238E27FC236}">
                <a16:creationId xmlns:a16="http://schemas.microsoft.com/office/drawing/2014/main" id="{7E7830F8-45FB-2A6D-D5BE-FE9E16323496}"/>
              </a:ext>
            </a:extLst>
          </p:cNvPr>
          <p:cNvSpPr txBox="1"/>
          <p:nvPr/>
        </p:nvSpPr>
        <p:spPr>
          <a:xfrm>
            <a:off x="7259243" y="1301097"/>
            <a:ext cx="4040743" cy="400110"/>
          </a:xfrm>
          <a:prstGeom prst="rect">
            <a:avLst/>
          </a:prstGeom>
          <a:noFill/>
        </p:spPr>
        <p:txBody>
          <a:bodyPr wrap="square" rtlCol="0">
            <a:spAutoFit/>
          </a:bodyPr>
          <a:lstStyle>
            <a:defPPr>
              <a:defRPr lang="en-US"/>
            </a:defPPr>
            <a:lvl1pPr>
              <a:defRPr sz="2000"/>
            </a:lvl1pPr>
          </a:lstStyle>
          <a:p>
            <a:r>
              <a:rPr lang="en-GB">
                <a:solidFill>
                  <a:schemeClr val="accent3">
                    <a:lumMod val="75000"/>
                  </a:schemeClr>
                </a:solidFill>
              </a:rPr>
              <a:t>Marketing / communication </a:t>
            </a:r>
            <a:r>
              <a:rPr lang="en-GB"/>
              <a:t>skills</a:t>
            </a:r>
          </a:p>
        </p:txBody>
      </p:sp>
      <p:sp>
        <p:nvSpPr>
          <p:cNvPr id="7" name="TextBox 6">
            <a:extLst>
              <a:ext uri="{FF2B5EF4-FFF2-40B4-BE49-F238E27FC236}">
                <a16:creationId xmlns:a16="http://schemas.microsoft.com/office/drawing/2014/main" id="{ED546DF9-5E4E-1FF7-95EC-4C978D0CE7E9}"/>
              </a:ext>
            </a:extLst>
          </p:cNvPr>
          <p:cNvSpPr txBox="1"/>
          <p:nvPr/>
        </p:nvSpPr>
        <p:spPr>
          <a:xfrm>
            <a:off x="892014" y="1380658"/>
            <a:ext cx="1890943" cy="400110"/>
          </a:xfrm>
          <a:prstGeom prst="rect">
            <a:avLst/>
          </a:prstGeom>
          <a:noFill/>
        </p:spPr>
        <p:txBody>
          <a:bodyPr wrap="square" rtlCol="0">
            <a:spAutoFit/>
          </a:bodyPr>
          <a:lstStyle/>
          <a:p>
            <a:r>
              <a:rPr lang="en-GB" sz="2000">
                <a:solidFill>
                  <a:schemeClr val="accent3">
                    <a:lumMod val="75000"/>
                  </a:schemeClr>
                </a:solidFill>
              </a:rPr>
              <a:t>Strategic</a:t>
            </a:r>
            <a:r>
              <a:rPr lang="en-GB" sz="2000"/>
              <a:t> skills</a:t>
            </a:r>
          </a:p>
        </p:txBody>
      </p:sp>
      <p:sp>
        <p:nvSpPr>
          <p:cNvPr id="8" name="TextBox 7">
            <a:extLst>
              <a:ext uri="{FF2B5EF4-FFF2-40B4-BE49-F238E27FC236}">
                <a16:creationId xmlns:a16="http://schemas.microsoft.com/office/drawing/2014/main" id="{0D821055-C9D6-BCF2-E905-BF24BAF8D9E4}"/>
              </a:ext>
            </a:extLst>
          </p:cNvPr>
          <p:cNvSpPr txBox="1"/>
          <p:nvPr/>
        </p:nvSpPr>
        <p:spPr>
          <a:xfrm>
            <a:off x="2968487" y="5292676"/>
            <a:ext cx="5910470" cy="707886"/>
          </a:xfrm>
          <a:prstGeom prst="rect">
            <a:avLst/>
          </a:prstGeom>
          <a:noFill/>
        </p:spPr>
        <p:txBody>
          <a:bodyPr wrap="square" rtlCol="0">
            <a:spAutoFit/>
          </a:bodyPr>
          <a:lstStyle/>
          <a:p>
            <a:r>
              <a:rPr lang="en-GB" sz="2000">
                <a:solidFill>
                  <a:schemeClr val="accent3">
                    <a:lumMod val="75000"/>
                  </a:schemeClr>
                </a:solidFill>
              </a:rPr>
              <a:t>Enabling skills: </a:t>
            </a:r>
            <a:r>
              <a:rPr lang="en-GB" sz="2000"/>
              <a:t>digital and data analysis skills &amp; product and process design skills</a:t>
            </a:r>
          </a:p>
        </p:txBody>
      </p:sp>
      <p:sp>
        <p:nvSpPr>
          <p:cNvPr id="9" name="TextBox 8">
            <a:extLst>
              <a:ext uri="{FF2B5EF4-FFF2-40B4-BE49-F238E27FC236}">
                <a16:creationId xmlns:a16="http://schemas.microsoft.com/office/drawing/2014/main" id="{72468874-A412-FA46-AA80-B8B52AE32CFE}"/>
              </a:ext>
            </a:extLst>
          </p:cNvPr>
          <p:cNvSpPr txBox="1"/>
          <p:nvPr/>
        </p:nvSpPr>
        <p:spPr>
          <a:xfrm>
            <a:off x="4196279" y="1355231"/>
            <a:ext cx="2127248" cy="400110"/>
          </a:xfrm>
          <a:prstGeom prst="rect">
            <a:avLst/>
          </a:prstGeom>
          <a:noFill/>
        </p:spPr>
        <p:txBody>
          <a:bodyPr wrap="square" rtlCol="0">
            <a:spAutoFit/>
          </a:bodyPr>
          <a:lstStyle>
            <a:defPPr>
              <a:defRPr lang="en-US"/>
            </a:defPPr>
            <a:lvl1pPr>
              <a:defRPr sz="2000"/>
            </a:lvl1pPr>
          </a:lstStyle>
          <a:p>
            <a:r>
              <a:rPr lang="en-GB">
                <a:solidFill>
                  <a:schemeClr val="accent3">
                    <a:lumMod val="75000"/>
                  </a:schemeClr>
                </a:solidFill>
              </a:rPr>
              <a:t>Production</a:t>
            </a:r>
            <a:r>
              <a:rPr lang="en-GB"/>
              <a:t> skills</a:t>
            </a:r>
          </a:p>
        </p:txBody>
      </p:sp>
      <p:sp>
        <p:nvSpPr>
          <p:cNvPr id="3" name="Oval 2">
            <a:extLst>
              <a:ext uri="{FF2B5EF4-FFF2-40B4-BE49-F238E27FC236}">
                <a16:creationId xmlns:a16="http://schemas.microsoft.com/office/drawing/2014/main" id="{666B4C22-235F-31AA-CF62-30F4CDD0D597}"/>
              </a:ext>
            </a:extLst>
          </p:cNvPr>
          <p:cNvSpPr/>
          <p:nvPr/>
        </p:nvSpPr>
        <p:spPr>
          <a:xfrm>
            <a:off x="104931" y="5243586"/>
            <a:ext cx="2714704" cy="1129431"/>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100000" t="100000"/>
            </a:path>
            <a:tileRect r="-100000" b="-10000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b="1"/>
              <a:t>Systems thinking, empathy</a:t>
            </a:r>
          </a:p>
        </p:txBody>
      </p:sp>
      <p:sp>
        <p:nvSpPr>
          <p:cNvPr id="5" name="Content Placeholder 2">
            <a:extLst>
              <a:ext uri="{FF2B5EF4-FFF2-40B4-BE49-F238E27FC236}">
                <a16:creationId xmlns:a16="http://schemas.microsoft.com/office/drawing/2014/main" id="{70B0173C-BAC3-4CE0-CB54-36B267420012}"/>
              </a:ext>
            </a:extLst>
          </p:cNvPr>
          <p:cNvSpPr txBox="1">
            <a:spLocks/>
          </p:cNvSpPr>
          <p:nvPr/>
        </p:nvSpPr>
        <p:spPr>
          <a:xfrm>
            <a:off x="1808444" y="6596550"/>
            <a:ext cx="9329690" cy="522899"/>
          </a:xfrm>
          <a:prstGeom prst="rect">
            <a:avLst/>
          </a:prstGeom>
        </p:spPr>
        <p:txBody>
          <a:bodyPr>
            <a:noAutofit/>
          </a:bodyPr>
          <a:lstStyle>
            <a:lvl1pPr marL="0" indent="0" algn="l" defTabSz="121917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GB" sz="1400" b="0" i="1" kern="0">
                <a:solidFill>
                  <a:schemeClr val="tx1">
                    <a:lumMod val="65000"/>
                    <a:lumOff val="35000"/>
                  </a:schemeClr>
                </a:solidFill>
              </a:rPr>
              <a:t>Source</a:t>
            </a:r>
            <a:r>
              <a:rPr lang="en-GB" sz="1400" b="0" kern="0">
                <a:solidFill>
                  <a:schemeClr val="tx1">
                    <a:lumMod val="65000"/>
                    <a:lumOff val="35000"/>
                  </a:schemeClr>
                </a:solidFill>
              </a:rPr>
              <a:t>: Cedefop green skills foresights in </a:t>
            </a:r>
            <a:r>
              <a:rPr lang="en-GB" sz="1400" b="0" kern="0">
                <a:solidFill>
                  <a:schemeClr val="bg1"/>
                </a:solidFill>
                <a:hlinkClick r:id="rId4"/>
              </a:rPr>
              <a:t>cities</a:t>
            </a:r>
            <a:r>
              <a:rPr lang="en-GB" sz="1400" b="0" kern="0">
                <a:solidFill>
                  <a:schemeClr val="tx1">
                    <a:lumMod val="65000"/>
                    <a:lumOff val="35000"/>
                  </a:schemeClr>
                </a:solidFill>
              </a:rPr>
              <a:t>, </a:t>
            </a:r>
            <a:r>
              <a:rPr lang="en-GB" sz="1400" b="0" kern="0">
                <a:solidFill>
                  <a:schemeClr val="bg1"/>
                </a:solidFill>
                <a:hlinkClick r:id="rId5"/>
              </a:rPr>
              <a:t>waste management </a:t>
            </a:r>
            <a:r>
              <a:rPr lang="en-GB" sz="1400" b="0" kern="0">
                <a:solidFill>
                  <a:schemeClr val="tx1">
                    <a:lumMod val="65000"/>
                    <a:lumOff val="35000"/>
                  </a:schemeClr>
                </a:solidFill>
              </a:rPr>
              <a:t>,</a:t>
            </a:r>
            <a:r>
              <a:rPr lang="en-GB" sz="1400" b="0" kern="0">
                <a:solidFill>
                  <a:schemeClr val="bg1"/>
                </a:solidFill>
              </a:rPr>
              <a:t> </a:t>
            </a:r>
            <a:r>
              <a:rPr lang="en-GB" sz="1400" b="0" kern="0">
                <a:solidFill>
                  <a:schemeClr val="bg1"/>
                </a:solidFill>
                <a:hlinkClick r:id="rId6"/>
              </a:rPr>
              <a:t>agri-food</a:t>
            </a:r>
            <a:r>
              <a:rPr lang="en-GB" sz="1400" b="0" kern="0">
                <a:solidFill>
                  <a:schemeClr val="bg1"/>
                </a:solidFill>
              </a:rPr>
              <a:t> </a:t>
            </a:r>
            <a:r>
              <a:rPr lang="en-GB" sz="1400" b="0" kern="0">
                <a:solidFill>
                  <a:schemeClr val="tx1">
                    <a:lumMod val="65000"/>
                    <a:lumOff val="35000"/>
                  </a:schemeClr>
                </a:solidFill>
              </a:rPr>
              <a:t>and</a:t>
            </a:r>
            <a:r>
              <a:rPr lang="en-GB" sz="1400" b="0" kern="0">
                <a:solidFill>
                  <a:schemeClr val="bg1"/>
                </a:solidFill>
              </a:rPr>
              <a:t> </a:t>
            </a:r>
            <a:r>
              <a:rPr lang="en-GB" sz="1400" b="0" kern="0">
                <a:solidFill>
                  <a:schemeClr val="bg1"/>
                </a:solidFill>
                <a:hlinkClick r:id="rId7"/>
              </a:rPr>
              <a:t>circular economy</a:t>
            </a:r>
            <a:endParaRPr lang="en-GB" sz="1400" b="0">
              <a:solidFill>
                <a:schemeClr val="bg1"/>
              </a:solidFill>
            </a:endParaRPr>
          </a:p>
        </p:txBody>
      </p:sp>
      <p:grpSp>
        <p:nvGrpSpPr>
          <p:cNvPr id="10" name="Group 9">
            <a:extLst>
              <a:ext uri="{FF2B5EF4-FFF2-40B4-BE49-F238E27FC236}">
                <a16:creationId xmlns:a16="http://schemas.microsoft.com/office/drawing/2014/main" id="{BEA4EF66-C5FA-9951-028B-4C2AD507CA55}"/>
              </a:ext>
            </a:extLst>
          </p:cNvPr>
          <p:cNvGrpSpPr/>
          <p:nvPr/>
        </p:nvGrpSpPr>
        <p:grpSpPr>
          <a:xfrm>
            <a:off x="10325284" y="412073"/>
            <a:ext cx="1866716" cy="365125"/>
            <a:chOff x="10325284" y="698920"/>
            <a:chExt cx="1866716" cy="365125"/>
          </a:xfrm>
        </p:grpSpPr>
        <p:sp>
          <p:nvSpPr>
            <p:cNvPr id="11" name="Rectangle 10">
              <a:extLst>
                <a:ext uri="{FF2B5EF4-FFF2-40B4-BE49-F238E27FC236}">
                  <a16:creationId xmlns:a16="http://schemas.microsoft.com/office/drawing/2014/main" id="{8EFE4C0E-539A-4062-8530-DF52ADAA15FB}"/>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a:extLst>
                <a:ext uri="{FF2B5EF4-FFF2-40B4-BE49-F238E27FC236}">
                  <a16:creationId xmlns:a16="http://schemas.microsoft.com/office/drawing/2014/main" id="{D6B2B3D6-72E1-0B4D-F975-BC487E04BCA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1745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3D1DFF-81E7-DF6F-C2FD-79A5F8512ACF}"/>
              </a:ext>
            </a:extLst>
          </p:cNvPr>
          <p:cNvSpPr/>
          <p:nvPr/>
        </p:nvSpPr>
        <p:spPr>
          <a:xfrm>
            <a:off x="118755" y="3369930"/>
            <a:ext cx="5645581" cy="228600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atin typeface="Arial" panose="020B0604020202020204" pitchFamily="34" charset="0"/>
              <a:cs typeface="Arial" panose="020B0604020202020204" pitchFamily="34" charset="0"/>
            </a:endParaRPr>
          </a:p>
        </p:txBody>
      </p:sp>
      <p:sp>
        <p:nvSpPr>
          <p:cNvPr id="8" name="Subtitle 2">
            <a:extLst>
              <a:ext uri="{FF2B5EF4-FFF2-40B4-BE49-F238E27FC236}">
                <a16:creationId xmlns:a16="http://schemas.microsoft.com/office/drawing/2014/main" id="{AD2FDF18-B7C8-5845-7E47-3E9A4E0892B7}"/>
              </a:ext>
            </a:extLst>
          </p:cNvPr>
          <p:cNvSpPr txBox="1">
            <a:spLocks/>
          </p:cNvSpPr>
          <p:nvPr/>
        </p:nvSpPr>
        <p:spPr>
          <a:xfrm>
            <a:off x="5934546" y="982307"/>
            <a:ext cx="6153343" cy="4690137"/>
          </a:xfrm>
          <a:prstGeom prst="rect">
            <a:avLst/>
          </a:prstGeom>
        </p:spPr>
        <p:txBody>
          <a:bodyPr/>
          <a:lstStyle>
            <a:lvl1pPr marL="0" indent="0" algn="l" defTabSz="1219170" rtl="0" eaLnBrk="1" latinLnBrk="0" hangingPunct="1">
              <a:spcBef>
                <a:spcPct val="20000"/>
              </a:spcBef>
              <a:buFont typeface="Arial" panose="020B0604020202020204" pitchFamily="34" charset="0"/>
              <a:buNone/>
              <a:defRPr sz="20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457200" indent="0" algn="ctr" defTabSz="1219170" rtl="0" eaLnBrk="1" latinLnBrk="0" hangingPunct="1">
              <a:spcBef>
                <a:spcPct val="20000"/>
              </a:spcBef>
              <a:buFont typeface="Arial" panose="020B0604020202020204" pitchFamily="34" charset="0"/>
              <a:buNone/>
              <a:defRPr sz="3733" kern="1200">
                <a:solidFill>
                  <a:schemeClr val="tx1">
                    <a:tint val="75000"/>
                  </a:schemeClr>
                </a:solidFill>
                <a:latin typeface="+mn-lt"/>
                <a:ea typeface="+mn-ea"/>
                <a:cs typeface="+mn-cs"/>
              </a:defRPr>
            </a:lvl2pPr>
            <a:lvl3pPr marL="914400" indent="0" algn="ctr" defTabSz="121917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3pPr>
            <a:lvl4pPr marL="13716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4pPr>
            <a:lvl5pPr marL="18288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5pPr>
            <a:lvl6pPr marL="22860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27432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32004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36576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a:spcAft>
                <a:spcPts val="600"/>
              </a:spcAft>
            </a:pPr>
            <a:r>
              <a:rPr lang="en-US" sz="2400" b="1"/>
              <a:t>EYS virtual get-togethers </a:t>
            </a:r>
            <a:r>
              <a:rPr lang="en-US" b="1"/>
              <a:t>(90min) </a:t>
            </a:r>
            <a:r>
              <a:rPr lang="en-GB" sz="2100" b="1">
                <a:solidFill>
                  <a:schemeClr val="tx1"/>
                </a:solidFill>
              </a:rPr>
              <a:t>2023/24</a:t>
            </a:r>
          </a:p>
          <a:p>
            <a:pPr marL="285750" indent="-285750">
              <a:spcAft>
                <a:spcPts val="600"/>
              </a:spcAft>
              <a:buFont typeface="Arial" panose="020B0604020202020204" pitchFamily="34" charset="0"/>
              <a:buChar char="•"/>
            </a:pPr>
            <a:r>
              <a:rPr lang="en-GB" sz="2100">
                <a:solidFill>
                  <a:schemeClr val="accent3">
                    <a:lumMod val="75000"/>
                  </a:schemeClr>
                </a:solidFill>
              </a:rPr>
              <a:t>EU blueprints in the spotlight – sectoral skills strategies: 26/9</a:t>
            </a:r>
          </a:p>
          <a:p>
            <a:pPr marL="285750" indent="-285750">
              <a:spcAft>
                <a:spcPts val="600"/>
              </a:spcAft>
              <a:buFont typeface="Arial" panose="020B0604020202020204" pitchFamily="34" charset="0"/>
              <a:buChar char="•"/>
            </a:pPr>
            <a:r>
              <a:rPr lang="en-GB" sz="2100">
                <a:solidFill>
                  <a:schemeClr val="accent3">
                    <a:lumMod val="75000"/>
                  </a:schemeClr>
                </a:solidFill>
              </a:rPr>
              <a:t>Valuing all skills - The European approach to validation 3/10</a:t>
            </a:r>
          </a:p>
          <a:p>
            <a:pPr marL="285750" indent="-285750">
              <a:spcAft>
                <a:spcPts val="600"/>
              </a:spcAft>
              <a:buFont typeface="Arial" panose="020B0604020202020204" pitchFamily="34" charset="0"/>
              <a:buChar char="•"/>
            </a:pPr>
            <a:r>
              <a:rPr lang="en-GB" sz="2100"/>
              <a:t>Matching skills to quality jobs - From evidence to action </a:t>
            </a:r>
          </a:p>
          <a:p>
            <a:pPr marL="285750" indent="-285750">
              <a:spcAft>
                <a:spcPts val="600"/>
              </a:spcAft>
              <a:buFont typeface="Arial" panose="020B0604020202020204" pitchFamily="34" charset="0"/>
              <a:buChar char="•"/>
            </a:pPr>
            <a:r>
              <a:rPr lang="en-GB" sz="2100"/>
              <a:t>Tackling the digital divide in the EU and beyond (with ETF)</a:t>
            </a:r>
          </a:p>
          <a:p>
            <a:pPr marL="285750" indent="-285750">
              <a:spcAft>
                <a:spcPts val="600"/>
              </a:spcAft>
              <a:buFont typeface="Arial" panose="020B0604020202020204" pitchFamily="34" charset="0"/>
              <a:buChar char="•"/>
            </a:pPr>
            <a:r>
              <a:rPr lang="en-GB" sz="2100"/>
              <a:t>What does going green mean for skills? (Green Observatory)</a:t>
            </a:r>
          </a:p>
          <a:p>
            <a:pPr>
              <a:spcAft>
                <a:spcPts val="600"/>
              </a:spcAft>
            </a:pPr>
            <a:endParaRPr lang="en-US" sz="1400"/>
          </a:p>
          <a:p>
            <a:pPr>
              <a:spcBef>
                <a:spcPts val="0"/>
              </a:spcBef>
              <a:spcAft>
                <a:spcPts val="600"/>
              </a:spcAft>
            </a:pPr>
            <a:r>
              <a:rPr lang="en-US" sz="2800"/>
              <a:t>	</a:t>
            </a:r>
            <a:endParaRPr lang="en-GB" sz="2400"/>
          </a:p>
        </p:txBody>
      </p:sp>
      <p:sp>
        <p:nvSpPr>
          <p:cNvPr id="40" name="Title 1">
            <a:extLst>
              <a:ext uri="{FF2B5EF4-FFF2-40B4-BE49-F238E27FC236}">
                <a16:creationId xmlns:a16="http://schemas.microsoft.com/office/drawing/2014/main" id="{13B0CC36-A7CA-FF55-6FC9-FE5701F3FEBB}"/>
              </a:ext>
            </a:extLst>
          </p:cNvPr>
          <p:cNvSpPr txBox="1">
            <a:spLocks/>
          </p:cNvSpPr>
          <p:nvPr/>
        </p:nvSpPr>
        <p:spPr>
          <a:xfrm>
            <a:off x="153790" y="168066"/>
            <a:ext cx="11714210" cy="814241"/>
          </a:xfrm>
          <a:prstGeom prst="rect">
            <a:avLst/>
          </a:prstGeom>
        </p:spPr>
        <p:txBody>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96D8"/>
                </a:solidFill>
                <a:effectLst/>
                <a:uLnTx/>
                <a:uFillTx/>
                <a:latin typeface="Arial" panose="020B0604020202020204" pitchFamily="34" charset="0"/>
                <a:ea typeface="+mj-ea"/>
                <a:cs typeface="Arial" panose="020B0604020202020204" pitchFamily="34" charset="0"/>
              </a:rPr>
              <a:t>Cedefop reaches out </a:t>
            </a:r>
            <a:r>
              <a:rPr kumimoji="0" lang="en-GB" sz="2800" b="1"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in the European Year of Skills</a:t>
            </a:r>
            <a:endParaRPr kumimoji="0" lang="en-GB"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3" name="Subtitle 2">
            <a:extLst>
              <a:ext uri="{FF2B5EF4-FFF2-40B4-BE49-F238E27FC236}">
                <a16:creationId xmlns:a16="http://schemas.microsoft.com/office/drawing/2014/main" id="{FE288137-CAFF-BCC5-A57C-036257BB0D97}"/>
              </a:ext>
            </a:extLst>
          </p:cNvPr>
          <p:cNvSpPr txBox="1">
            <a:spLocks/>
          </p:cNvSpPr>
          <p:nvPr/>
        </p:nvSpPr>
        <p:spPr>
          <a:xfrm>
            <a:off x="324000" y="982307"/>
            <a:ext cx="5422301" cy="2076448"/>
          </a:xfrm>
          <a:prstGeom prst="rect">
            <a:avLst/>
          </a:prstGeom>
        </p:spPr>
        <p:txBody>
          <a:bodyPr/>
          <a:lstStyle>
            <a:lvl1pPr marL="0" indent="0" algn="l" defTabSz="1219170" rtl="0" eaLnBrk="1" latinLnBrk="0" hangingPunct="1">
              <a:spcBef>
                <a:spcPct val="20000"/>
              </a:spcBef>
              <a:buFont typeface="Arial" panose="020B0604020202020204" pitchFamily="34" charset="0"/>
              <a:buNone/>
              <a:defRPr sz="20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457200" indent="0" algn="ctr" defTabSz="1219170" rtl="0" eaLnBrk="1" latinLnBrk="0" hangingPunct="1">
              <a:spcBef>
                <a:spcPct val="20000"/>
              </a:spcBef>
              <a:buFont typeface="Arial" panose="020B0604020202020204" pitchFamily="34" charset="0"/>
              <a:buNone/>
              <a:defRPr sz="3733" kern="1200">
                <a:solidFill>
                  <a:schemeClr val="tx1">
                    <a:tint val="75000"/>
                  </a:schemeClr>
                </a:solidFill>
                <a:latin typeface="+mn-lt"/>
                <a:ea typeface="+mn-ea"/>
                <a:cs typeface="+mn-cs"/>
              </a:defRPr>
            </a:lvl2pPr>
            <a:lvl3pPr marL="914400" indent="0" algn="ctr" defTabSz="121917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3pPr>
            <a:lvl4pPr marL="13716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4pPr>
            <a:lvl5pPr marL="18288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5pPr>
            <a:lvl6pPr marL="22860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27432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32004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36576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r>
              <a:rPr lang="en-US" sz="2400" b="1"/>
              <a:t>Main events</a:t>
            </a:r>
          </a:p>
          <a:p>
            <a:endParaRPr lang="en-US" sz="1200"/>
          </a:p>
          <a:p>
            <a:r>
              <a:rPr lang="en-US" sz="2400" b="1" i="1">
                <a:solidFill>
                  <a:srgbClr val="1F487C"/>
                </a:solidFill>
              </a:rPr>
              <a:t>Skills, Skills, Skills – 20/9</a:t>
            </a:r>
          </a:p>
          <a:p>
            <a:r>
              <a:rPr lang="en-US" sz="2400" b="1">
                <a:solidFill>
                  <a:schemeClr val="bg1">
                    <a:lumMod val="65000"/>
                  </a:schemeClr>
                </a:solidFill>
              </a:rPr>
              <a:t>At the European Parliament with the European Commission, Eurofound, ETF, ELA and EU-OSHA</a:t>
            </a:r>
          </a:p>
          <a:p>
            <a:pPr algn="l"/>
            <a:endParaRPr lang="en-GB" sz="2000" b="0" i="0" u="none" strike="noStrike" baseline="0">
              <a:solidFill>
                <a:srgbClr val="000000"/>
              </a:solidFill>
              <a:latin typeface="Arial" panose="020B0604020202020204" pitchFamily="34" charset="0"/>
            </a:endParaRPr>
          </a:p>
          <a:p>
            <a:r>
              <a:rPr lang="en-GB" sz="2800" b="1" i="1" u="none" strike="noStrike" baseline="0">
                <a:solidFill>
                  <a:srgbClr val="1F487C"/>
                </a:solidFill>
                <a:latin typeface="Arial" panose="020B0604020202020204" pitchFamily="34" charset="0"/>
              </a:rPr>
              <a:t>Mind the gap</a:t>
            </a:r>
            <a:r>
              <a:rPr lang="en-GB" sz="2800" b="1" i="1" u="none" strike="noStrike" baseline="0">
                <a:solidFill>
                  <a:srgbClr val="FFC000"/>
                </a:solidFill>
                <a:latin typeface="Arial" panose="020B0604020202020204" pitchFamily="34" charset="0"/>
              </a:rPr>
              <a:t>s </a:t>
            </a:r>
            <a:r>
              <a:rPr lang="en-GB" sz="2800" b="1" i="1" u="none" strike="noStrike" baseline="0">
                <a:solidFill>
                  <a:srgbClr val="1F487C"/>
                </a:solidFill>
                <a:latin typeface="Arial" panose="020B0604020202020204" pitchFamily="34" charset="0"/>
              </a:rPr>
              <a:t>– Skills and learning in a changing world of work - 12/10</a:t>
            </a:r>
          </a:p>
          <a:p>
            <a:r>
              <a:rPr lang="en-GB" sz="2400" b="1">
                <a:solidFill>
                  <a:schemeClr val="tx1"/>
                </a:solidFill>
              </a:rPr>
              <a:t>Cedefop flagship event in Brussels</a:t>
            </a:r>
          </a:p>
          <a:p>
            <a:endParaRPr lang="en-US" sz="2400">
              <a:solidFill>
                <a:schemeClr val="bg1">
                  <a:lumMod val="65000"/>
                </a:schemeClr>
              </a:solidFill>
            </a:endParaRPr>
          </a:p>
          <a:p>
            <a:r>
              <a:rPr lang="en-US" sz="2400"/>
              <a:t>Contact Cedefop for more information</a:t>
            </a:r>
            <a:endParaRPr lang="en-GB"/>
          </a:p>
        </p:txBody>
      </p:sp>
      <p:pic>
        <p:nvPicPr>
          <p:cNvPr id="5" name="Picture 4">
            <a:extLst>
              <a:ext uri="{FF2B5EF4-FFF2-40B4-BE49-F238E27FC236}">
                <a16:creationId xmlns:a16="http://schemas.microsoft.com/office/drawing/2014/main" id="{F5E7DA15-B322-A597-3F50-A6C273C7C3C2}"/>
              </a:ext>
            </a:extLst>
          </p:cNvPr>
          <p:cNvPicPr>
            <a:picLocks noChangeAspect="1"/>
          </p:cNvPicPr>
          <p:nvPr/>
        </p:nvPicPr>
        <p:blipFill>
          <a:blip r:embed="rId3"/>
          <a:stretch>
            <a:fillRect/>
          </a:stretch>
        </p:blipFill>
        <p:spPr>
          <a:xfrm>
            <a:off x="11163358" y="5328035"/>
            <a:ext cx="1000880" cy="1529965"/>
          </a:xfrm>
          <a:prstGeom prst="rect">
            <a:avLst/>
          </a:prstGeom>
        </p:spPr>
      </p:pic>
      <p:sp>
        <p:nvSpPr>
          <p:cNvPr id="2" name="Subtitle 2">
            <a:extLst>
              <a:ext uri="{FF2B5EF4-FFF2-40B4-BE49-F238E27FC236}">
                <a16:creationId xmlns:a16="http://schemas.microsoft.com/office/drawing/2014/main" id="{4E805E6A-74E6-6BC7-C6CF-05F82E28CAC4}"/>
              </a:ext>
            </a:extLst>
          </p:cNvPr>
          <p:cNvSpPr txBox="1">
            <a:spLocks/>
          </p:cNvSpPr>
          <p:nvPr/>
        </p:nvSpPr>
        <p:spPr>
          <a:xfrm>
            <a:off x="7932281" y="5773882"/>
            <a:ext cx="3231077" cy="814242"/>
          </a:xfrm>
          <a:prstGeom prst="rect">
            <a:avLst/>
          </a:prstGeom>
        </p:spPr>
        <p:txBody>
          <a:bodyPr/>
          <a:lstStyle>
            <a:lvl1pPr marL="0" indent="0" algn="l" defTabSz="1219170" rtl="0" eaLnBrk="1" latinLnBrk="0" hangingPunct="1">
              <a:spcBef>
                <a:spcPct val="20000"/>
              </a:spcBef>
              <a:buFont typeface="Arial" panose="020B0604020202020204" pitchFamily="34" charset="0"/>
              <a:buNone/>
              <a:defRPr sz="20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457200" indent="0" algn="ctr" defTabSz="1219170" rtl="0" eaLnBrk="1" latinLnBrk="0" hangingPunct="1">
              <a:spcBef>
                <a:spcPct val="20000"/>
              </a:spcBef>
              <a:buFont typeface="Arial" panose="020B0604020202020204" pitchFamily="34" charset="0"/>
              <a:buNone/>
              <a:defRPr sz="3733" kern="1200">
                <a:solidFill>
                  <a:schemeClr val="tx1">
                    <a:tint val="75000"/>
                  </a:schemeClr>
                </a:solidFill>
                <a:latin typeface="+mn-lt"/>
                <a:ea typeface="+mn-ea"/>
                <a:cs typeface="+mn-cs"/>
              </a:defRPr>
            </a:lvl2pPr>
            <a:lvl3pPr marL="914400" indent="0" algn="ctr" defTabSz="121917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3pPr>
            <a:lvl4pPr marL="13716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4pPr>
            <a:lvl5pPr marL="18288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5pPr>
            <a:lvl6pPr marL="22860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27432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32004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3657600"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a:spcBef>
                <a:spcPts val="0"/>
              </a:spcBef>
            </a:pPr>
            <a:r>
              <a:rPr lang="en-US" i="1">
                <a:solidFill>
                  <a:schemeClr val="accent5">
                    <a:lumMod val="75000"/>
                  </a:schemeClr>
                </a:solidFill>
              </a:rPr>
              <a:t>Info on Cedefop webportal </a:t>
            </a:r>
          </a:p>
          <a:p>
            <a:pPr>
              <a:spcBef>
                <a:spcPts val="0"/>
              </a:spcBef>
            </a:pPr>
            <a:r>
              <a:rPr lang="en-US" i="1">
                <a:solidFill>
                  <a:schemeClr val="accent5">
                    <a:lumMod val="75000"/>
                  </a:schemeClr>
                </a:solidFill>
              </a:rPr>
              <a:t>&amp; social media</a:t>
            </a:r>
            <a:r>
              <a:rPr lang="en-US"/>
              <a:t>	</a:t>
            </a:r>
            <a:endParaRPr lang="en-GB" sz="1800"/>
          </a:p>
        </p:txBody>
      </p:sp>
    </p:spTree>
    <p:extLst>
      <p:ext uri="{BB962C8B-B14F-4D97-AF65-F5344CB8AC3E}">
        <p14:creationId xmlns:p14="http://schemas.microsoft.com/office/powerpoint/2010/main" val="2225285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A364-2ABB-D9A9-4763-AB7E3733944A}"/>
              </a:ext>
            </a:extLst>
          </p:cNvPr>
          <p:cNvSpPr>
            <a:spLocks noGrp="1"/>
          </p:cNvSpPr>
          <p:nvPr>
            <p:ph type="title"/>
          </p:nvPr>
        </p:nvSpPr>
        <p:spPr/>
        <p:txBody>
          <a:bodyPr/>
          <a:lstStyle/>
          <a:p>
            <a:r>
              <a:rPr lang="en-GB" dirty="0" err="1"/>
              <a:t>Slido</a:t>
            </a:r>
            <a:r>
              <a:rPr lang="en-GB" dirty="0"/>
              <a:t> question 1: Let’s get to know each other!</a:t>
            </a:r>
          </a:p>
        </p:txBody>
      </p:sp>
      <p:sp>
        <p:nvSpPr>
          <p:cNvPr id="3" name="Content Placeholder 2">
            <a:extLst>
              <a:ext uri="{FF2B5EF4-FFF2-40B4-BE49-F238E27FC236}">
                <a16:creationId xmlns:a16="http://schemas.microsoft.com/office/drawing/2014/main" id="{F7A6496D-AABD-C6E9-3FB0-51FA19DFCF51}"/>
              </a:ext>
            </a:extLst>
          </p:cNvPr>
          <p:cNvSpPr>
            <a:spLocks noGrp="1"/>
          </p:cNvSpPr>
          <p:nvPr>
            <p:ph idx="1"/>
          </p:nvPr>
        </p:nvSpPr>
        <p:spPr/>
        <p:txBody>
          <a:bodyPr/>
          <a:lstStyle/>
          <a:p>
            <a:pPr marL="0" indent="0">
              <a:buNone/>
            </a:pPr>
            <a:r>
              <a:rPr lang="en-GB" dirty="0"/>
              <a:t>I am a:</a:t>
            </a:r>
          </a:p>
          <a:p>
            <a:r>
              <a:rPr lang="en-GB" dirty="0"/>
              <a:t>VET provider</a:t>
            </a:r>
          </a:p>
          <a:p>
            <a:r>
              <a:rPr lang="en-GB" dirty="0"/>
              <a:t>Career guidance counsellor/trainer/researcher</a:t>
            </a:r>
          </a:p>
          <a:p>
            <a:r>
              <a:rPr lang="en-GB" dirty="0"/>
              <a:t>Researcher</a:t>
            </a:r>
          </a:p>
          <a:p>
            <a:r>
              <a:rPr lang="en-GB" dirty="0"/>
              <a:t>Policy-maker</a:t>
            </a:r>
          </a:p>
          <a:p>
            <a:r>
              <a:rPr lang="en-GB" dirty="0"/>
              <a:t>Social partner (e.g., employer/employee organisation)</a:t>
            </a:r>
          </a:p>
          <a:p>
            <a:r>
              <a:rPr lang="en-GB" dirty="0"/>
              <a:t>Sectoral/occupational association</a:t>
            </a:r>
          </a:p>
        </p:txBody>
      </p:sp>
    </p:spTree>
    <p:extLst>
      <p:ext uri="{BB962C8B-B14F-4D97-AF65-F5344CB8AC3E}">
        <p14:creationId xmlns:p14="http://schemas.microsoft.com/office/powerpoint/2010/main" val="2687138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A364-2ABB-D9A9-4763-AB7E3733944A}"/>
              </a:ext>
            </a:extLst>
          </p:cNvPr>
          <p:cNvSpPr>
            <a:spLocks noGrp="1"/>
          </p:cNvSpPr>
          <p:nvPr>
            <p:ph type="title"/>
          </p:nvPr>
        </p:nvSpPr>
        <p:spPr/>
        <p:txBody>
          <a:bodyPr/>
          <a:lstStyle/>
          <a:p>
            <a:r>
              <a:rPr lang="en-GB" err="1"/>
              <a:t>Slido</a:t>
            </a:r>
            <a:r>
              <a:rPr lang="en-GB"/>
              <a:t> question 1</a:t>
            </a:r>
          </a:p>
        </p:txBody>
      </p:sp>
      <p:sp>
        <p:nvSpPr>
          <p:cNvPr id="3" name="Content Placeholder 2">
            <a:extLst>
              <a:ext uri="{FF2B5EF4-FFF2-40B4-BE49-F238E27FC236}">
                <a16:creationId xmlns:a16="http://schemas.microsoft.com/office/drawing/2014/main" id="{F7A6496D-AABD-C6E9-3FB0-51FA19DFCF51}"/>
              </a:ext>
            </a:extLst>
          </p:cNvPr>
          <p:cNvSpPr>
            <a:spLocks noGrp="1"/>
          </p:cNvSpPr>
          <p:nvPr>
            <p:ph idx="1"/>
          </p:nvPr>
        </p:nvSpPr>
        <p:spPr>
          <a:xfrm>
            <a:off x="511629" y="1690688"/>
            <a:ext cx="10515600" cy="4351338"/>
          </a:xfrm>
        </p:spPr>
        <p:txBody>
          <a:bodyPr/>
          <a:lstStyle/>
          <a:p>
            <a:pPr marL="0" indent="0">
              <a:buNone/>
            </a:pPr>
            <a:r>
              <a:rPr lang="en-GB" dirty="0"/>
              <a:t>I use skills intelligence in my work:</a:t>
            </a:r>
          </a:p>
          <a:p>
            <a:r>
              <a:rPr lang="en-GB" dirty="0"/>
              <a:t>Daily</a:t>
            </a:r>
          </a:p>
          <a:p>
            <a:r>
              <a:rPr lang="en-GB" dirty="0"/>
              <a:t>Once per week</a:t>
            </a:r>
          </a:p>
          <a:p>
            <a:r>
              <a:rPr lang="en-GB" dirty="0"/>
              <a:t>Once per month</a:t>
            </a:r>
          </a:p>
          <a:p>
            <a:r>
              <a:rPr lang="en-GB" dirty="0"/>
              <a:t>Never </a:t>
            </a:r>
          </a:p>
        </p:txBody>
      </p:sp>
    </p:spTree>
    <p:extLst>
      <p:ext uri="{BB962C8B-B14F-4D97-AF65-F5344CB8AC3E}">
        <p14:creationId xmlns:p14="http://schemas.microsoft.com/office/powerpoint/2010/main" val="2165383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A364-2ABB-D9A9-4763-AB7E3733944A}"/>
              </a:ext>
            </a:extLst>
          </p:cNvPr>
          <p:cNvSpPr>
            <a:spLocks noGrp="1"/>
          </p:cNvSpPr>
          <p:nvPr>
            <p:ph type="title"/>
          </p:nvPr>
        </p:nvSpPr>
        <p:spPr/>
        <p:txBody>
          <a:bodyPr/>
          <a:lstStyle/>
          <a:p>
            <a:r>
              <a:rPr lang="en-GB" dirty="0" err="1"/>
              <a:t>Slido</a:t>
            </a:r>
            <a:r>
              <a:rPr lang="en-GB" dirty="0"/>
              <a:t> question </a:t>
            </a:r>
          </a:p>
        </p:txBody>
      </p:sp>
      <p:sp>
        <p:nvSpPr>
          <p:cNvPr id="3" name="Content Placeholder 2">
            <a:extLst>
              <a:ext uri="{FF2B5EF4-FFF2-40B4-BE49-F238E27FC236}">
                <a16:creationId xmlns:a16="http://schemas.microsoft.com/office/drawing/2014/main" id="{F7A6496D-AABD-C6E9-3FB0-51FA19DFCF51}"/>
              </a:ext>
            </a:extLst>
          </p:cNvPr>
          <p:cNvSpPr>
            <a:spLocks noGrp="1"/>
          </p:cNvSpPr>
          <p:nvPr>
            <p:ph idx="1"/>
          </p:nvPr>
        </p:nvSpPr>
        <p:spPr>
          <a:xfrm>
            <a:off x="642257" y="1967140"/>
            <a:ext cx="10515600" cy="4351338"/>
          </a:xfrm>
        </p:spPr>
        <p:txBody>
          <a:bodyPr/>
          <a:lstStyle/>
          <a:p>
            <a:pPr marL="0" indent="0">
              <a:buNone/>
            </a:pPr>
            <a:r>
              <a:rPr lang="en-GB" dirty="0"/>
              <a:t>I mostly use skills intelligence in my work to support/shape: </a:t>
            </a:r>
          </a:p>
          <a:p>
            <a:r>
              <a:rPr lang="en-GB" dirty="0"/>
              <a:t>decisions at national level</a:t>
            </a:r>
          </a:p>
          <a:p>
            <a:r>
              <a:rPr lang="en-GB" dirty="0"/>
              <a:t>decisions at regional/city level</a:t>
            </a:r>
          </a:p>
          <a:p>
            <a:r>
              <a:rPr lang="en-GB" dirty="0"/>
              <a:t>policy making</a:t>
            </a:r>
          </a:p>
          <a:p>
            <a:r>
              <a:rPr lang="en-GB" dirty="0"/>
              <a:t>individuals (e.g. job seekers)</a:t>
            </a:r>
          </a:p>
          <a:p>
            <a:r>
              <a:rPr lang="en-GB" dirty="0"/>
              <a:t>VET programmes/curricula</a:t>
            </a:r>
          </a:p>
          <a:p>
            <a:pPr marL="0" indent="0">
              <a:buNone/>
            </a:pPr>
            <a:endParaRPr lang="en-GB" dirty="0"/>
          </a:p>
          <a:p>
            <a:endParaRPr lang="en-GB" dirty="0"/>
          </a:p>
        </p:txBody>
      </p:sp>
    </p:spTree>
    <p:extLst>
      <p:ext uri="{BB962C8B-B14F-4D97-AF65-F5344CB8AC3E}">
        <p14:creationId xmlns:p14="http://schemas.microsoft.com/office/powerpoint/2010/main" val="2919945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84D7EB-2AE0-247F-342C-FF037EAE94B5}"/>
              </a:ext>
            </a:extLst>
          </p:cNvPr>
          <p:cNvPicPr>
            <a:picLocks/>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3201670" y="508000"/>
            <a:ext cx="1219200" cy="510126"/>
          </a:xfrm>
          <a:prstGeom prst="rect">
            <a:avLst/>
          </a:prstGeom>
        </p:spPr>
      </p:pic>
      <p:pic>
        <p:nvPicPr>
          <p:cNvPr id="5" name="Picture 4">
            <a:extLst>
              <a:ext uri="{FF2B5EF4-FFF2-40B4-BE49-F238E27FC236}">
                <a16:creationId xmlns:a16="http://schemas.microsoft.com/office/drawing/2014/main" id="{0166A4BA-82CA-5073-1548-4C6E6D7F411F}"/>
              </a:ext>
            </a:extLst>
          </p:cNvPr>
          <p:cNvPicPr>
            <a:picLocks/>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508000" y="2209800"/>
            <a:ext cx="2438400" cy="2438400"/>
          </a:xfrm>
          <a:prstGeom prst="rect">
            <a:avLst/>
          </a:prstGeom>
        </p:spPr>
      </p:pic>
      <p:sp>
        <p:nvSpPr>
          <p:cNvPr id="6" name="Rectangle 5">
            <a:extLst>
              <a:ext uri="{FF2B5EF4-FFF2-40B4-BE49-F238E27FC236}">
                <a16:creationId xmlns:a16="http://schemas.microsoft.com/office/drawing/2014/main" id="{D867DD07-AA7E-37A3-3ABE-7879D3FCCC83}"/>
              </a:ext>
            </a:extLst>
          </p:cNvPr>
          <p:cNvSpPr/>
          <p:nvPr>
            <p:custDataLst>
              <p:tags r:id="rId4"/>
            </p:custDataLst>
          </p:nvPr>
        </p:nvSpPr>
        <p:spPr>
          <a:xfrm>
            <a:off x="3200400" y="2571750"/>
            <a:ext cx="8483600"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5B5B5B"/>
                </a:solidFill>
              </a:rPr>
              <a:t>I am mostly interested in:</a:t>
            </a:r>
          </a:p>
        </p:txBody>
      </p:sp>
      <p:sp>
        <p:nvSpPr>
          <p:cNvPr id="7" name="Rectangle 6">
            <a:extLst>
              <a:ext uri="{FF2B5EF4-FFF2-40B4-BE49-F238E27FC236}">
                <a16:creationId xmlns:a16="http://schemas.microsoft.com/office/drawing/2014/main" id="{CA4EAE8C-4F73-2812-4E9B-C250D4894BFE}"/>
              </a:ext>
            </a:extLst>
          </p:cNvPr>
          <p:cNvSpPr/>
          <p:nvPr>
            <p:custDataLst>
              <p:tags r:id="rId5"/>
            </p:custDataLst>
          </p:nvPr>
        </p:nvSpPr>
        <p:spPr>
          <a:xfrm>
            <a:off x="3200400" y="6096000"/>
            <a:ext cx="8737600" cy="510125"/>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300" b="1">
                <a:solidFill>
                  <a:srgbClr val="5B5B5B"/>
                </a:solidFill>
              </a:rPr>
              <a:t>ⓘ</a:t>
            </a:r>
            <a:r>
              <a:rPr lang="en-GB" sz="14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4070356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4FE2F1E-F5ED-B6EE-FB4F-C0B7CB82402D}"/>
              </a:ext>
            </a:extLst>
          </p:cNvPr>
          <p:cNvSpPr txBox="1">
            <a:spLocks/>
          </p:cNvSpPr>
          <p:nvPr/>
        </p:nvSpPr>
        <p:spPr>
          <a:xfrm>
            <a:off x="792015" y="364251"/>
            <a:ext cx="9592574" cy="773003"/>
          </a:xfrm>
          <a:prstGeom prst="rect">
            <a:avLst/>
          </a:prstGeom>
        </p:spPr>
        <p:txBody>
          <a:bodyPr/>
          <a:lstStyle>
            <a:lvl1pPr algn="l" defTabSz="1219170" rtl="0" eaLnBrk="1" latinLnBrk="0" hangingPunct="1">
              <a:spcBef>
                <a:spcPct val="0"/>
              </a:spcBef>
              <a:buNone/>
              <a:defRPr sz="4000" b="1" kern="1200">
                <a:solidFill>
                  <a:srgbClr val="00B0F0"/>
                </a:solidFill>
                <a:latin typeface="Arial" panose="020B0604020202020204" pitchFamily="34" charset="0"/>
                <a:ea typeface="+mj-ea"/>
                <a:cs typeface="Arial" panose="020B0604020202020204" pitchFamily="34" charset="0"/>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a:ln>
                  <a:noFill/>
                </a:ln>
                <a:solidFill>
                  <a:srgbClr val="00B0F0"/>
                </a:solidFill>
                <a:effectLst/>
                <a:uLnTx/>
                <a:uFillTx/>
                <a:latin typeface="Arial" panose="020B0604020202020204" pitchFamily="34" charset="0"/>
                <a:ea typeface="+mj-ea"/>
                <a:cs typeface="Arial" panose="020B0604020202020204" pitchFamily="34" charset="0"/>
              </a:rPr>
              <a:t>Skills intelligence challenges</a:t>
            </a:r>
          </a:p>
        </p:txBody>
      </p:sp>
      <p:sp>
        <p:nvSpPr>
          <p:cNvPr id="2" name="Rectangle: Rounded Corners 1">
            <a:extLst>
              <a:ext uri="{FF2B5EF4-FFF2-40B4-BE49-F238E27FC236}">
                <a16:creationId xmlns:a16="http://schemas.microsoft.com/office/drawing/2014/main" id="{F79F5E9A-BD3A-317B-D7EF-319150356699}"/>
              </a:ext>
            </a:extLst>
          </p:cNvPr>
          <p:cNvSpPr/>
          <p:nvPr/>
        </p:nvSpPr>
        <p:spPr>
          <a:xfrm>
            <a:off x="2590079" y="1563339"/>
            <a:ext cx="1645491" cy="37956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Affordable</a:t>
            </a:r>
          </a:p>
        </p:txBody>
      </p:sp>
      <p:sp>
        <p:nvSpPr>
          <p:cNvPr id="4" name="TextBox 3">
            <a:extLst>
              <a:ext uri="{FF2B5EF4-FFF2-40B4-BE49-F238E27FC236}">
                <a16:creationId xmlns:a16="http://schemas.microsoft.com/office/drawing/2014/main" id="{358202F8-9EDA-B6C1-0CAB-7914B19CC1B4}"/>
              </a:ext>
            </a:extLst>
          </p:cNvPr>
          <p:cNvSpPr txBox="1"/>
          <p:nvPr/>
        </p:nvSpPr>
        <p:spPr>
          <a:xfrm>
            <a:off x="283142" y="2261166"/>
            <a:ext cx="2597214"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a:ea typeface="+mn-ea"/>
                <a:cs typeface="+mn-cs"/>
              </a:rPr>
              <a:t>Employment (household) surveys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a:ea typeface="+mn-ea"/>
                <a:cs typeface="+mn-cs"/>
              </a:rPr>
              <a:t>Skills surveys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a:ea typeface="+mn-ea"/>
                <a:cs typeface="+mn-cs"/>
              </a:rPr>
              <a:t>Skills forecasts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prstClr val="black"/>
                </a:solidFill>
                <a:effectLst/>
                <a:uLnTx/>
                <a:uFillTx/>
                <a:latin typeface="Calibri"/>
                <a:ea typeface="+mn-ea"/>
                <a:cs typeface="+mn-cs"/>
              </a:rPr>
              <a:t>Online job advertisements</a:t>
            </a:r>
          </a:p>
        </p:txBody>
      </p:sp>
      <p:sp>
        <p:nvSpPr>
          <p:cNvPr id="7" name="Rectangle: Rounded Corners 6">
            <a:extLst>
              <a:ext uri="{FF2B5EF4-FFF2-40B4-BE49-F238E27FC236}">
                <a16:creationId xmlns:a16="http://schemas.microsoft.com/office/drawing/2014/main" id="{F3DDAC09-E2C5-1573-E68E-0C30CBFA21DE}"/>
              </a:ext>
            </a:extLst>
          </p:cNvPr>
          <p:cNvSpPr/>
          <p:nvPr/>
        </p:nvSpPr>
        <p:spPr>
          <a:xfrm>
            <a:off x="4525830" y="1563339"/>
            <a:ext cx="1645491" cy="37956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Detailed</a:t>
            </a:r>
          </a:p>
        </p:txBody>
      </p:sp>
      <p:sp>
        <p:nvSpPr>
          <p:cNvPr id="8" name="Rectangle: Rounded Corners 7">
            <a:extLst>
              <a:ext uri="{FF2B5EF4-FFF2-40B4-BE49-F238E27FC236}">
                <a16:creationId xmlns:a16="http://schemas.microsoft.com/office/drawing/2014/main" id="{1BFCF470-1D4D-00E2-7384-ECF494AB745F}"/>
              </a:ext>
            </a:extLst>
          </p:cNvPr>
          <p:cNvSpPr/>
          <p:nvPr/>
        </p:nvSpPr>
        <p:spPr>
          <a:xfrm>
            <a:off x="6481295" y="1573749"/>
            <a:ext cx="1645491" cy="37956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Representative</a:t>
            </a:r>
          </a:p>
        </p:txBody>
      </p:sp>
      <p:sp>
        <p:nvSpPr>
          <p:cNvPr id="10" name="Rectangle: Rounded Corners 9">
            <a:extLst>
              <a:ext uri="{FF2B5EF4-FFF2-40B4-BE49-F238E27FC236}">
                <a16:creationId xmlns:a16="http://schemas.microsoft.com/office/drawing/2014/main" id="{696DE6BD-2107-0F5B-5A87-FC78D0483CCA}"/>
              </a:ext>
            </a:extLst>
          </p:cNvPr>
          <p:cNvSpPr/>
          <p:nvPr/>
        </p:nvSpPr>
        <p:spPr>
          <a:xfrm>
            <a:off x="8408972" y="1585159"/>
            <a:ext cx="1645491" cy="37956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Timely</a:t>
            </a:r>
          </a:p>
        </p:txBody>
      </p:sp>
      <p:pic>
        <p:nvPicPr>
          <p:cNvPr id="14" name="Graphic 13" descr="Badge Tick1 outline">
            <a:extLst>
              <a:ext uri="{FF2B5EF4-FFF2-40B4-BE49-F238E27FC236}">
                <a16:creationId xmlns:a16="http://schemas.microsoft.com/office/drawing/2014/main" id="{0E7D6495-2598-D3B8-C385-DB513B63F6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85425" y="2166021"/>
            <a:ext cx="914400" cy="914400"/>
          </a:xfrm>
          <a:prstGeom prst="rect">
            <a:avLst/>
          </a:prstGeom>
        </p:spPr>
      </p:pic>
      <p:pic>
        <p:nvPicPr>
          <p:cNvPr id="22" name="Graphic 21" descr="Badge Tick1 outline">
            <a:extLst>
              <a:ext uri="{FF2B5EF4-FFF2-40B4-BE49-F238E27FC236}">
                <a16:creationId xmlns:a16="http://schemas.microsoft.com/office/drawing/2014/main" id="{7C750857-A5BD-5091-F793-1C5C34D3D6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11177" y="2181584"/>
            <a:ext cx="914400" cy="914400"/>
          </a:xfrm>
          <a:prstGeom prst="rect">
            <a:avLst/>
          </a:prstGeom>
        </p:spPr>
      </p:pic>
      <p:pic>
        <p:nvPicPr>
          <p:cNvPr id="33" name="Graphic 32" descr="Badge Tick1 outline">
            <a:extLst>
              <a:ext uri="{FF2B5EF4-FFF2-40B4-BE49-F238E27FC236}">
                <a16:creationId xmlns:a16="http://schemas.microsoft.com/office/drawing/2014/main" id="{D63D60FE-3F1C-F6AB-4155-5D2F413A03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05788" y="3191437"/>
            <a:ext cx="914400" cy="914400"/>
          </a:xfrm>
          <a:prstGeom prst="rect">
            <a:avLst/>
          </a:prstGeom>
        </p:spPr>
      </p:pic>
      <p:pic>
        <p:nvPicPr>
          <p:cNvPr id="48" name="Graphic 47" descr="Badge Tick1 outline">
            <a:extLst>
              <a:ext uri="{FF2B5EF4-FFF2-40B4-BE49-F238E27FC236}">
                <a16:creationId xmlns:a16="http://schemas.microsoft.com/office/drawing/2014/main" id="{A70E49B0-E55D-2055-8CD0-017521BE83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52182" y="5275007"/>
            <a:ext cx="914400" cy="914400"/>
          </a:xfrm>
          <a:prstGeom prst="rect">
            <a:avLst/>
          </a:prstGeom>
        </p:spPr>
      </p:pic>
      <p:pic>
        <p:nvPicPr>
          <p:cNvPr id="62" name="Graphic 61" descr="Badge Tick1 outline">
            <a:extLst>
              <a:ext uri="{FF2B5EF4-FFF2-40B4-BE49-F238E27FC236}">
                <a16:creationId xmlns:a16="http://schemas.microsoft.com/office/drawing/2014/main" id="{739747A7-6500-98E6-2E11-6FAE4AA660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74518" y="5275007"/>
            <a:ext cx="914400" cy="914400"/>
          </a:xfrm>
          <a:prstGeom prst="rect">
            <a:avLst/>
          </a:prstGeom>
        </p:spPr>
      </p:pic>
      <p:pic>
        <p:nvPicPr>
          <p:cNvPr id="94" name="Graphic 93" descr="Badge Tick1 outline">
            <a:extLst>
              <a:ext uri="{FF2B5EF4-FFF2-40B4-BE49-F238E27FC236}">
                <a16:creationId xmlns:a16="http://schemas.microsoft.com/office/drawing/2014/main" id="{C4BEE0FC-0A61-C004-9D8E-F7A9B6ED3C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05788" y="4258893"/>
            <a:ext cx="914400" cy="914400"/>
          </a:xfrm>
          <a:prstGeom prst="rect">
            <a:avLst/>
          </a:prstGeom>
        </p:spPr>
      </p:pic>
      <p:grpSp>
        <p:nvGrpSpPr>
          <p:cNvPr id="102" name="Graphic 17" descr="Badge Unfollow outline">
            <a:extLst>
              <a:ext uri="{FF2B5EF4-FFF2-40B4-BE49-F238E27FC236}">
                <a16:creationId xmlns:a16="http://schemas.microsoft.com/office/drawing/2014/main" id="{2DA179B4-85B2-7CB6-11BC-C85A880EA6F0}"/>
              </a:ext>
            </a:extLst>
          </p:cNvPr>
          <p:cNvGrpSpPr/>
          <p:nvPr/>
        </p:nvGrpSpPr>
        <p:grpSpPr>
          <a:xfrm>
            <a:off x="8882806" y="2276729"/>
            <a:ext cx="724109" cy="724109"/>
            <a:chOff x="2920181" y="2221661"/>
            <a:chExt cx="724109" cy="724109"/>
          </a:xfrm>
          <a:solidFill>
            <a:srgbClr val="000000"/>
          </a:solidFill>
        </p:grpSpPr>
        <p:sp>
          <p:nvSpPr>
            <p:cNvPr id="103" name="Freeform: Shape 102">
              <a:extLst>
                <a:ext uri="{FF2B5EF4-FFF2-40B4-BE49-F238E27FC236}">
                  <a16:creationId xmlns:a16="http://schemas.microsoft.com/office/drawing/2014/main" id="{7F881EE1-E4B5-598B-3C20-830DA251570F}"/>
                </a:ext>
              </a:extLst>
            </p:cNvPr>
            <p:cNvSpPr/>
            <p:nvPr/>
          </p:nvSpPr>
          <p:spPr>
            <a:xfrm>
              <a:off x="2920181" y="2221661"/>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04" name="Freeform: Shape 103">
              <a:extLst>
                <a:ext uri="{FF2B5EF4-FFF2-40B4-BE49-F238E27FC236}">
                  <a16:creationId xmlns:a16="http://schemas.microsoft.com/office/drawing/2014/main" id="{28ADBF53-223A-9106-B777-3F116446FDBB}"/>
                </a:ext>
              </a:extLst>
            </p:cNvPr>
            <p:cNvSpPr/>
            <p:nvPr/>
          </p:nvSpPr>
          <p:spPr>
            <a:xfrm>
              <a:off x="3110891" y="2574087"/>
              <a:ext cx="333375" cy="19050"/>
            </a:xfrm>
            <a:custGeom>
              <a:avLst/>
              <a:gdLst>
                <a:gd name="connsiteX0" fmla="*/ 0 w 333375"/>
                <a:gd name="connsiteY0" fmla="*/ 0 h 19050"/>
                <a:gd name="connsiteX1" fmla="*/ 333375 w 333375"/>
                <a:gd name="connsiteY1" fmla="*/ 0 h 19050"/>
                <a:gd name="connsiteX2" fmla="*/ 333375 w 333375"/>
                <a:gd name="connsiteY2" fmla="*/ 19050 h 19050"/>
                <a:gd name="connsiteX3" fmla="*/ 0 w 3333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33375" h="19050">
                  <a:moveTo>
                    <a:pt x="0" y="0"/>
                  </a:moveTo>
                  <a:lnTo>
                    <a:pt x="333375" y="0"/>
                  </a:lnTo>
                  <a:lnTo>
                    <a:pt x="333375" y="19050"/>
                  </a:lnTo>
                  <a:lnTo>
                    <a:pt x="0" y="19050"/>
                  </a:ln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06" name="Graphic 105" descr="Badge Tick1 outline">
            <a:extLst>
              <a:ext uri="{FF2B5EF4-FFF2-40B4-BE49-F238E27FC236}">
                <a16:creationId xmlns:a16="http://schemas.microsoft.com/office/drawing/2014/main" id="{6744C04E-319F-A023-B42C-3549FBCEE8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51008" y="4229498"/>
            <a:ext cx="914400" cy="914400"/>
          </a:xfrm>
          <a:prstGeom prst="rect">
            <a:avLst/>
          </a:prstGeom>
        </p:spPr>
      </p:pic>
      <p:sp>
        <p:nvSpPr>
          <p:cNvPr id="3" name="Rectangle: Rounded Corners 2">
            <a:extLst>
              <a:ext uri="{FF2B5EF4-FFF2-40B4-BE49-F238E27FC236}">
                <a16:creationId xmlns:a16="http://schemas.microsoft.com/office/drawing/2014/main" id="{C2BCD1DE-E1E4-D6C8-A92A-866F3B534C72}"/>
              </a:ext>
            </a:extLst>
          </p:cNvPr>
          <p:cNvSpPr/>
          <p:nvPr/>
        </p:nvSpPr>
        <p:spPr>
          <a:xfrm>
            <a:off x="10366089" y="1578259"/>
            <a:ext cx="1645491" cy="37956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Skills!</a:t>
            </a:r>
          </a:p>
        </p:txBody>
      </p:sp>
      <p:pic>
        <p:nvPicPr>
          <p:cNvPr id="17" name="Graphic 16" descr="Badge Tick1 outline">
            <a:extLst>
              <a:ext uri="{FF2B5EF4-FFF2-40B4-BE49-F238E27FC236}">
                <a16:creationId xmlns:a16="http://schemas.microsoft.com/office/drawing/2014/main" id="{C90F9650-4674-7081-9C3F-44A2C8DBFC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71300" y="3165219"/>
            <a:ext cx="914400" cy="914400"/>
          </a:xfrm>
          <a:prstGeom prst="rect">
            <a:avLst/>
          </a:prstGeom>
        </p:spPr>
      </p:pic>
      <p:pic>
        <p:nvPicPr>
          <p:cNvPr id="18" name="Graphic 17" descr="Badge Tick1 outline">
            <a:extLst>
              <a:ext uri="{FF2B5EF4-FFF2-40B4-BE49-F238E27FC236}">
                <a16:creationId xmlns:a16="http://schemas.microsoft.com/office/drawing/2014/main" id="{4B8B27A7-F7BD-DB42-8924-0D95E02CF7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0466" y="5214261"/>
            <a:ext cx="914400" cy="914400"/>
          </a:xfrm>
          <a:prstGeom prst="rect">
            <a:avLst/>
          </a:prstGeom>
        </p:spPr>
      </p:pic>
      <p:pic>
        <p:nvPicPr>
          <p:cNvPr id="23" name="Graphic 22" descr="Badge Cross outline">
            <a:extLst>
              <a:ext uri="{FF2B5EF4-FFF2-40B4-BE49-F238E27FC236}">
                <a16:creationId xmlns:a16="http://schemas.microsoft.com/office/drawing/2014/main" id="{7770779E-2262-5EB5-2D61-0A44D8B7ED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57122" y="3190292"/>
            <a:ext cx="914400" cy="914400"/>
          </a:xfrm>
          <a:prstGeom prst="rect">
            <a:avLst/>
          </a:prstGeom>
        </p:spPr>
      </p:pic>
      <p:pic>
        <p:nvPicPr>
          <p:cNvPr id="29" name="Graphic 28" descr="Badge Cross outline">
            <a:extLst>
              <a:ext uri="{FF2B5EF4-FFF2-40B4-BE49-F238E27FC236}">
                <a16:creationId xmlns:a16="http://schemas.microsoft.com/office/drawing/2014/main" id="{3EAF4169-F7EC-A90E-E43D-FBAF62691C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95099" y="5284251"/>
            <a:ext cx="914400" cy="914400"/>
          </a:xfrm>
          <a:prstGeom prst="rect">
            <a:avLst/>
          </a:prstGeom>
        </p:spPr>
      </p:pic>
      <p:pic>
        <p:nvPicPr>
          <p:cNvPr id="30" name="Graphic 29" descr="Badge Cross outline">
            <a:extLst>
              <a:ext uri="{FF2B5EF4-FFF2-40B4-BE49-F238E27FC236}">
                <a16:creationId xmlns:a16="http://schemas.microsoft.com/office/drawing/2014/main" id="{250FCE3D-D54B-6865-8EF2-F176C471B0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83003" y="3162664"/>
            <a:ext cx="914400" cy="914400"/>
          </a:xfrm>
          <a:prstGeom prst="rect">
            <a:avLst/>
          </a:prstGeom>
        </p:spPr>
      </p:pic>
      <p:grpSp>
        <p:nvGrpSpPr>
          <p:cNvPr id="31" name="Graphic 17" descr="Badge Unfollow outline">
            <a:extLst>
              <a:ext uri="{FF2B5EF4-FFF2-40B4-BE49-F238E27FC236}">
                <a16:creationId xmlns:a16="http://schemas.microsoft.com/office/drawing/2014/main" id="{A20B5EF5-B2E1-2A4F-9BE0-DD02356FA88C}"/>
              </a:ext>
            </a:extLst>
          </p:cNvPr>
          <p:cNvGrpSpPr/>
          <p:nvPr/>
        </p:nvGrpSpPr>
        <p:grpSpPr>
          <a:xfrm>
            <a:off x="4951985" y="2240166"/>
            <a:ext cx="724109" cy="724109"/>
            <a:chOff x="2920181" y="2221661"/>
            <a:chExt cx="724109" cy="724109"/>
          </a:xfrm>
          <a:solidFill>
            <a:srgbClr val="000000"/>
          </a:solidFill>
        </p:grpSpPr>
        <p:sp>
          <p:nvSpPr>
            <p:cNvPr id="32" name="Freeform: Shape 31">
              <a:extLst>
                <a:ext uri="{FF2B5EF4-FFF2-40B4-BE49-F238E27FC236}">
                  <a16:creationId xmlns:a16="http://schemas.microsoft.com/office/drawing/2014/main" id="{1D292DA7-E889-E281-9642-2D3545B765B7}"/>
                </a:ext>
              </a:extLst>
            </p:cNvPr>
            <p:cNvSpPr/>
            <p:nvPr/>
          </p:nvSpPr>
          <p:spPr>
            <a:xfrm>
              <a:off x="2920181" y="2221661"/>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Freeform: Shape 33">
              <a:extLst>
                <a:ext uri="{FF2B5EF4-FFF2-40B4-BE49-F238E27FC236}">
                  <a16:creationId xmlns:a16="http://schemas.microsoft.com/office/drawing/2014/main" id="{59883B4E-C3DE-4AED-9A89-717F04D11D30}"/>
                </a:ext>
              </a:extLst>
            </p:cNvPr>
            <p:cNvSpPr/>
            <p:nvPr/>
          </p:nvSpPr>
          <p:spPr>
            <a:xfrm>
              <a:off x="3110891" y="2574087"/>
              <a:ext cx="333375" cy="19050"/>
            </a:xfrm>
            <a:custGeom>
              <a:avLst/>
              <a:gdLst>
                <a:gd name="connsiteX0" fmla="*/ 0 w 333375"/>
                <a:gd name="connsiteY0" fmla="*/ 0 h 19050"/>
                <a:gd name="connsiteX1" fmla="*/ 333375 w 333375"/>
                <a:gd name="connsiteY1" fmla="*/ 0 h 19050"/>
                <a:gd name="connsiteX2" fmla="*/ 333375 w 333375"/>
                <a:gd name="connsiteY2" fmla="*/ 19050 h 19050"/>
                <a:gd name="connsiteX3" fmla="*/ 0 w 3333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33375" h="19050">
                  <a:moveTo>
                    <a:pt x="0" y="0"/>
                  </a:moveTo>
                  <a:lnTo>
                    <a:pt x="333375" y="0"/>
                  </a:lnTo>
                  <a:lnTo>
                    <a:pt x="333375" y="19050"/>
                  </a:lnTo>
                  <a:lnTo>
                    <a:pt x="0" y="19050"/>
                  </a:ln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5" name="Graphic 17" descr="Badge Unfollow outline">
            <a:extLst>
              <a:ext uri="{FF2B5EF4-FFF2-40B4-BE49-F238E27FC236}">
                <a16:creationId xmlns:a16="http://schemas.microsoft.com/office/drawing/2014/main" id="{307B0953-7B3D-4CB1-B7FF-3B55A5619985}"/>
              </a:ext>
            </a:extLst>
          </p:cNvPr>
          <p:cNvGrpSpPr/>
          <p:nvPr/>
        </p:nvGrpSpPr>
        <p:grpSpPr>
          <a:xfrm>
            <a:off x="4951985" y="4315222"/>
            <a:ext cx="724109" cy="724109"/>
            <a:chOff x="2920181" y="2221661"/>
            <a:chExt cx="724109" cy="724109"/>
          </a:xfrm>
          <a:solidFill>
            <a:srgbClr val="000000"/>
          </a:solidFill>
        </p:grpSpPr>
        <p:sp>
          <p:nvSpPr>
            <p:cNvPr id="36" name="Freeform: Shape 35">
              <a:extLst>
                <a:ext uri="{FF2B5EF4-FFF2-40B4-BE49-F238E27FC236}">
                  <a16:creationId xmlns:a16="http://schemas.microsoft.com/office/drawing/2014/main" id="{B77CBCAB-3A5D-F245-ECD1-68728D5273B9}"/>
                </a:ext>
              </a:extLst>
            </p:cNvPr>
            <p:cNvSpPr/>
            <p:nvPr/>
          </p:nvSpPr>
          <p:spPr>
            <a:xfrm>
              <a:off x="2920181" y="2221661"/>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Freeform: Shape 36">
              <a:extLst>
                <a:ext uri="{FF2B5EF4-FFF2-40B4-BE49-F238E27FC236}">
                  <a16:creationId xmlns:a16="http://schemas.microsoft.com/office/drawing/2014/main" id="{9D01CFFB-987C-9CD6-0EF8-36656C8F4841}"/>
                </a:ext>
              </a:extLst>
            </p:cNvPr>
            <p:cNvSpPr/>
            <p:nvPr/>
          </p:nvSpPr>
          <p:spPr>
            <a:xfrm>
              <a:off x="3110891" y="2574087"/>
              <a:ext cx="333375" cy="19050"/>
            </a:xfrm>
            <a:custGeom>
              <a:avLst/>
              <a:gdLst>
                <a:gd name="connsiteX0" fmla="*/ 0 w 333375"/>
                <a:gd name="connsiteY0" fmla="*/ 0 h 19050"/>
                <a:gd name="connsiteX1" fmla="*/ 333375 w 333375"/>
                <a:gd name="connsiteY1" fmla="*/ 0 h 19050"/>
                <a:gd name="connsiteX2" fmla="*/ 333375 w 333375"/>
                <a:gd name="connsiteY2" fmla="*/ 19050 h 19050"/>
                <a:gd name="connsiteX3" fmla="*/ 0 w 3333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33375" h="19050">
                  <a:moveTo>
                    <a:pt x="0" y="0"/>
                  </a:moveTo>
                  <a:lnTo>
                    <a:pt x="333375" y="0"/>
                  </a:lnTo>
                  <a:lnTo>
                    <a:pt x="333375" y="19050"/>
                  </a:lnTo>
                  <a:lnTo>
                    <a:pt x="0" y="19050"/>
                  </a:ln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8" name="Graphic 17" descr="Badge Unfollow outline">
            <a:extLst>
              <a:ext uri="{FF2B5EF4-FFF2-40B4-BE49-F238E27FC236}">
                <a16:creationId xmlns:a16="http://schemas.microsoft.com/office/drawing/2014/main" id="{5D0903D0-C267-4BFC-AD46-4DC48D75A64B}"/>
              </a:ext>
            </a:extLst>
          </p:cNvPr>
          <p:cNvGrpSpPr/>
          <p:nvPr/>
        </p:nvGrpSpPr>
        <p:grpSpPr>
          <a:xfrm>
            <a:off x="3050811" y="5294661"/>
            <a:ext cx="724109" cy="724109"/>
            <a:chOff x="2920181" y="2221661"/>
            <a:chExt cx="724109" cy="724109"/>
          </a:xfrm>
          <a:solidFill>
            <a:srgbClr val="000000"/>
          </a:solidFill>
        </p:grpSpPr>
        <p:sp>
          <p:nvSpPr>
            <p:cNvPr id="39" name="Freeform: Shape 38">
              <a:extLst>
                <a:ext uri="{FF2B5EF4-FFF2-40B4-BE49-F238E27FC236}">
                  <a16:creationId xmlns:a16="http://schemas.microsoft.com/office/drawing/2014/main" id="{564FB0C7-01CA-0AAC-D3A5-55E3F5427609}"/>
                </a:ext>
              </a:extLst>
            </p:cNvPr>
            <p:cNvSpPr/>
            <p:nvPr/>
          </p:nvSpPr>
          <p:spPr>
            <a:xfrm>
              <a:off x="2920181" y="2221661"/>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Freeform: Shape 39">
              <a:extLst>
                <a:ext uri="{FF2B5EF4-FFF2-40B4-BE49-F238E27FC236}">
                  <a16:creationId xmlns:a16="http://schemas.microsoft.com/office/drawing/2014/main" id="{1CC45E8C-23FE-791D-9B07-BB6338C6C376}"/>
                </a:ext>
              </a:extLst>
            </p:cNvPr>
            <p:cNvSpPr/>
            <p:nvPr/>
          </p:nvSpPr>
          <p:spPr>
            <a:xfrm>
              <a:off x="3110891" y="2574087"/>
              <a:ext cx="333375" cy="19050"/>
            </a:xfrm>
            <a:custGeom>
              <a:avLst/>
              <a:gdLst>
                <a:gd name="connsiteX0" fmla="*/ 0 w 333375"/>
                <a:gd name="connsiteY0" fmla="*/ 0 h 19050"/>
                <a:gd name="connsiteX1" fmla="*/ 333375 w 333375"/>
                <a:gd name="connsiteY1" fmla="*/ 0 h 19050"/>
                <a:gd name="connsiteX2" fmla="*/ 333375 w 333375"/>
                <a:gd name="connsiteY2" fmla="*/ 19050 h 19050"/>
                <a:gd name="connsiteX3" fmla="*/ 0 w 3333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33375" h="19050">
                  <a:moveTo>
                    <a:pt x="0" y="0"/>
                  </a:moveTo>
                  <a:lnTo>
                    <a:pt x="333375" y="0"/>
                  </a:lnTo>
                  <a:lnTo>
                    <a:pt x="333375" y="19050"/>
                  </a:lnTo>
                  <a:lnTo>
                    <a:pt x="0" y="19050"/>
                  </a:ln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41" name="Graphic 40" descr="Badge Cross outline">
            <a:extLst>
              <a:ext uri="{FF2B5EF4-FFF2-40B4-BE49-F238E27FC236}">
                <a16:creationId xmlns:a16="http://schemas.microsoft.com/office/drawing/2014/main" id="{41EEC099-C16E-25E4-8718-963F5905BE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85425" y="3197759"/>
            <a:ext cx="914400" cy="914400"/>
          </a:xfrm>
          <a:prstGeom prst="rect">
            <a:avLst/>
          </a:prstGeom>
        </p:spPr>
      </p:pic>
      <p:pic>
        <p:nvPicPr>
          <p:cNvPr id="42" name="Graphic 41" descr="Badge Cross outline">
            <a:extLst>
              <a:ext uri="{FF2B5EF4-FFF2-40B4-BE49-F238E27FC236}">
                <a16:creationId xmlns:a16="http://schemas.microsoft.com/office/drawing/2014/main" id="{94E3523B-1B1A-AB1D-4693-7DCA87083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71300" y="2191005"/>
            <a:ext cx="914400" cy="914400"/>
          </a:xfrm>
          <a:prstGeom prst="rect">
            <a:avLst/>
          </a:prstGeom>
        </p:spPr>
      </p:pic>
      <p:pic>
        <p:nvPicPr>
          <p:cNvPr id="43" name="Graphic 42" descr="Badge Cross outline">
            <a:extLst>
              <a:ext uri="{FF2B5EF4-FFF2-40B4-BE49-F238E27FC236}">
                <a16:creationId xmlns:a16="http://schemas.microsoft.com/office/drawing/2014/main" id="{7AB555A6-F62B-015B-79FE-64B58E54CB6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71300" y="4189740"/>
            <a:ext cx="914400" cy="914400"/>
          </a:xfrm>
          <a:prstGeom prst="rect">
            <a:avLst/>
          </a:prstGeom>
        </p:spPr>
      </p:pic>
      <p:grpSp>
        <p:nvGrpSpPr>
          <p:cNvPr id="44" name="Graphic 17" descr="Badge Unfollow outline">
            <a:extLst>
              <a:ext uri="{FF2B5EF4-FFF2-40B4-BE49-F238E27FC236}">
                <a16:creationId xmlns:a16="http://schemas.microsoft.com/office/drawing/2014/main" id="{D90026D0-6BA1-1064-AD47-A877C50340CB}"/>
              </a:ext>
            </a:extLst>
          </p:cNvPr>
          <p:cNvGrpSpPr/>
          <p:nvPr/>
        </p:nvGrpSpPr>
        <p:grpSpPr>
          <a:xfrm>
            <a:off x="8878148" y="4305593"/>
            <a:ext cx="724109" cy="724109"/>
            <a:chOff x="2920181" y="2221661"/>
            <a:chExt cx="724109" cy="724109"/>
          </a:xfrm>
          <a:solidFill>
            <a:srgbClr val="000000"/>
          </a:solidFill>
        </p:grpSpPr>
        <p:sp>
          <p:nvSpPr>
            <p:cNvPr id="45" name="Freeform: Shape 44">
              <a:extLst>
                <a:ext uri="{FF2B5EF4-FFF2-40B4-BE49-F238E27FC236}">
                  <a16:creationId xmlns:a16="http://schemas.microsoft.com/office/drawing/2014/main" id="{F79961E4-F29E-F583-F046-5EAE714481E6}"/>
                </a:ext>
              </a:extLst>
            </p:cNvPr>
            <p:cNvSpPr/>
            <p:nvPr/>
          </p:nvSpPr>
          <p:spPr>
            <a:xfrm>
              <a:off x="2920181" y="2221661"/>
              <a:ext cx="724109" cy="724109"/>
            </a:xfrm>
            <a:custGeom>
              <a:avLst/>
              <a:gdLst>
                <a:gd name="connsiteX0" fmla="*/ 362160 w 724109"/>
                <a:gd name="connsiteY0" fmla="*/ 0 h 724109"/>
                <a:gd name="connsiteX1" fmla="*/ 0 w 724109"/>
                <a:gd name="connsiteY1" fmla="*/ 361950 h 724109"/>
                <a:gd name="connsiteX2" fmla="*/ 361950 w 724109"/>
                <a:gd name="connsiteY2" fmla="*/ 724110 h 724109"/>
                <a:gd name="connsiteX3" fmla="*/ 724110 w 724109"/>
                <a:gd name="connsiteY3" fmla="*/ 362160 h 724109"/>
                <a:gd name="connsiteX4" fmla="*/ 724110 w 724109"/>
                <a:gd name="connsiteY4" fmla="*/ 362045 h 724109"/>
                <a:gd name="connsiteX5" fmla="*/ 362445 w 724109"/>
                <a:gd name="connsiteY5" fmla="*/ 0 h 724109"/>
                <a:gd name="connsiteX6" fmla="*/ 362160 w 724109"/>
                <a:gd name="connsiteY6" fmla="*/ 0 h 724109"/>
                <a:gd name="connsiteX7" fmla="*/ 362160 w 724109"/>
                <a:gd name="connsiteY7" fmla="*/ 705050 h 724109"/>
                <a:gd name="connsiteX8" fmla="*/ 19050 w 724109"/>
                <a:gd name="connsiteY8" fmla="*/ 362150 h 724109"/>
                <a:gd name="connsiteX9" fmla="*/ 361950 w 724109"/>
                <a:gd name="connsiteY9" fmla="*/ 19040 h 724109"/>
                <a:gd name="connsiteX10" fmla="*/ 705060 w 724109"/>
                <a:gd name="connsiteY10" fmla="*/ 361941 h 724109"/>
                <a:gd name="connsiteX11" fmla="*/ 705060 w 724109"/>
                <a:gd name="connsiteY11" fmla="*/ 362074 h 724109"/>
                <a:gd name="connsiteX12" fmla="*/ 362160 w 724109"/>
                <a:gd name="connsiteY12" fmla="*/ 705079 h 72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109" h="724109">
                  <a:moveTo>
                    <a:pt x="362160" y="0"/>
                  </a:moveTo>
                  <a:cubicBezTo>
                    <a:pt x="162202" y="-58"/>
                    <a:pt x="58" y="161993"/>
                    <a:pt x="0" y="361950"/>
                  </a:cubicBezTo>
                  <a:cubicBezTo>
                    <a:pt x="-58" y="561907"/>
                    <a:pt x="161993" y="724051"/>
                    <a:pt x="361950" y="724110"/>
                  </a:cubicBezTo>
                  <a:cubicBezTo>
                    <a:pt x="561907" y="724168"/>
                    <a:pt x="724051" y="562117"/>
                    <a:pt x="724110" y="362160"/>
                  </a:cubicBezTo>
                  <a:cubicBezTo>
                    <a:pt x="724110" y="362121"/>
                    <a:pt x="724110" y="362083"/>
                    <a:pt x="724110" y="362045"/>
                  </a:cubicBezTo>
                  <a:cubicBezTo>
                    <a:pt x="724214" y="162198"/>
                    <a:pt x="562292" y="105"/>
                    <a:pt x="362445" y="0"/>
                  </a:cubicBezTo>
                  <a:cubicBezTo>
                    <a:pt x="362350" y="0"/>
                    <a:pt x="362255" y="0"/>
                    <a:pt x="362160" y="0"/>
                  </a:cubicBezTo>
                  <a:close/>
                  <a:moveTo>
                    <a:pt x="362160" y="705050"/>
                  </a:moveTo>
                  <a:cubicBezTo>
                    <a:pt x="172724" y="705108"/>
                    <a:pt x="19108" y="551586"/>
                    <a:pt x="19050" y="362150"/>
                  </a:cubicBezTo>
                  <a:cubicBezTo>
                    <a:pt x="18992" y="172714"/>
                    <a:pt x="172514" y="19099"/>
                    <a:pt x="361950" y="19040"/>
                  </a:cubicBezTo>
                  <a:cubicBezTo>
                    <a:pt x="551386" y="18982"/>
                    <a:pt x="705001" y="172504"/>
                    <a:pt x="705060" y="361941"/>
                  </a:cubicBezTo>
                  <a:cubicBezTo>
                    <a:pt x="705060" y="361985"/>
                    <a:pt x="705060" y="362029"/>
                    <a:pt x="705060" y="362074"/>
                  </a:cubicBezTo>
                  <a:cubicBezTo>
                    <a:pt x="704871" y="551391"/>
                    <a:pt x="551477" y="704832"/>
                    <a:pt x="362160" y="705079"/>
                  </a:cubicBez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Freeform: Shape 45">
              <a:extLst>
                <a:ext uri="{FF2B5EF4-FFF2-40B4-BE49-F238E27FC236}">
                  <a16:creationId xmlns:a16="http://schemas.microsoft.com/office/drawing/2014/main" id="{5DF85428-E60C-4D18-81A4-27B9B71EEE7E}"/>
                </a:ext>
              </a:extLst>
            </p:cNvPr>
            <p:cNvSpPr/>
            <p:nvPr/>
          </p:nvSpPr>
          <p:spPr>
            <a:xfrm>
              <a:off x="3110891" y="2574087"/>
              <a:ext cx="333375" cy="19050"/>
            </a:xfrm>
            <a:custGeom>
              <a:avLst/>
              <a:gdLst>
                <a:gd name="connsiteX0" fmla="*/ 0 w 333375"/>
                <a:gd name="connsiteY0" fmla="*/ 0 h 19050"/>
                <a:gd name="connsiteX1" fmla="*/ 333375 w 333375"/>
                <a:gd name="connsiteY1" fmla="*/ 0 h 19050"/>
                <a:gd name="connsiteX2" fmla="*/ 333375 w 333375"/>
                <a:gd name="connsiteY2" fmla="*/ 19050 h 19050"/>
                <a:gd name="connsiteX3" fmla="*/ 0 w 33337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333375" h="19050">
                  <a:moveTo>
                    <a:pt x="0" y="0"/>
                  </a:moveTo>
                  <a:lnTo>
                    <a:pt x="333375" y="0"/>
                  </a:lnTo>
                  <a:lnTo>
                    <a:pt x="333375" y="19050"/>
                  </a:lnTo>
                  <a:lnTo>
                    <a:pt x="0" y="19050"/>
                  </a:lnTo>
                  <a:close/>
                </a:path>
              </a:pathLst>
            </a:cu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grpSp>
    </p:spTree>
    <p:custDataLst>
      <p:tags r:id="rId1"/>
    </p:custDataLst>
    <p:extLst>
      <p:ext uri="{BB962C8B-B14F-4D97-AF65-F5344CB8AC3E}">
        <p14:creationId xmlns:p14="http://schemas.microsoft.com/office/powerpoint/2010/main" val="3426235100"/>
      </p:ext>
    </p:extLst>
  </p:cSld>
  <p:clrMapOvr>
    <a:masterClrMapping/>
  </p:clrMapOvr>
  <p:transition spd="slow" advTm="618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fade">
                                      <p:cBhvr>
                                        <p:cTn id="16" dur="500"/>
                                        <p:tgtEl>
                                          <p:spTgt spid="102"/>
                                        </p:tgtEl>
                                      </p:cBhvr>
                                    </p:animEffect>
                                  </p:childTnLst>
                                </p:cTn>
                              </p:par>
                              <p:par>
                                <p:cTn id="17" presetID="10"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fade">
                                      <p:cBhvr>
                                        <p:cTn id="41" dur="500"/>
                                        <p:tgtEl>
                                          <p:spTgt spid="106"/>
                                        </p:tgtEl>
                                      </p:cBhvr>
                                    </p:animEffect>
                                  </p:childTnLst>
                                </p:cTn>
                              </p:par>
                              <p:par>
                                <p:cTn id="42" presetID="10" presetClass="entr" presetSubtype="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nodeType="with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fade">
                                      <p:cBhvr>
                                        <p:cTn id="47" dur="500"/>
                                        <p:tgtEl>
                                          <p:spTgt spid="94"/>
                                        </p:tgtEl>
                                      </p:cBhvr>
                                    </p:animEffect>
                                  </p:childTnLst>
                                </p:cTn>
                              </p:par>
                              <p:par>
                                <p:cTn id="48" presetID="10" presetClass="entr" presetSubtype="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par>
                                <p:cTn id="59" presetID="10" presetClass="entr" presetSubtype="0" fill="hold"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par>
                                <p:cTn id="68" presetID="10" presetClass="entr" presetSubtype="0" fill="hold"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4AADF-F1AA-4038-A705-F92F447B35D8}"/>
              </a:ext>
            </a:extLst>
          </p:cNvPr>
          <p:cNvSpPr>
            <a:spLocks noGrp="1"/>
          </p:cNvSpPr>
          <p:nvPr>
            <p:ph type="ctrTitle"/>
          </p:nvPr>
        </p:nvSpPr>
        <p:spPr>
          <a:xfrm>
            <a:off x="1482583" y="176686"/>
            <a:ext cx="8303114" cy="773003"/>
          </a:xfrm>
        </p:spPr>
        <p:txBody>
          <a:bodyPr>
            <a:noAutofit/>
          </a:bodyPr>
          <a:lstStyle/>
          <a:p>
            <a:pPr algn="ctr"/>
            <a:r>
              <a:rPr lang="en-GB" sz="4400" b="1"/>
              <a:t>Cedefop’s Skills intelligence</a:t>
            </a:r>
          </a:p>
        </p:txBody>
      </p:sp>
      <p:sp>
        <p:nvSpPr>
          <p:cNvPr id="3" name="Rectangle: Rounded Corners 2">
            <a:extLst>
              <a:ext uri="{FF2B5EF4-FFF2-40B4-BE49-F238E27FC236}">
                <a16:creationId xmlns:a16="http://schemas.microsoft.com/office/drawing/2014/main" id="{1AD78334-3733-41D5-9A00-63CB7829A429}"/>
              </a:ext>
            </a:extLst>
          </p:cNvPr>
          <p:cNvSpPr/>
          <p:nvPr/>
        </p:nvSpPr>
        <p:spPr>
          <a:xfrm>
            <a:off x="234083" y="1241368"/>
            <a:ext cx="1586076" cy="912606"/>
          </a:xfrm>
          <a:prstGeom prst="roundRect">
            <a:avLst/>
          </a:prstGeom>
          <a:solidFill>
            <a:srgbClr val="FFC000"/>
          </a:solidFill>
          <a:ln>
            <a:solidFill>
              <a:srgbClr val="FFC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rPr>
              <a:t>Surveys </a:t>
            </a:r>
          </a:p>
          <a:p>
            <a:pPr algn="ctr"/>
            <a:r>
              <a:rPr lang="en-GB" sz="2400">
                <a:solidFill>
                  <a:schemeClr val="tx1"/>
                </a:solidFill>
              </a:rPr>
              <a:t>(ESJS, ECS)</a:t>
            </a:r>
          </a:p>
        </p:txBody>
      </p:sp>
      <p:sp>
        <p:nvSpPr>
          <p:cNvPr id="5" name="Rectangle: Rounded Corners 4">
            <a:extLst>
              <a:ext uri="{FF2B5EF4-FFF2-40B4-BE49-F238E27FC236}">
                <a16:creationId xmlns:a16="http://schemas.microsoft.com/office/drawing/2014/main" id="{4B2656C8-882A-4995-B25D-5E26A2EC247C}"/>
              </a:ext>
            </a:extLst>
          </p:cNvPr>
          <p:cNvSpPr/>
          <p:nvPr/>
        </p:nvSpPr>
        <p:spPr>
          <a:xfrm>
            <a:off x="2000697" y="1250293"/>
            <a:ext cx="2156285" cy="912606"/>
          </a:xfrm>
          <a:prstGeom prst="roundRect">
            <a:avLst/>
          </a:prstGeom>
          <a:solidFill>
            <a:srgbClr val="FFC000"/>
          </a:solidFill>
          <a:ln>
            <a:solidFill>
              <a:srgbClr val="FFC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rPr>
              <a:t>Skills forecast</a:t>
            </a:r>
          </a:p>
        </p:txBody>
      </p:sp>
      <p:sp>
        <p:nvSpPr>
          <p:cNvPr id="7" name="Rectangle: Rounded Corners 6">
            <a:extLst>
              <a:ext uri="{FF2B5EF4-FFF2-40B4-BE49-F238E27FC236}">
                <a16:creationId xmlns:a16="http://schemas.microsoft.com/office/drawing/2014/main" id="{B58A3068-453C-409A-B7FF-EE52B142D05F}"/>
              </a:ext>
            </a:extLst>
          </p:cNvPr>
          <p:cNvSpPr/>
          <p:nvPr/>
        </p:nvSpPr>
        <p:spPr>
          <a:xfrm>
            <a:off x="4337520" y="1241368"/>
            <a:ext cx="2260587" cy="912606"/>
          </a:xfrm>
          <a:prstGeom prst="roundRect">
            <a:avLst/>
          </a:prstGeom>
          <a:solidFill>
            <a:srgbClr val="FFC000"/>
          </a:solidFill>
          <a:ln>
            <a:solidFill>
              <a:srgbClr val="FFC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rPr>
              <a:t>Online job advertisements</a:t>
            </a:r>
          </a:p>
        </p:txBody>
      </p:sp>
      <p:sp>
        <p:nvSpPr>
          <p:cNvPr id="8" name="Rectangle: Rounded Corners 7">
            <a:extLst>
              <a:ext uri="{FF2B5EF4-FFF2-40B4-BE49-F238E27FC236}">
                <a16:creationId xmlns:a16="http://schemas.microsoft.com/office/drawing/2014/main" id="{F916BD76-9A77-40DF-A784-CF6DBFD7453F}"/>
              </a:ext>
            </a:extLst>
          </p:cNvPr>
          <p:cNvSpPr/>
          <p:nvPr/>
        </p:nvSpPr>
        <p:spPr>
          <a:xfrm>
            <a:off x="6096001" y="3868874"/>
            <a:ext cx="5107562" cy="912606"/>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800">
                <a:solidFill>
                  <a:schemeClr val="tx1"/>
                </a:solidFill>
              </a:rPr>
              <a:t>(blended) Skills intelligence</a:t>
            </a:r>
          </a:p>
        </p:txBody>
      </p:sp>
      <p:sp>
        <p:nvSpPr>
          <p:cNvPr id="16" name="Rectangle: Rounded Corners 15">
            <a:extLst>
              <a:ext uri="{FF2B5EF4-FFF2-40B4-BE49-F238E27FC236}">
                <a16:creationId xmlns:a16="http://schemas.microsoft.com/office/drawing/2014/main" id="{CF26FA8F-B6BA-427A-8D8B-A5D21744065B}"/>
              </a:ext>
            </a:extLst>
          </p:cNvPr>
          <p:cNvSpPr/>
          <p:nvPr/>
        </p:nvSpPr>
        <p:spPr>
          <a:xfrm>
            <a:off x="9087434" y="2106342"/>
            <a:ext cx="2896347" cy="115176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a:solidFill>
                  <a:schemeClr val="tx1"/>
                </a:solidFill>
              </a:rPr>
              <a:t>Labour market indicators (LFS, SILC …)</a:t>
            </a:r>
          </a:p>
        </p:txBody>
      </p:sp>
      <p:sp>
        <p:nvSpPr>
          <p:cNvPr id="30" name="Rectangle: Rounded Corners 29">
            <a:extLst>
              <a:ext uri="{FF2B5EF4-FFF2-40B4-BE49-F238E27FC236}">
                <a16:creationId xmlns:a16="http://schemas.microsoft.com/office/drawing/2014/main" id="{1FECAACC-5F7D-4459-9EB0-B40B898092BD}"/>
              </a:ext>
            </a:extLst>
          </p:cNvPr>
          <p:cNvSpPr/>
          <p:nvPr/>
        </p:nvSpPr>
        <p:spPr>
          <a:xfrm>
            <a:off x="6778645" y="1250293"/>
            <a:ext cx="1783058" cy="912606"/>
          </a:xfrm>
          <a:prstGeom prst="roundRect">
            <a:avLst/>
          </a:prstGeom>
          <a:solidFill>
            <a:srgbClr val="FFC000"/>
          </a:solidFill>
          <a:ln>
            <a:solidFill>
              <a:srgbClr val="FFC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rPr>
              <a:t>European skills index </a:t>
            </a:r>
          </a:p>
        </p:txBody>
      </p:sp>
      <p:sp>
        <p:nvSpPr>
          <p:cNvPr id="43" name="Rectangle: Rounded Corners 42">
            <a:extLst>
              <a:ext uri="{FF2B5EF4-FFF2-40B4-BE49-F238E27FC236}">
                <a16:creationId xmlns:a16="http://schemas.microsoft.com/office/drawing/2014/main" id="{EAAD5CE8-58FB-4C83-8DBC-8BBFBFE96E34}"/>
              </a:ext>
            </a:extLst>
          </p:cNvPr>
          <p:cNvSpPr/>
          <p:nvPr/>
        </p:nvSpPr>
        <p:spPr>
          <a:xfrm>
            <a:off x="208218" y="2715531"/>
            <a:ext cx="2978866" cy="462675"/>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a:solidFill>
                  <a:schemeClr val="tx1"/>
                </a:solidFill>
              </a:rPr>
              <a:t>Publications</a:t>
            </a:r>
          </a:p>
        </p:txBody>
      </p:sp>
      <p:sp>
        <p:nvSpPr>
          <p:cNvPr id="63" name="Left Brace 62">
            <a:extLst>
              <a:ext uri="{FF2B5EF4-FFF2-40B4-BE49-F238E27FC236}">
                <a16:creationId xmlns:a16="http://schemas.microsoft.com/office/drawing/2014/main" id="{A2C31FCE-C64E-44C7-9FB8-A3032BC043EB}"/>
              </a:ext>
            </a:extLst>
          </p:cNvPr>
          <p:cNvSpPr/>
          <p:nvPr/>
        </p:nvSpPr>
        <p:spPr>
          <a:xfrm rot="16200000">
            <a:off x="4201063" y="-1706321"/>
            <a:ext cx="341523" cy="8353486"/>
          </a:xfrm>
          <a:prstGeom prst="leftBrace">
            <a:avLst>
              <a:gd name="adj1" fmla="val 8333"/>
              <a:gd name="adj2" fmla="val 46174"/>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8" name="Rectangle: Rounded Corners 67">
            <a:extLst>
              <a:ext uri="{FF2B5EF4-FFF2-40B4-BE49-F238E27FC236}">
                <a16:creationId xmlns:a16="http://schemas.microsoft.com/office/drawing/2014/main" id="{48CB8887-6305-4BDB-8BB2-BB9EA24C92B0}"/>
              </a:ext>
            </a:extLst>
          </p:cNvPr>
          <p:cNvSpPr/>
          <p:nvPr/>
        </p:nvSpPr>
        <p:spPr>
          <a:xfrm>
            <a:off x="303934" y="5741666"/>
            <a:ext cx="2357299" cy="62361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a:solidFill>
                  <a:schemeClr val="tx1"/>
                </a:solidFill>
              </a:rPr>
              <a:t>Digitalisation</a:t>
            </a:r>
          </a:p>
        </p:txBody>
      </p:sp>
      <p:sp>
        <p:nvSpPr>
          <p:cNvPr id="69" name="Rectangle: Rounded Corners 68">
            <a:extLst>
              <a:ext uri="{FF2B5EF4-FFF2-40B4-BE49-F238E27FC236}">
                <a16:creationId xmlns:a16="http://schemas.microsoft.com/office/drawing/2014/main" id="{4BE7748F-7B07-4AFD-BD30-1D09E6C852C9}"/>
              </a:ext>
            </a:extLst>
          </p:cNvPr>
          <p:cNvSpPr/>
          <p:nvPr/>
        </p:nvSpPr>
        <p:spPr>
          <a:xfrm>
            <a:off x="2839960" y="5741666"/>
            <a:ext cx="2357299" cy="62361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a:solidFill>
                  <a:schemeClr val="tx1"/>
                </a:solidFill>
              </a:rPr>
              <a:t>Green transition</a:t>
            </a:r>
          </a:p>
        </p:txBody>
      </p:sp>
      <p:sp>
        <p:nvSpPr>
          <p:cNvPr id="70" name="Rectangle: Rounded Corners 69">
            <a:extLst>
              <a:ext uri="{FF2B5EF4-FFF2-40B4-BE49-F238E27FC236}">
                <a16:creationId xmlns:a16="http://schemas.microsoft.com/office/drawing/2014/main" id="{0044A373-9C63-4E8F-8AE5-DF2165CF6EE2}"/>
              </a:ext>
            </a:extLst>
          </p:cNvPr>
          <p:cNvSpPr/>
          <p:nvPr/>
        </p:nvSpPr>
        <p:spPr>
          <a:xfrm>
            <a:off x="5358230" y="5741666"/>
            <a:ext cx="3152323" cy="62361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a:solidFill>
                  <a:schemeClr val="tx1"/>
                </a:solidFill>
              </a:rPr>
              <a:t>Societal changes</a:t>
            </a:r>
          </a:p>
        </p:txBody>
      </p:sp>
      <p:sp>
        <p:nvSpPr>
          <p:cNvPr id="71" name="Rectangle: Rounded Corners 70">
            <a:extLst>
              <a:ext uri="{FF2B5EF4-FFF2-40B4-BE49-F238E27FC236}">
                <a16:creationId xmlns:a16="http://schemas.microsoft.com/office/drawing/2014/main" id="{2F2D0BD7-A814-4A10-8930-DC2E13EDF541}"/>
              </a:ext>
            </a:extLst>
          </p:cNvPr>
          <p:cNvSpPr/>
          <p:nvPr/>
        </p:nvSpPr>
        <p:spPr>
          <a:xfrm>
            <a:off x="8688154" y="5726000"/>
            <a:ext cx="3298198" cy="62361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a:solidFill>
                  <a:schemeClr val="tx1"/>
                </a:solidFill>
              </a:rPr>
              <a:t>Job market trends</a:t>
            </a:r>
          </a:p>
        </p:txBody>
      </p:sp>
      <p:sp>
        <p:nvSpPr>
          <p:cNvPr id="10" name="Rectangle: Rounded Corners 9">
            <a:extLst>
              <a:ext uri="{FF2B5EF4-FFF2-40B4-BE49-F238E27FC236}">
                <a16:creationId xmlns:a16="http://schemas.microsoft.com/office/drawing/2014/main" id="{8898597D-F58B-00CC-C3B4-A6C5D52C580A}"/>
              </a:ext>
            </a:extLst>
          </p:cNvPr>
          <p:cNvSpPr/>
          <p:nvPr/>
        </p:nvSpPr>
        <p:spPr>
          <a:xfrm>
            <a:off x="5893071" y="2704864"/>
            <a:ext cx="2635229" cy="488893"/>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a:solidFill>
                  <a:schemeClr val="tx1"/>
                </a:solidFill>
              </a:rPr>
              <a:t>Data</a:t>
            </a:r>
          </a:p>
        </p:txBody>
      </p:sp>
      <p:sp>
        <p:nvSpPr>
          <p:cNvPr id="12" name="Rectangle: Rounded Corners 11">
            <a:extLst>
              <a:ext uri="{FF2B5EF4-FFF2-40B4-BE49-F238E27FC236}">
                <a16:creationId xmlns:a16="http://schemas.microsoft.com/office/drawing/2014/main" id="{67B81874-C3DA-F039-0C27-66AA56C74C30}"/>
              </a:ext>
            </a:extLst>
          </p:cNvPr>
          <p:cNvSpPr/>
          <p:nvPr/>
        </p:nvSpPr>
        <p:spPr>
          <a:xfrm>
            <a:off x="3322038" y="2715531"/>
            <a:ext cx="2436080" cy="478227"/>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a:solidFill>
                  <a:schemeClr val="tx1"/>
                </a:solidFill>
              </a:rPr>
              <a:t>Online tools</a:t>
            </a:r>
          </a:p>
        </p:txBody>
      </p:sp>
      <p:sp>
        <p:nvSpPr>
          <p:cNvPr id="18" name="Left Brace 17">
            <a:extLst>
              <a:ext uri="{FF2B5EF4-FFF2-40B4-BE49-F238E27FC236}">
                <a16:creationId xmlns:a16="http://schemas.microsoft.com/office/drawing/2014/main" id="{EE7BC0CE-4A3A-3A81-70D8-C67B99FF40F5}"/>
              </a:ext>
            </a:extLst>
          </p:cNvPr>
          <p:cNvSpPr/>
          <p:nvPr/>
        </p:nvSpPr>
        <p:spPr>
          <a:xfrm rot="16200000">
            <a:off x="8767664" y="517656"/>
            <a:ext cx="341523" cy="6090711"/>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Left Brace 18">
            <a:extLst>
              <a:ext uri="{FF2B5EF4-FFF2-40B4-BE49-F238E27FC236}">
                <a16:creationId xmlns:a16="http://schemas.microsoft.com/office/drawing/2014/main" id="{350884E9-5747-568B-F9BB-8221F11244ED}"/>
              </a:ext>
            </a:extLst>
          </p:cNvPr>
          <p:cNvSpPr/>
          <p:nvPr/>
        </p:nvSpPr>
        <p:spPr>
          <a:xfrm rot="5400000">
            <a:off x="5916520" y="-294820"/>
            <a:ext cx="488893" cy="11334014"/>
          </a:xfrm>
          <a:prstGeom prst="leftBrace">
            <a:avLst>
              <a:gd name="adj1" fmla="val 8333"/>
              <a:gd name="adj2" fmla="val 29478"/>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Left Brace 20">
            <a:extLst>
              <a:ext uri="{FF2B5EF4-FFF2-40B4-BE49-F238E27FC236}">
                <a16:creationId xmlns:a16="http://schemas.microsoft.com/office/drawing/2014/main" id="{2AFB6646-4580-E0A3-DCFC-B86464D4F956}"/>
              </a:ext>
            </a:extLst>
          </p:cNvPr>
          <p:cNvSpPr/>
          <p:nvPr/>
        </p:nvSpPr>
        <p:spPr>
          <a:xfrm rot="10800000">
            <a:off x="5474668" y="3664243"/>
            <a:ext cx="341523" cy="1593963"/>
          </a:xfrm>
          <a:prstGeom prst="leftBrace">
            <a:avLst>
              <a:gd name="adj1" fmla="val 445849"/>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FF42CB94-053A-54EA-06DA-12B457C7B999}"/>
              </a:ext>
            </a:extLst>
          </p:cNvPr>
          <p:cNvSpPr/>
          <p:nvPr/>
        </p:nvSpPr>
        <p:spPr>
          <a:xfrm>
            <a:off x="1820159" y="3555613"/>
            <a:ext cx="2978866" cy="4626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a:solidFill>
                  <a:schemeClr val="tx1"/>
                </a:solidFill>
              </a:rPr>
              <a:t>Occupations </a:t>
            </a:r>
          </a:p>
        </p:txBody>
      </p:sp>
      <p:sp>
        <p:nvSpPr>
          <p:cNvPr id="23" name="Rectangle: Rounded Corners 22">
            <a:extLst>
              <a:ext uri="{FF2B5EF4-FFF2-40B4-BE49-F238E27FC236}">
                <a16:creationId xmlns:a16="http://schemas.microsoft.com/office/drawing/2014/main" id="{54C4C20C-BDD7-9376-BC56-C28B28926C1A}"/>
              </a:ext>
            </a:extLst>
          </p:cNvPr>
          <p:cNvSpPr/>
          <p:nvPr/>
        </p:nvSpPr>
        <p:spPr>
          <a:xfrm>
            <a:off x="1815103" y="4115041"/>
            <a:ext cx="2978866" cy="47822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a:solidFill>
                  <a:schemeClr val="tx1"/>
                </a:solidFill>
              </a:rPr>
              <a:t>Sectors</a:t>
            </a:r>
          </a:p>
        </p:txBody>
      </p:sp>
      <p:sp>
        <p:nvSpPr>
          <p:cNvPr id="24" name="Rectangle: Rounded Corners 23">
            <a:extLst>
              <a:ext uri="{FF2B5EF4-FFF2-40B4-BE49-F238E27FC236}">
                <a16:creationId xmlns:a16="http://schemas.microsoft.com/office/drawing/2014/main" id="{4149B5D8-32EA-B02E-A94F-7E9230342AB5}"/>
              </a:ext>
            </a:extLst>
          </p:cNvPr>
          <p:cNvSpPr/>
          <p:nvPr/>
        </p:nvSpPr>
        <p:spPr>
          <a:xfrm>
            <a:off x="1815103" y="4676849"/>
            <a:ext cx="2978866" cy="48889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a:solidFill>
                  <a:schemeClr val="tx1"/>
                </a:solidFill>
              </a:rPr>
              <a:t>Countries</a:t>
            </a:r>
          </a:p>
        </p:txBody>
      </p:sp>
      <p:grpSp>
        <p:nvGrpSpPr>
          <p:cNvPr id="4" name="Group 3">
            <a:extLst>
              <a:ext uri="{FF2B5EF4-FFF2-40B4-BE49-F238E27FC236}">
                <a16:creationId xmlns:a16="http://schemas.microsoft.com/office/drawing/2014/main" id="{1A8B9ED5-E176-26EB-6AFE-1F8043B88849}"/>
              </a:ext>
            </a:extLst>
          </p:cNvPr>
          <p:cNvGrpSpPr/>
          <p:nvPr/>
        </p:nvGrpSpPr>
        <p:grpSpPr>
          <a:xfrm>
            <a:off x="10270205" y="267807"/>
            <a:ext cx="1866716" cy="365125"/>
            <a:chOff x="10325284" y="698920"/>
            <a:chExt cx="1866716" cy="365125"/>
          </a:xfrm>
        </p:grpSpPr>
        <p:sp>
          <p:nvSpPr>
            <p:cNvPr id="6" name="Rectangle 5">
              <a:extLst>
                <a:ext uri="{FF2B5EF4-FFF2-40B4-BE49-F238E27FC236}">
                  <a16:creationId xmlns:a16="http://schemas.microsoft.com/office/drawing/2014/main" id="{2D233C02-0C48-709F-5F5D-2EF7EDA17DAC}"/>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46B798C1-93D9-A33F-67E3-B5057FD483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5244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fade">
                                      <p:cBhvr>
                                        <p:cTn id="69" dur="500"/>
                                        <p:tgtEl>
                                          <p:spTgt spid="7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fade">
                                      <p:cBhvr>
                                        <p:cTn id="7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P spid="16" grpId="0" animBg="1"/>
      <p:bldP spid="30" grpId="0" animBg="1"/>
      <p:bldP spid="43" grpId="0" animBg="1"/>
      <p:bldP spid="63" grpId="0" animBg="1"/>
      <p:bldP spid="68" grpId="0" animBg="1"/>
      <p:bldP spid="69" grpId="0" animBg="1"/>
      <p:bldP spid="70" grpId="0" animBg="1"/>
      <p:bldP spid="71" grpId="0" animBg="1"/>
      <p:bldP spid="10" grpId="0" animBg="1"/>
      <p:bldP spid="12" grpId="0" animBg="1"/>
      <p:bldP spid="18" grpId="0" animBg="1"/>
      <p:bldP spid="19" grpId="0" animBg="1"/>
      <p:bldP spid="21" grpId="0" animBg="1"/>
      <p:bldP spid="22" grpId="0" animBg="1"/>
      <p:bldP spid="23" grpId="0" animBg="1"/>
      <p:bldP spid="24"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B67D6-CF65-4662-4CB6-99D9EAE3CEE7}"/>
              </a:ext>
            </a:extLst>
          </p:cNvPr>
          <p:cNvSpPr>
            <a:spLocks noGrp="1"/>
          </p:cNvSpPr>
          <p:nvPr>
            <p:ph type="title"/>
          </p:nvPr>
        </p:nvSpPr>
        <p:spPr/>
        <p:txBody>
          <a:bodyPr/>
          <a:lstStyle/>
          <a:p>
            <a:r>
              <a:rPr lang="en-GB" err="1"/>
              <a:t>Slido</a:t>
            </a:r>
            <a:r>
              <a:rPr lang="en-GB"/>
              <a:t> question</a:t>
            </a:r>
          </a:p>
        </p:txBody>
      </p:sp>
      <p:sp>
        <p:nvSpPr>
          <p:cNvPr id="3" name="Content Placeholder 2">
            <a:extLst>
              <a:ext uri="{FF2B5EF4-FFF2-40B4-BE49-F238E27FC236}">
                <a16:creationId xmlns:a16="http://schemas.microsoft.com/office/drawing/2014/main" id="{CB3DA39C-5103-E07D-9A77-C44D11BED9D0}"/>
              </a:ext>
            </a:extLst>
          </p:cNvPr>
          <p:cNvSpPr>
            <a:spLocks noGrp="1"/>
          </p:cNvSpPr>
          <p:nvPr>
            <p:ph idx="1"/>
          </p:nvPr>
        </p:nvSpPr>
        <p:spPr/>
        <p:txBody>
          <a:bodyPr/>
          <a:lstStyle/>
          <a:p>
            <a:r>
              <a:rPr lang="en-GB"/>
              <a:t>I am mostly interested in….: (multiple choices possible)</a:t>
            </a:r>
          </a:p>
          <a:p>
            <a:r>
              <a:rPr lang="en-GB"/>
              <a:t>Indicators</a:t>
            </a:r>
          </a:p>
          <a:p>
            <a:r>
              <a:rPr lang="en-GB"/>
              <a:t>Thematic dashboards</a:t>
            </a:r>
          </a:p>
          <a:p>
            <a:r>
              <a:rPr lang="en-GB"/>
              <a:t>Sectoral skills intelligence</a:t>
            </a:r>
          </a:p>
          <a:p>
            <a:r>
              <a:rPr lang="en-GB"/>
              <a:t>Occupational skills intelligence</a:t>
            </a:r>
          </a:p>
          <a:p>
            <a:r>
              <a:rPr lang="en-GB"/>
              <a:t>Country-level skills intelligence</a:t>
            </a:r>
          </a:p>
          <a:p>
            <a:r>
              <a:rPr lang="en-GB"/>
              <a:t>Data insights/short analysis</a:t>
            </a:r>
          </a:p>
        </p:txBody>
      </p:sp>
    </p:spTree>
    <p:extLst>
      <p:ext uri="{BB962C8B-B14F-4D97-AF65-F5344CB8AC3E}">
        <p14:creationId xmlns:p14="http://schemas.microsoft.com/office/powerpoint/2010/main" val="33461344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9.1.5104"/>
  <p:tag name="SLIDO_PRESENTATION_ID" val="00000000-0000-0000-0000-000000000000"/>
  <p:tag name="SLIDO_EVENT_UUID" val="0dcbd5ac-dd78-4fd2-a37a-c92a4a30ce0b"/>
  <p:tag name="SLIDO_EVENT_SECTION_UUID" val="b166d44e-b80c-44dd-863b-f1da28bb2e0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SLIDO_METADATA" val="eyJUaW1lc3RhbXAiOjE3MDk5MTI0Mjl9"/>
  <p:tag name="SLIDO_TYPE" val="SlidoPoll"/>
  <p:tag name="SLIDO_POLL_UUID" val="33b2b46d-d613-4d19-a1a4-6d0ac170a7dd"/>
  <p:tag name="SLIDO_TIMELINE" val="W3sicG9sbFF1ZXN0aW9uVXVpZCI6ImZiYmM0NzljLTRhYzEtNGRjMi1hYTg0LWY5NzM5MWQ2ZDVmNyIsInNob3dSZXN1bHRzIjp0cnVlLCJzaG93Q29ycmVjdEFuc3dlcnMiOmZhbHNlLCJ2b3RpbmdMb2NrZWQiOmZhbHNlfV0="/>
</p:tagLst>
</file>

<file path=ppt/tags/tag4.xml><?xml version="1.0" encoding="utf-8"?>
<p:tagLst xmlns:a="http://schemas.openxmlformats.org/drawingml/2006/main" xmlns:r="http://schemas.openxmlformats.org/officeDocument/2006/relationships" xmlns:p="http://schemas.openxmlformats.org/presentationml/2006/main">
  <p:tag name="SLIDO_ELEMENT" val="logo"/>
</p:tagLst>
</file>

<file path=ppt/tags/tag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6.xml><?xml version="1.0" encoding="utf-8"?>
<p:tagLst xmlns:a="http://schemas.openxmlformats.org/drawingml/2006/main" xmlns:r="http://schemas.openxmlformats.org/officeDocument/2006/relationships" xmlns:p="http://schemas.openxmlformats.org/presentationml/2006/main">
  <p:tag name="SLIDO_ELEMENT" val="title"/>
</p:tagLst>
</file>

<file path=ppt/tags/tag7.xml><?xml version="1.0" encoding="utf-8"?>
<p:tagLst xmlns:a="http://schemas.openxmlformats.org/drawingml/2006/main" xmlns:r="http://schemas.openxmlformats.org/officeDocument/2006/relationships" xmlns:p="http://schemas.openxmlformats.org/presentationml/2006/main">
  <p:tag name="SLIDO_ELEMENT" val="footer"/>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MDk5MTI0NjJ9"/>
  <p:tag name="SLIDO_TYPE" val="SlidoPoll"/>
  <p:tag name="SLIDO_POLL_UUID" val="e937111e-0bbe-466f-b160-f63603ea1c5e"/>
  <p:tag name="SLIDO_TIMELINE" val="W3sicG9sbFF1ZXN0aW9uVXVpZCI6IjUzOGY1OGNlLTk1ZWUtNGFkMC05NjViLTdhNGI0ZmI4ZGFhMC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logo"/>
</p:tagLst>
</file>

<file path=ppt/tags/tag1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1.xml><?xml version="1.0" encoding="utf-8"?>
<p:tagLst xmlns:a="http://schemas.openxmlformats.org/drawingml/2006/main" xmlns:r="http://schemas.openxmlformats.org/officeDocument/2006/relationships" xmlns:p="http://schemas.openxmlformats.org/presentationml/2006/main">
  <p:tag name="SLIDO_ELEMENT" val="title"/>
</p:tagLst>
</file>

<file path=ppt/tags/tag12.xml><?xml version="1.0" encoding="utf-8"?>
<p:tagLst xmlns:a="http://schemas.openxmlformats.org/drawingml/2006/main" xmlns:r="http://schemas.openxmlformats.org/officeDocument/2006/relationships" xmlns:p="http://schemas.openxmlformats.org/presentationml/2006/main">
  <p:tag name="SLIDO_ELEMENT" val="footer"/>
</p:tagLst>
</file>

<file path=ppt/tags/tag13.xml><?xml version="1.0" encoding="utf-8"?>
<p:tagLst xmlns:a="http://schemas.openxmlformats.org/drawingml/2006/main" xmlns:r="http://schemas.openxmlformats.org/officeDocument/2006/relationships" xmlns:p="http://schemas.openxmlformats.org/presentationml/2006/main">
  <p:tag name="SLIDO_METADATA" val="eyJUaW1lc3RhbXAiOjE3MDk5MTI0ODF9"/>
  <p:tag name="SLIDO_TYPE" val="SlidoPoll"/>
  <p:tag name="SLIDO_POLL_UUID" val="75c1e038-6db0-438c-948e-5baa00b24d24"/>
  <p:tag name="SLIDO_TIMELINE" val="W3sicG9sbFF1ZXN0aW9uVXVpZCI6IjViYTIxY2FhLTAzNDMtNDAxYS04NzBmLWNlZGIwOGFiZDg4NSIsInNob3dSZXN1bHRzIjp0cnVlLCJzaG93Q29ycmVjdEFuc3dlcnMiOmZhbHNlLCJ2b3RpbmdMb2NrZWQiOmZhbHNlfV0="/>
</p:tagLst>
</file>

<file path=ppt/tags/tag14.xml><?xml version="1.0" encoding="utf-8"?>
<p:tagLst xmlns:a="http://schemas.openxmlformats.org/drawingml/2006/main" xmlns:r="http://schemas.openxmlformats.org/officeDocument/2006/relationships" xmlns:p="http://schemas.openxmlformats.org/presentationml/2006/main">
  <p:tag name="SLIDO_ELEMENT" val="logo"/>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ags/tag17.xml><?xml version="1.0" encoding="utf-8"?>
<p:tagLst xmlns:a="http://schemas.openxmlformats.org/drawingml/2006/main" xmlns:r="http://schemas.openxmlformats.org/officeDocument/2006/relationships" xmlns:p="http://schemas.openxmlformats.org/presentationml/2006/main">
  <p:tag name="SLIDO_ELEMENT" val="footer"/>
</p:tagLst>
</file>

<file path=ppt/tags/tag18.xml><?xml version="1.0" encoding="utf-8"?>
<p:tagLst xmlns:a="http://schemas.openxmlformats.org/drawingml/2006/main" xmlns:r="http://schemas.openxmlformats.org/officeDocument/2006/relationships" xmlns:p="http://schemas.openxmlformats.org/presentationml/2006/main">
  <p:tag name="TIMING" val="|0.5|0.2|0.1|0.1|0.2|0.2|0.5|0.2|0.2|0.2"/>
</p:tagLst>
</file>

<file path=ppt/tags/tag19.xml><?xml version="1.0" encoding="utf-8"?>
<p:tagLst xmlns:a="http://schemas.openxmlformats.org/drawingml/2006/main" xmlns:r="http://schemas.openxmlformats.org/officeDocument/2006/relationships" xmlns:p="http://schemas.openxmlformats.org/presentationml/2006/main">
  <p:tag name="SLIDO_METADATA" val="eyJUaW1lc3RhbXAiOjE3MDk5MTI1MDd9"/>
  <p:tag name="SLIDO_TYPE" val="SlidoPoll"/>
  <p:tag name="SLIDO_POLL_UUID" val="30d2cfde-ee95-44ae-9d77-840cc9368cbd"/>
  <p:tag name="SLIDO_TIMELINE" val="W3sicG9sbFF1ZXN0aW9uVXVpZCI6IjhjYWY5NDhhLTc2YmEtNGE5NC1hZTFlLTY0NDgxYWZkNDFiNSIsInNob3dSZXN1bHRzIjp0cnVlLCJzaG93Q29ycmVjdEFuc3dlcnMiOmZhbHNlLCJ2b3RpbmdMb2NrZWQiOmZhbHNlfV0="/>
</p:tagLst>
</file>

<file path=ppt/tags/tag20.xml><?xml version="1.0" encoding="utf-8"?>
<p:tagLst xmlns:a="http://schemas.openxmlformats.org/drawingml/2006/main" xmlns:r="http://schemas.openxmlformats.org/officeDocument/2006/relationships" xmlns:p="http://schemas.openxmlformats.org/presentationml/2006/main">
  <p:tag name="SLIDO_ELEMENT" val="logo"/>
</p:tagLst>
</file>

<file path=ppt/tags/tag2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2.xml><?xml version="1.0" encoding="utf-8"?>
<p:tagLst xmlns:a="http://schemas.openxmlformats.org/drawingml/2006/main" xmlns:r="http://schemas.openxmlformats.org/officeDocument/2006/relationships" xmlns:p="http://schemas.openxmlformats.org/presentationml/2006/main">
  <p:tag name="SLIDO_ELEMENT" val="title"/>
</p:tagLst>
</file>

<file path=ppt/tags/tag23.xml><?xml version="1.0" encoding="utf-8"?>
<p:tagLst xmlns:a="http://schemas.openxmlformats.org/drawingml/2006/main" xmlns:r="http://schemas.openxmlformats.org/officeDocument/2006/relationships" xmlns:p="http://schemas.openxmlformats.org/presentationml/2006/main">
  <p:tag name="SLIDO_ELEMENT" val="footer"/>
</p:tagLst>
</file>

<file path=ppt/tags/tag24.xml><?xml version="1.0" encoding="utf-8"?>
<p:tagLst xmlns:a="http://schemas.openxmlformats.org/drawingml/2006/main" xmlns:r="http://schemas.openxmlformats.org/officeDocument/2006/relationships" xmlns:p="http://schemas.openxmlformats.org/presentationml/2006/main">
  <p:tag name="SLIDO_METADATA" val="eyJUaW1lc3RhbXAiOjE3MDk5MTI1MDd9"/>
  <p:tag name="SLIDO_TYPE" val="SlidoPoll"/>
  <p:tag name="SLIDO_POLL_UUID" val="30d2cfde-ee95-44ae-9d77-840cc9368cbd"/>
  <p:tag name="SLIDO_TIMELINE" val="W3sicG9sbFF1ZXN0aW9uVXVpZCI6IjhjYWY5NDhhLTc2YmEtNGE5NC1hZTFlLTY0NDgxYWZkNDFiNSIsInNob3dSZXN1bHRzIjp0cnVlLCJzaG93Q29ycmVjdEFuc3dlcnMiOmZhbHNlLCJ2b3RpbmdMb2NrZWQiOmZhbHNlfV0="/>
</p:tagLst>
</file>

<file path=ppt/tags/tag25.xml><?xml version="1.0" encoding="utf-8"?>
<p:tagLst xmlns:a="http://schemas.openxmlformats.org/drawingml/2006/main" xmlns:r="http://schemas.openxmlformats.org/officeDocument/2006/relationships" xmlns:p="http://schemas.openxmlformats.org/presentationml/2006/main">
  <p:tag name="SLIDO_ELEMENT" val="logo"/>
</p:tagLst>
</file>

<file path=ppt/tags/tag2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7.xml><?xml version="1.0" encoding="utf-8"?>
<p:tagLst xmlns:a="http://schemas.openxmlformats.org/drawingml/2006/main" xmlns:r="http://schemas.openxmlformats.org/officeDocument/2006/relationships" xmlns:p="http://schemas.openxmlformats.org/presentationml/2006/main">
  <p:tag name="SLIDO_ELEMENT" val="title"/>
</p:tagLst>
</file>

<file path=ppt/tags/tag28.xml><?xml version="1.0" encoding="utf-8"?>
<p:tagLst xmlns:a="http://schemas.openxmlformats.org/drawingml/2006/main" xmlns:r="http://schemas.openxmlformats.org/officeDocument/2006/relationships" xmlns:p="http://schemas.openxmlformats.org/presentationml/2006/main">
  <p:tag name="SLIDO_ELEMENT" val="footer"/>
</p:tagLst>
</file>

<file path=ppt/tags/tag29.xml><?xml version="1.0" encoding="utf-8"?>
<p:tagLst xmlns:a="http://schemas.openxmlformats.org/drawingml/2006/main" xmlns:r="http://schemas.openxmlformats.org/officeDocument/2006/relationships" xmlns:p="http://schemas.openxmlformats.org/presentationml/2006/main">
  <p:tag name="TIMING" val="|0.7|0.4|0.3|0.2"/>
</p:tagLst>
</file>

<file path=ppt/theme/theme1.xml><?xml version="1.0" encoding="utf-8"?>
<a:theme xmlns:a="http://schemas.openxmlformats.org/drawingml/2006/main" name="2_Intro slide_0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 slide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n slide_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nd slide 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In slide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Intro slide_03">
  <a:themeElements>
    <a:clrScheme name="Custom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In slide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3125f12-073e-4af8-ac9b-b53878cb0fe2" xsi:nil="true"/>
    <lcf76f155ced4ddcb4097134ff3c332f xmlns="7260707f-0b51-4814-b1ff-ba3fb1acd03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5663978807944685C690ACDAD30D43" ma:contentTypeVersion="17" ma:contentTypeDescription="Create a new document." ma:contentTypeScope="" ma:versionID="b22763d8906ee2576fcf3342d54a089a">
  <xsd:schema xmlns:xsd="http://www.w3.org/2001/XMLSchema" xmlns:xs="http://www.w3.org/2001/XMLSchema" xmlns:p="http://schemas.microsoft.com/office/2006/metadata/properties" xmlns:ns2="7260707f-0b51-4814-b1ff-ba3fb1acd031" xmlns:ns3="43125f12-073e-4af8-ac9b-b53878cb0fe2" targetNamespace="http://schemas.microsoft.com/office/2006/metadata/properties" ma:root="true" ma:fieldsID="1a85bb710f5577321af59f9db3e5f03b" ns2:_="" ns3:_="">
    <xsd:import namespace="7260707f-0b51-4814-b1ff-ba3fb1acd031"/>
    <xsd:import namespace="43125f12-073e-4af8-ac9b-b53878cb0f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60707f-0b51-4814-b1ff-ba3fb1acd0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0525720-0550-40d9-a5c6-5cbbc684595a"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125f12-073e-4af8-ac9b-b53878cb0fe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91d0588-1d01-4b18-bad3-4844569d11bc}" ma:internalName="TaxCatchAll" ma:showField="CatchAllData" ma:web="43125f12-073e-4af8-ac9b-b53878cb0fe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5F7F2B-E22B-44E8-ADDF-9102DC543380}">
  <ds:schemaRefs>
    <ds:schemaRef ds:uri="43125f12-073e-4af8-ac9b-b53878cb0fe2"/>
    <ds:schemaRef ds:uri="7260707f-0b51-4814-b1ff-ba3fb1acd03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169BABC-E3DB-435D-83B3-5F09CB8A77BF}">
  <ds:schemaRefs>
    <ds:schemaRef ds:uri="http://schemas.microsoft.com/sharepoint/v3/contenttype/forms"/>
  </ds:schemaRefs>
</ds:datastoreItem>
</file>

<file path=customXml/itemProps3.xml><?xml version="1.0" encoding="utf-8"?>
<ds:datastoreItem xmlns:ds="http://schemas.openxmlformats.org/officeDocument/2006/customXml" ds:itemID="{B3D0DA86-E115-4054-A21D-DDBE4A3039AD}">
  <ds:schemaRefs>
    <ds:schemaRef ds:uri="43125f12-073e-4af8-ac9b-b53878cb0fe2"/>
    <ds:schemaRef ds:uri="7260707f-0b51-4814-b1ff-ba3fb1acd0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2a6e589b-f770-4cfd-a0d8-05d4414f8c9c}" enabled="1" method="Standard" siteId="{45c6777d-e213-4b45-85ae-ebd6288b17bd}" removed="0"/>
</clbl:labelList>
</file>

<file path=docProps/app.xml><?xml version="1.0" encoding="utf-8"?>
<Properties xmlns="http://schemas.openxmlformats.org/officeDocument/2006/extended-properties" xmlns:vt="http://schemas.openxmlformats.org/officeDocument/2006/docPropsVTypes">
  <TotalTime>0</TotalTime>
  <Words>3321</Words>
  <Application>Microsoft Office PowerPoint</Application>
  <PresentationFormat>Widescreen</PresentationFormat>
  <Paragraphs>415</Paragraphs>
  <Slides>32</Slides>
  <Notes>18</Notes>
  <HiddenSlides>15</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32</vt:i4>
      </vt:variant>
    </vt:vector>
  </HeadingPairs>
  <TitlesOfParts>
    <vt:vector size="47" baseType="lpstr">
      <vt:lpstr>Arial</vt:lpstr>
      <vt:lpstr>Arial Black</vt:lpstr>
      <vt:lpstr>Calibri</vt:lpstr>
      <vt:lpstr>Calibri Light</vt:lpstr>
      <vt:lpstr>Courier New</vt:lpstr>
      <vt:lpstr>Open Sans</vt:lpstr>
      <vt:lpstr>Wingdings</vt:lpstr>
      <vt:lpstr>2_Intro slide_03</vt:lpstr>
      <vt:lpstr>In slide_01</vt:lpstr>
      <vt:lpstr>In slide_02</vt:lpstr>
      <vt:lpstr>End slide 01</vt:lpstr>
      <vt:lpstr>1_In slide_01</vt:lpstr>
      <vt:lpstr>3_Intro slide_03</vt:lpstr>
      <vt:lpstr>Office Theme</vt:lpstr>
      <vt:lpstr>2_In slide_01</vt:lpstr>
      <vt:lpstr>Making skills intelligence actionable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Skills intelligence powers effective VET</vt:lpstr>
      <vt:lpstr>PowerPoint Presentation</vt:lpstr>
      <vt:lpstr>Recent Cedefop skills intelligence publications</vt:lpstr>
      <vt:lpstr>PowerPoint Presentation</vt:lpstr>
      <vt:lpstr>Using big data to see emerging labour market trends</vt:lpstr>
      <vt:lpstr>PowerPoint Presentation</vt:lpstr>
      <vt:lpstr>PowerPoint Presentation</vt:lpstr>
      <vt:lpstr>Just digital transition via</vt:lpstr>
      <vt:lpstr>The green transition is a skills revolution </vt:lpstr>
      <vt:lpstr>PowerPoint Presentation</vt:lpstr>
      <vt:lpstr>Small but indispensable: “thyroid” occupations are green transition enablers</vt:lpstr>
      <vt:lpstr>Skill sets driving the green transition</vt:lpstr>
      <vt:lpstr>PowerPoint Presentation</vt:lpstr>
      <vt:lpstr>Slido question 1: Let’s get to know each other!</vt:lpstr>
      <vt:lpstr>Slido question 1</vt:lpstr>
      <vt:lpstr>Slido question </vt:lpstr>
      <vt:lpstr>PowerPoint Presentation</vt:lpstr>
      <vt:lpstr>PowerPoint Presentation</vt:lpstr>
      <vt:lpstr>Cedefop’s Skills intelligence</vt:lpstr>
      <vt:lpstr>Slido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BARA, Evangelia</dc:creator>
  <cp:lastModifiedBy>CHATZICHRISTOU, Stelina</cp:lastModifiedBy>
  <cp:revision>1</cp:revision>
  <dcterms:created xsi:type="dcterms:W3CDTF">2019-11-13T12:43:38Z</dcterms:created>
  <dcterms:modified xsi:type="dcterms:W3CDTF">2024-03-10T18:57:07Z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0x010100C85663978807944685C690ACDAD30D43</vt:lpwstr>
  </property>
  <property fmtid="{D5CDD505-2E9C-101B-9397-08002B2CF9AE}" pid="3" name="MediaServiceImageTags">
    <vt:lpwstr/>
  </property>
  <property fmtid="{D5CDD505-2E9C-101B-9397-08002B2CF9AE}" pid="4" name="SlidoAppVersion">
    <vt:lpwstr>1.9.1.5104</vt:lpwstr>
  </property>
</Properties>
</file>