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57" r:id="rId2"/>
    <p:sldId id="303" r:id="rId3"/>
    <p:sldId id="321" r:id="rId4"/>
    <p:sldId id="319" r:id="rId5"/>
    <p:sldId id="307" r:id="rId6"/>
    <p:sldId id="300" r:id="rId7"/>
    <p:sldId id="309" r:id="rId8"/>
    <p:sldId id="328" r:id="rId9"/>
    <p:sldId id="310" r:id="rId10"/>
    <p:sldId id="326" r:id="rId11"/>
    <p:sldId id="329" r:id="rId12"/>
    <p:sldId id="327" r:id="rId13"/>
    <p:sldId id="33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225757-7537-4C5D-856F-5CCB4BA3C479}" v="1821" dt="2023-06-09T11:17:53.539"/>
    <p1510:client id="{D66448F5-0B9A-45A0-B794-E506A0C9266E}" v="5304" dt="2023-06-09T10:37:50.8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858" y="7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sa Kazantzidou" userId="S::natassa.kazantzidou@idecsa.onmicrosoft.com::1d2ede63-9d89-40b6-a82e-c28e48668b67" providerId="AD" clId="Web-{06E3D76B-5FE1-F90A-86B6-2A0E486F885F}"/>
    <pc:docChg chg="modSld">
      <pc:chgData name="Natassa Kazantzidou" userId="S::natassa.kazantzidou@idecsa.onmicrosoft.com::1d2ede63-9d89-40b6-a82e-c28e48668b67" providerId="AD" clId="Web-{06E3D76B-5FE1-F90A-86B6-2A0E486F885F}" dt="2023-05-23T06:01:07.376" v="6" actId="20577"/>
      <pc:docMkLst>
        <pc:docMk/>
      </pc:docMkLst>
      <pc:sldChg chg="modSp">
        <pc:chgData name="Natassa Kazantzidou" userId="S::natassa.kazantzidou@idecsa.onmicrosoft.com::1d2ede63-9d89-40b6-a82e-c28e48668b67" providerId="AD" clId="Web-{06E3D76B-5FE1-F90A-86B6-2A0E486F885F}" dt="2023-05-23T06:01:07.376" v="6" actId="20577"/>
        <pc:sldMkLst>
          <pc:docMk/>
          <pc:sldMk cId="1495496538" sldId="257"/>
        </pc:sldMkLst>
        <pc:spChg chg="mod">
          <ac:chgData name="Natassa Kazantzidou" userId="S::natassa.kazantzidou@idecsa.onmicrosoft.com::1d2ede63-9d89-40b6-a82e-c28e48668b67" providerId="AD" clId="Web-{06E3D76B-5FE1-F90A-86B6-2A0E486F885F}" dt="2023-05-23T06:01:07.376" v="6" actId="20577"/>
          <ac:spMkLst>
            <pc:docMk/>
            <pc:sldMk cId="1495496538" sldId="257"/>
            <ac:spMk id="4" creationId="{C6D24F99-E026-485A-96CD-AEC98137262A}"/>
          </ac:spMkLst>
        </pc:spChg>
      </pc:sldChg>
    </pc:docChg>
  </pc:docChgLst>
  <pc:docChgLst>
    <pc:chgData name="Natassa Kazantzidou" userId="1d2ede63-9d89-40b6-a82e-c28e48668b67" providerId="ADAL" clId="{61225757-7537-4C5D-856F-5CCB4BA3C479}"/>
    <pc:docChg chg="undo redo custSel addSld delSld modSld sldOrd modMainMaster">
      <pc:chgData name="Natassa Kazantzidou" userId="1d2ede63-9d89-40b6-a82e-c28e48668b67" providerId="ADAL" clId="{61225757-7537-4C5D-856F-5CCB4BA3C479}" dt="2023-06-09T11:17:53.539" v="2201" actId="12100"/>
      <pc:docMkLst>
        <pc:docMk/>
      </pc:docMkLst>
      <pc:sldChg chg="addSp delSp modSp mod">
        <pc:chgData name="Natassa Kazantzidou" userId="1d2ede63-9d89-40b6-a82e-c28e48668b67" providerId="ADAL" clId="{61225757-7537-4C5D-856F-5CCB4BA3C479}" dt="2023-06-08T11:27:08.931" v="69" actId="1076"/>
        <pc:sldMkLst>
          <pc:docMk/>
          <pc:sldMk cId="1495496538" sldId="257"/>
        </pc:sldMkLst>
        <pc:spChg chg="add mod">
          <ac:chgData name="Natassa Kazantzidou" userId="1d2ede63-9d89-40b6-a82e-c28e48668b67" providerId="ADAL" clId="{61225757-7537-4C5D-856F-5CCB4BA3C479}" dt="2023-06-08T11:27:00.364" v="68" actId="14100"/>
          <ac:spMkLst>
            <pc:docMk/>
            <pc:sldMk cId="1495496538" sldId="257"/>
            <ac:spMk id="2" creationId="{69FD32C2-D2DE-6A0F-25A3-7E1059C6EAA4}"/>
          </ac:spMkLst>
        </pc:spChg>
        <pc:spChg chg="mod">
          <ac:chgData name="Natassa Kazantzidou" userId="1d2ede63-9d89-40b6-a82e-c28e48668b67" providerId="ADAL" clId="{61225757-7537-4C5D-856F-5CCB4BA3C479}" dt="2023-06-08T11:27:08.931" v="69" actId="1076"/>
          <ac:spMkLst>
            <pc:docMk/>
            <pc:sldMk cId="1495496538" sldId="257"/>
            <ac:spMk id="3" creationId="{3D71C9CD-CAE8-4AC8-936D-333769D479E5}"/>
          </ac:spMkLst>
        </pc:spChg>
        <pc:spChg chg="mod">
          <ac:chgData name="Natassa Kazantzidou" userId="1d2ede63-9d89-40b6-a82e-c28e48668b67" providerId="ADAL" clId="{61225757-7537-4C5D-856F-5CCB4BA3C479}" dt="2023-06-08T11:27:08.931" v="69" actId="1076"/>
          <ac:spMkLst>
            <pc:docMk/>
            <pc:sldMk cId="1495496538" sldId="257"/>
            <ac:spMk id="4" creationId="{C6D24F99-E026-485A-96CD-AEC98137262A}"/>
          </ac:spMkLst>
        </pc:spChg>
        <pc:picChg chg="del">
          <ac:chgData name="Natassa Kazantzidou" userId="1d2ede63-9d89-40b6-a82e-c28e48668b67" providerId="ADAL" clId="{61225757-7537-4C5D-856F-5CCB4BA3C479}" dt="2023-06-08T11:20:06.231" v="3" actId="478"/>
          <ac:picMkLst>
            <pc:docMk/>
            <pc:sldMk cId="1495496538" sldId="257"/>
            <ac:picMk id="8" creationId="{669FA93D-673A-324B-ACEC-8ED79B44EC59}"/>
          </ac:picMkLst>
        </pc:picChg>
        <pc:picChg chg="mod">
          <ac:chgData name="Natassa Kazantzidou" userId="1d2ede63-9d89-40b6-a82e-c28e48668b67" providerId="ADAL" clId="{61225757-7537-4C5D-856F-5CCB4BA3C479}" dt="2023-06-08T11:26:55.834" v="67" actId="14100"/>
          <ac:picMkLst>
            <pc:docMk/>
            <pc:sldMk cId="1495496538" sldId="257"/>
            <ac:picMk id="13" creationId="{38503B6D-4186-A6F0-D87F-D88CB075134C}"/>
          </ac:picMkLst>
        </pc:picChg>
        <pc:picChg chg="add mod">
          <ac:chgData name="Natassa Kazantzidou" userId="1d2ede63-9d89-40b6-a82e-c28e48668b67" providerId="ADAL" clId="{61225757-7537-4C5D-856F-5CCB4BA3C479}" dt="2023-06-08T11:25:33.822" v="52" actId="1076"/>
          <ac:picMkLst>
            <pc:docMk/>
            <pc:sldMk cId="1495496538" sldId="257"/>
            <ac:picMk id="2050" creationId="{C912F4AF-4715-1F09-BBCD-220C14F36D88}"/>
          </ac:picMkLst>
        </pc:picChg>
      </pc:sldChg>
      <pc:sldChg chg="delSp modSp mod ord">
        <pc:chgData name="Natassa Kazantzidou" userId="1d2ede63-9d89-40b6-a82e-c28e48668b67" providerId="ADAL" clId="{61225757-7537-4C5D-856F-5CCB4BA3C479}" dt="2023-06-09T11:16:58.678" v="2199" actId="20577"/>
        <pc:sldMkLst>
          <pc:docMk/>
          <pc:sldMk cId="2900026269" sldId="300"/>
        </pc:sldMkLst>
        <pc:spChg chg="mod">
          <ac:chgData name="Natassa Kazantzidou" userId="1d2ede63-9d89-40b6-a82e-c28e48668b67" providerId="ADAL" clId="{61225757-7537-4C5D-856F-5CCB4BA3C479}" dt="2023-06-08T11:31:02.064" v="104" actId="6549"/>
          <ac:spMkLst>
            <pc:docMk/>
            <pc:sldMk cId="2900026269" sldId="300"/>
            <ac:spMk id="16" creationId="{2C00B059-8249-401E-BECD-DC838B36F9FB}"/>
          </ac:spMkLst>
        </pc:spChg>
        <pc:spChg chg="mod">
          <ac:chgData name="Natassa Kazantzidou" userId="1d2ede63-9d89-40b6-a82e-c28e48668b67" providerId="ADAL" clId="{61225757-7537-4C5D-856F-5CCB4BA3C479}" dt="2023-06-09T11:16:58.678" v="2199" actId="20577"/>
          <ac:spMkLst>
            <pc:docMk/>
            <pc:sldMk cId="2900026269" sldId="300"/>
            <ac:spMk id="18" creationId="{ED42596E-DB09-43F7-A053-18CEB2DDE639}"/>
          </ac:spMkLst>
        </pc:spChg>
        <pc:picChg chg="del">
          <ac:chgData name="Natassa Kazantzidou" userId="1d2ede63-9d89-40b6-a82e-c28e48668b67" providerId="ADAL" clId="{61225757-7537-4C5D-856F-5CCB4BA3C479}" dt="2023-06-08T11:20:19.022" v="7" actId="478"/>
          <ac:picMkLst>
            <pc:docMk/>
            <pc:sldMk cId="2900026269" sldId="300"/>
            <ac:picMk id="2" creationId="{2914451F-3FF2-6F06-3514-383D4A169DAB}"/>
          </ac:picMkLst>
        </pc:picChg>
      </pc:sldChg>
      <pc:sldChg chg="delSp modSp del mod ord">
        <pc:chgData name="Natassa Kazantzidou" userId="1d2ede63-9d89-40b6-a82e-c28e48668b67" providerId="ADAL" clId="{61225757-7537-4C5D-856F-5CCB4BA3C479}" dt="2023-06-09T09:40:01.310" v="1762" actId="47"/>
        <pc:sldMkLst>
          <pc:docMk/>
          <pc:sldMk cId="1332373202" sldId="301"/>
        </pc:sldMkLst>
        <pc:graphicFrameChg chg="mod">
          <ac:chgData name="Natassa Kazantzidou" userId="1d2ede63-9d89-40b6-a82e-c28e48668b67" providerId="ADAL" clId="{61225757-7537-4C5D-856F-5CCB4BA3C479}" dt="2023-06-08T13:06:45.051" v="583" actId="20577"/>
          <ac:graphicFrameMkLst>
            <pc:docMk/>
            <pc:sldMk cId="1332373202" sldId="301"/>
            <ac:graphicFrameMk id="6" creationId="{BE89927E-1717-C31E-6D02-FF6290BE02A9}"/>
          </ac:graphicFrameMkLst>
        </pc:graphicFrameChg>
        <pc:picChg chg="del">
          <ac:chgData name="Natassa Kazantzidou" userId="1d2ede63-9d89-40b6-a82e-c28e48668b67" providerId="ADAL" clId="{61225757-7537-4C5D-856F-5CCB4BA3C479}" dt="2023-06-08T11:19:24.208" v="1" actId="21"/>
          <ac:picMkLst>
            <pc:docMk/>
            <pc:sldMk cId="1332373202" sldId="301"/>
            <ac:picMk id="3" creationId="{E35A3380-6C50-C6FC-2B67-0AD8A47D8E14}"/>
          </ac:picMkLst>
        </pc:picChg>
      </pc:sldChg>
      <pc:sldChg chg="addSp delSp modSp mod modClrScheme chgLayout">
        <pc:chgData name="Natassa Kazantzidou" userId="1d2ede63-9d89-40b6-a82e-c28e48668b67" providerId="ADAL" clId="{61225757-7537-4C5D-856F-5CCB4BA3C479}" dt="2023-06-09T11:13:33.212" v="2147" actId="478"/>
        <pc:sldMkLst>
          <pc:docMk/>
          <pc:sldMk cId="289812055" sldId="303"/>
        </pc:sldMkLst>
        <pc:spChg chg="del mod">
          <ac:chgData name="Natassa Kazantzidou" userId="1d2ede63-9d89-40b6-a82e-c28e48668b67" providerId="ADAL" clId="{61225757-7537-4C5D-856F-5CCB4BA3C479}" dt="2023-06-09T11:13:30.286" v="2146" actId="478"/>
          <ac:spMkLst>
            <pc:docMk/>
            <pc:sldMk cId="289812055" sldId="303"/>
            <ac:spMk id="2" creationId="{1DC10DBB-52B6-2137-5391-4118DFC05D06}"/>
          </ac:spMkLst>
        </pc:spChg>
        <pc:spChg chg="del mod ord">
          <ac:chgData name="Natassa Kazantzidou" userId="1d2ede63-9d89-40b6-a82e-c28e48668b67" providerId="ADAL" clId="{61225757-7537-4C5D-856F-5CCB4BA3C479}" dt="2023-06-09T09:41:39.343" v="1769" actId="26606"/>
          <ac:spMkLst>
            <pc:docMk/>
            <pc:sldMk cId="289812055" sldId="303"/>
            <ac:spMk id="3" creationId="{69069A60-8345-F3FD-B839-2987E1A9E4CE}"/>
          </ac:spMkLst>
        </pc:spChg>
        <pc:spChg chg="mod">
          <ac:chgData name="Natassa Kazantzidou" userId="1d2ede63-9d89-40b6-a82e-c28e48668b67" providerId="ADAL" clId="{61225757-7537-4C5D-856F-5CCB4BA3C479}" dt="2023-06-09T09:41:39.343" v="1769" actId="26606"/>
          <ac:spMkLst>
            <pc:docMk/>
            <pc:sldMk cId="289812055" sldId="303"/>
            <ac:spMk id="4" creationId="{5C1DFD1E-CDAF-2B75-9A28-D9578A0213C5}"/>
          </ac:spMkLst>
        </pc:spChg>
        <pc:spChg chg="add del mod">
          <ac:chgData name="Natassa Kazantzidou" userId="1d2ede63-9d89-40b6-a82e-c28e48668b67" providerId="ADAL" clId="{61225757-7537-4C5D-856F-5CCB4BA3C479}" dt="2023-06-09T09:40:45.693" v="1766" actId="478"/>
          <ac:spMkLst>
            <pc:docMk/>
            <pc:sldMk cId="289812055" sldId="303"/>
            <ac:spMk id="6" creationId="{8BD237BA-15B8-C89D-2A00-AF2C1F1C37C5}"/>
          </ac:spMkLst>
        </pc:spChg>
        <pc:spChg chg="add del mod">
          <ac:chgData name="Natassa Kazantzidou" userId="1d2ede63-9d89-40b6-a82e-c28e48668b67" providerId="ADAL" clId="{61225757-7537-4C5D-856F-5CCB4BA3C479}" dt="2023-06-09T09:40:38.789" v="1765" actId="26606"/>
          <ac:spMkLst>
            <pc:docMk/>
            <pc:sldMk cId="289812055" sldId="303"/>
            <ac:spMk id="9" creationId="{E0AFD14D-ACC7-B437-5291-B04818E6A0AC}"/>
          </ac:spMkLst>
        </pc:spChg>
        <pc:spChg chg="add mod">
          <ac:chgData name="Natassa Kazantzidou" userId="1d2ede63-9d89-40b6-a82e-c28e48668b67" providerId="ADAL" clId="{61225757-7537-4C5D-856F-5CCB4BA3C479}" dt="2023-06-09T09:42:16.448" v="1789" actId="403"/>
          <ac:spMkLst>
            <pc:docMk/>
            <pc:sldMk cId="289812055" sldId="303"/>
            <ac:spMk id="10" creationId="{41D0079C-2A14-9407-8A47-5092726C51C4}"/>
          </ac:spMkLst>
        </pc:spChg>
        <pc:spChg chg="add del mod">
          <ac:chgData name="Natassa Kazantzidou" userId="1d2ede63-9d89-40b6-a82e-c28e48668b67" providerId="ADAL" clId="{61225757-7537-4C5D-856F-5CCB4BA3C479}" dt="2023-06-09T09:41:27.551" v="1768" actId="478"/>
          <ac:spMkLst>
            <pc:docMk/>
            <pc:sldMk cId="289812055" sldId="303"/>
            <ac:spMk id="11" creationId="{80A5ED77-1CA1-CF5E-53C8-3715AFAB8976}"/>
          </ac:spMkLst>
        </pc:spChg>
        <pc:spChg chg="add del mod">
          <ac:chgData name="Natassa Kazantzidou" userId="1d2ede63-9d89-40b6-a82e-c28e48668b67" providerId="ADAL" clId="{61225757-7537-4C5D-856F-5CCB4BA3C479}" dt="2023-06-08T11:34:25.435" v="125" actId="26606"/>
          <ac:spMkLst>
            <pc:docMk/>
            <pc:sldMk cId="289812055" sldId="303"/>
            <ac:spMk id="12" creationId="{9E32B75F-FBC8-FB90-BF1B-A397C01D26C8}"/>
          </ac:spMkLst>
        </pc:spChg>
        <pc:spChg chg="add del mod">
          <ac:chgData name="Natassa Kazantzidou" userId="1d2ede63-9d89-40b6-a82e-c28e48668b67" providerId="ADAL" clId="{61225757-7537-4C5D-856F-5CCB4BA3C479}" dt="2023-06-09T11:13:33.212" v="2147" actId="478"/>
          <ac:spMkLst>
            <pc:docMk/>
            <pc:sldMk cId="289812055" sldId="303"/>
            <ac:spMk id="14" creationId="{67BEEA98-A270-2023-C6F6-55FB04B95479}"/>
          </ac:spMkLst>
        </pc:spChg>
        <pc:graphicFrameChg chg="add">
          <ac:chgData name="Natassa Kazantzidou" userId="1d2ede63-9d89-40b6-a82e-c28e48668b67" providerId="ADAL" clId="{61225757-7537-4C5D-856F-5CCB4BA3C479}" dt="2023-06-09T09:41:39.343" v="1769" actId="26606"/>
          <ac:graphicFrameMkLst>
            <pc:docMk/>
            <pc:sldMk cId="289812055" sldId="303"/>
            <ac:graphicFrameMk id="13" creationId="{8D6E059B-5088-B31E-B9ED-CCD6D20A5F03}"/>
          </ac:graphicFrameMkLst>
        </pc:graphicFrameChg>
        <pc:picChg chg="del">
          <ac:chgData name="Natassa Kazantzidou" userId="1d2ede63-9d89-40b6-a82e-c28e48668b67" providerId="ADAL" clId="{61225757-7537-4C5D-856F-5CCB4BA3C479}" dt="2023-06-08T11:20:11.320" v="4" actId="478"/>
          <ac:picMkLst>
            <pc:docMk/>
            <pc:sldMk cId="289812055" sldId="303"/>
            <ac:picMk id="5" creationId="{8B52192A-53BD-3AFC-4CAA-9625BB591A68}"/>
          </ac:picMkLst>
        </pc:picChg>
        <pc:picChg chg="add del mod ord">
          <ac:chgData name="Natassa Kazantzidou" userId="1d2ede63-9d89-40b6-a82e-c28e48668b67" providerId="ADAL" clId="{61225757-7537-4C5D-856F-5CCB4BA3C479}" dt="2023-06-09T09:41:07.937" v="1767" actId="478"/>
          <ac:picMkLst>
            <pc:docMk/>
            <pc:sldMk cId="289812055" sldId="303"/>
            <ac:picMk id="7" creationId="{0804838F-2E4F-0F6F-4A64-8B59A35C0494}"/>
          </ac:picMkLst>
        </pc:picChg>
        <pc:picChg chg="add del">
          <ac:chgData name="Natassa Kazantzidou" userId="1d2ede63-9d89-40b6-a82e-c28e48668b67" providerId="ADAL" clId="{61225757-7537-4C5D-856F-5CCB4BA3C479}" dt="2023-06-09T09:40:38.789" v="1765" actId="26606"/>
          <ac:picMkLst>
            <pc:docMk/>
            <pc:sldMk cId="289812055" sldId="303"/>
            <ac:picMk id="8" creationId="{7F5623E8-C973-BC08-B499-5CC27E8E8481}"/>
          </ac:picMkLst>
        </pc:picChg>
      </pc:sldChg>
      <pc:sldChg chg="delSp modSp del mod">
        <pc:chgData name="Natassa Kazantzidou" userId="1d2ede63-9d89-40b6-a82e-c28e48668b67" providerId="ADAL" clId="{61225757-7537-4C5D-856F-5CCB4BA3C479}" dt="2023-06-08T12:41:15.166" v="131" actId="47"/>
        <pc:sldMkLst>
          <pc:docMk/>
          <pc:sldMk cId="277490686" sldId="305"/>
        </pc:sldMkLst>
        <pc:spChg chg="mod">
          <ac:chgData name="Natassa Kazantzidou" userId="1d2ede63-9d89-40b6-a82e-c28e48668b67" providerId="ADAL" clId="{61225757-7537-4C5D-856F-5CCB4BA3C479}" dt="2023-06-08T11:32:31.539" v="113" actId="6549"/>
          <ac:spMkLst>
            <pc:docMk/>
            <pc:sldMk cId="277490686" sldId="305"/>
            <ac:spMk id="2" creationId="{C97CDD38-0B99-AA4B-9FFF-1F6782D77D22}"/>
          </ac:spMkLst>
        </pc:spChg>
        <pc:picChg chg="del">
          <ac:chgData name="Natassa Kazantzidou" userId="1d2ede63-9d89-40b6-a82e-c28e48668b67" providerId="ADAL" clId="{61225757-7537-4C5D-856F-5CCB4BA3C479}" dt="2023-06-08T11:20:13.769" v="5" actId="478"/>
          <ac:picMkLst>
            <pc:docMk/>
            <pc:sldMk cId="277490686" sldId="305"/>
            <ac:picMk id="4" creationId="{45885619-44D2-9F70-80B6-47D7274308F8}"/>
          </ac:picMkLst>
        </pc:picChg>
      </pc:sldChg>
      <pc:sldChg chg="delSp modSp mod modClrScheme chgLayout">
        <pc:chgData name="Natassa Kazantzidou" userId="1d2ede63-9d89-40b6-a82e-c28e48668b67" providerId="ADAL" clId="{61225757-7537-4C5D-856F-5CCB4BA3C479}" dt="2023-06-08T11:35:36.210" v="130" actId="478"/>
        <pc:sldMkLst>
          <pc:docMk/>
          <pc:sldMk cId="1722472131" sldId="307"/>
        </pc:sldMkLst>
        <pc:spChg chg="mod">
          <ac:chgData name="Natassa Kazantzidou" userId="1d2ede63-9d89-40b6-a82e-c28e48668b67" providerId="ADAL" clId="{61225757-7537-4C5D-856F-5CCB4BA3C479}" dt="2023-06-08T11:32:38.636" v="114" actId="6549"/>
          <ac:spMkLst>
            <pc:docMk/>
            <pc:sldMk cId="1722472131" sldId="307"/>
            <ac:spMk id="2" creationId="{C97CDD38-0B99-AA4B-9FFF-1F6782D77D22}"/>
          </ac:spMkLst>
        </pc:spChg>
        <pc:spChg chg="del mod">
          <ac:chgData name="Natassa Kazantzidou" userId="1d2ede63-9d89-40b6-a82e-c28e48668b67" providerId="ADAL" clId="{61225757-7537-4C5D-856F-5CCB4BA3C479}" dt="2023-06-08T11:35:36.210" v="130" actId="478"/>
          <ac:spMkLst>
            <pc:docMk/>
            <pc:sldMk cId="1722472131" sldId="307"/>
            <ac:spMk id="3" creationId="{034E1C0E-8231-CD7E-C8FC-49B14487B542}"/>
          </ac:spMkLst>
        </pc:spChg>
        <pc:picChg chg="del">
          <ac:chgData name="Natassa Kazantzidou" userId="1d2ede63-9d89-40b6-a82e-c28e48668b67" providerId="ADAL" clId="{61225757-7537-4C5D-856F-5CCB4BA3C479}" dt="2023-06-08T11:20:26.231" v="10" actId="478"/>
          <ac:picMkLst>
            <pc:docMk/>
            <pc:sldMk cId="1722472131" sldId="307"/>
            <ac:picMk id="4" creationId="{D207254C-2D39-8F54-1FB5-A5F677CFF5EA}"/>
          </ac:picMkLst>
        </pc:picChg>
        <pc:picChg chg="mod ord">
          <ac:chgData name="Natassa Kazantzidou" userId="1d2ede63-9d89-40b6-a82e-c28e48668b67" providerId="ADAL" clId="{61225757-7537-4C5D-856F-5CCB4BA3C479}" dt="2023-06-08T11:32:09.253" v="111" actId="26606"/>
          <ac:picMkLst>
            <pc:docMk/>
            <pc:sldMk cId="1722472131" sldId="307"/>
            <ac:picMk id="6" creationId="{C55493E1-5D2E-0C09-AF3E-359067B25601}"/>
          </ac:picMkLst>
        </pc:picChg>
      </pc:sldChg>
      <pc:sldChg chg="delSp modSp mod">
        <pc:chgData name="Natassa Kazantzidou" userId="1d2ede63-9d89-40b6-a82e-c28e48668b67" providerId="ADAL" clId="{61225757-7537-4C5D-856F-5CCB4BA3C479}" dt="2023-06-08T13:41:15.611" v="753" actId="20577"/>
        <pc:sldMkLst>
          <pc:docMk/>
          <pc:sldMk cId="3995701862" sldId="308"/>
        </pc:sldMkLst>
        <pc:spChg chg="mod">
          <ac:chgData name="Natassa Kazantzidou" userId="1d2ede63-9d89-40b6-a82e-c28e48668b67" providerId="ADAL" clId="{61225757-7537-4C5D-856F-5CCB4BA3C479}" dt="2023-06-08T11:32:46.110" v="115" actId="6549"/>
          <ac:spMkLst>
            <pc:docMk/>
            <pc:sldMk cId="3995701862" sldId="308"/>
            <ac:spMk id="2" creationId="{9B4FAC7A-61F7-A5BC-8600-E54748BA25D0}"/>
          </ac:spMkLst>
        </pc:spChg>
        <pc:graphicFrameChg chg="mod">
          <ac:chgData name="Natassa Kazantzidou" userId="1d2ede63-9d89-40b6-a82e-c28e48668b67" providerId="ADAL" clId="{61225757-7537-4C5D-856F-5CCB4BA3C479}" dt="2023-06-08T13:41:15.611" v="753" actId="20577"/>
          <ac:graphicFrameMkLst>
            <pc:docMk/>
            <pc:sldMk cId="3995701862" sldId="308"/>
            <ac:graphicFrameMk id="13" creationId="{8FD6D6F3-A532-40A2-CAF1-95FF1A90D64B}"/>
          </ac:graphicFrameMkLst>
        </pc:graphicFrameChg>
        <pc:picChg chg="del">
          <ac:chgData name="Natassa Kazantzidou" userId="1d2ede63-9d89-40b6-a82e-c28e48668b67" providerId="ADAL" clId="{61225757-7537-4C5D-856F-5CCB4BA3C479}" dt="2023-06-08T11:20:28.247" v="11" actId="478"/>
          <ac:picMkLst>
            <pc:docMk/>
            <pc:sldMk cId="3995701862" sldId="308"/>
            <ac:picMk id="3" creationId="{9235A63A-7B15-CE6A-D6C7-7D188CCABF22}"/>
          </ac:picMkLst>
        </pc:picChg>
      </pc:sldChg>
      <pc:sldChg chg="delSp modSp mod">
        <pc:chgData name="Natassa Kazantzidou" userId="1d2ede63-9d89-40b6-a82e-c28e48668b67" providerId="ADAL" clId="{61225757-7537-4C5D-856F-5CCB4BA3C479}" dt="2023-06-09T09:56:00.786" v="1813" actId="1076"/>
        <pc:sldMkLst>
          <pc:docMk/>
          <pc:sldMk cId="4155227801" sldId="309"/>
        </pc:sldMkLst>
        <pc:spChg chg="mod">
          <ac:chgData name="Natassa Kazantzidou" userId="1d2ede63-9d89-40b6-a82e-c28e48668b67" providerId="ADAL" clId="{61225757-7537-4C5D-856F-5CCB4BA3C479}" dt="2023-06-08T11:32:50.858" v="116" actId="6549"/>
          <ac:spMkLst>
            <pc:docMk/>
            <pc:sldMk cId="4155227801" sldId="309"/>
            <ac:spMk id="2" creationId="{157CE10F-9EF2-29BA-F7B4-093F306BDA90}"/>
          </ac:spMkLst>
        </pc:spChg>
        <pc:spChg chg="mod">
          <ac:chgData name="Natassa Kazantzidou" userId="1d2ede63-9d89-40b6-a82e-c28e48668b67" providerId="ADAL" clId="{61225757-7537-4C5D-856F-5CCB4BA3C479}" dt="2023-06-09T09:55:42.701" v="1810" actId="14100"/>
          <ac:spMkLst>
            <pc:docMk/>
            <pc:sldMk cId="4155227801" sldId="309"/>
            <ac:spMk id="3" creationId="{822EEB00-D8DC-EB78-2D78-85B3C07302A5}"/>
          </ac:spMkLst>
        </pc:spChg>
        <pc:graphicFrameChg chg="mod modGraphic">
          <ac:chgData name="Natassa Kazantzidou" userId="1d2ede63-9d89-40b6-a82e-c28e48668b67" providerId="ADAL" clId="{61225757-7537-4C5D-856F-5CCB4BA3C479}" dt="2023-06-09T09:56:00.786" v="1813" actId="1076"/>
          <ac:graphicFrameMkLst>
            <pc:docMk/>
            <pc:sldMk cId="4155227801" sldId="309"/>
            <ac:graphicFrameMk id="5" creationId="{5E6FD047-8E5A-6965-61EB-D317C6754434}"/>
          </ac:graphicFrameMkLst>
        </pc:graphicFrameChg>
        <pc:picChg chg="del">
          <ac:chgData name="Natassa Kazantzidou" userId="1d2ede63-9d89-40b6-a82e-c28e48668b67" providerId="ADAL" clId="{61225757-7537-4C5D-856F-5CCB4BA3C479}" dt="2023-06-08T11:20:30.439" v="12" actId="478"/>
          <ac:picMkLst>
            <pc:docMk/>
            <pc:sldMk cId="4155227801" sldId="309"/>
            <ac:picMk id="7" creationId="{A584644E-4392-6B04-9DCC-44A47C46E15F}"/>
          </ac:picMkLst>
        </pc:picChg>
      </pc:sldChg>
      <pc:sldChg chg="delSp modSp mod ord">
        <pc:chgData name="Natassa Kazantzidou" userId="1d2ede63-9d89-40b6-a82e-c28e48668b67" providerId="ADAL" clId="{61225757-7537-4C5D-856F-5CCB4BA3C479}" dt="2023-06-09T11:17:19.462" v="2200" actId="12100"/>
        <pc:sldMkLst>
          <pc:docMk/>
          <pc:sldMk cId="3181453401" sldId="310"/>
        </pc:sldMkLst>
        <pc:spChg chg="mod">
          <ac:chgData name="Natassa Kazantzidou" userId="1d2ede63-9d89-40b6-a82e-c28e48668b67" providerId="ADAL" clId="{61225757-7537-4C5D-856F-5CCB4BA3C479}" dt="2023-06-08T11:32:57.354" v="117" actId="6549"/>
          <ac:spMkLst>
            <pc:docMk/>
            <pc:sldMk cId="3181453401" sldId="310"/>
            <ac:spMk id="2" creationId="{DE1202EA-C34D-2A09-E37A-C7D7DDD2E953}"/>
          </ac:spMkLst>
        </pc:spChg>
        <pc:spChg chg="mod">
          <ac:chgData name="Natassa Kazantzidou" userId="1d2ede63-9d89-40b6-a82e-c28e48668b67" providerId="ADAL" clId="{61225757-7537-4C5D-856F-5CCB4BA3C479}" dt="2023-06-09T06:45:26.313" v="1146" actId="6549"/>
          <ac:spMkLst>
            <pc:docMk/>
            <pc:sldMk cId="3181453401" sldId="310"/>
            <ac:spMk id="3" creationId="{D8B0D1D9-B325-59FB-7779-5D323C3BA4A6}"/>
          </ac:spMkLst>
        </pc:spChg>
        <pc:graphicFrameChg chg="mod">
          <ac:chgData name="Natassa Kazantzidou" userId="1d2ede63-9d89-40b6-a82e-c28e48668b67" providerId="ADAL" clId="{61225757-7537-4C5D-856F-5CCB4BA3C479}" dt="2023-06-09T11:17:19.462" v="2200" actId="12100"/>
          <ac:graphicFrameMkLst>
            <pc:docMk/>
            <pc:sldMk cId="3181453401" sldId="310"/>
            <ac:graphicFrameMk id="5" creationId="{C94045EE-C095-8D4A-63A7-AE60DEBC2197}"/>
          </ac:graphicFrameMkLst>
        </pc:graphicFrameChg>
        <pc:picChg chg="del">
          <ac:chgData name="Natassa Kazantzidou" userId="1d2ede63-9d89-40b6-a82e-c28e48668b67" providerId="ADAL" clId="{61225757-7537-4C5D-856F-5CCB4BA3C479}" dt="2023-06-08T11:20:33.343" v="13" actId="478"/>
          <ac:picMkLst>
            <pc:docMk/>
            <pc:sldMk cId="3181453401" sldId="310"/>
            <ac:picMk id="5" creationId="{BD58BBB3-7E5E-64AC-AC77-D9B88F8FBD7A}"/>
          </ac:picMkLst>
        </pc:picChg>
        <pc:picChg chg="mod">
          <ac:chgData name="Natassa Kazantzidou" userId="1d2ede63-9d89-40b6-a82e-c28e48668b67" providerId="ADAL" clId="{61225757-7537-4C5D-856F-5CCB4BA3C479}" dt="2023-06-08T11:34:56.486" v="128" actId="1076"/>
          <ac:picMkLst>
            <pc:docMk/>
            <pc:sldMk cId="3181453401" sldId="310"/>
            <ac:picMk id="8" creationId="{EAA689DA-1A48-7A3F-CD89-0006B7CA4CF9}"/>
          </ac:picMkLst>
        </pc:picChg>
      </pc:sldChg>
      <pc:sldChg chg="delSp modSp mod">
        <pc:chgData name="Natassa Kazantzidou" userId="1d2ede63-9d89-40b6-a82e-c28e48668b67" providerId="ADAL" clId="{61225757-7537-4C5D-856F-5CCB4BA3C479}" dt="2023-06-08T11:33:10.021" v="120" actId="6549"/>
        <pc:sldMkLst>
          <pc:docMk/>
          <pc:sldMk cId="594221154" sldId="314"/>
        </pc:sldMkLst>
        <pc:spChg chg="mod">
          <ac:chgData name="Natassa Kazantzidou" userId="1d2ede63-9d89-40b6-a82e-c28e48668b67" providerId="ADAL" clId="{61225757-7537-4C5D-856F-5CCB4BA3C479}" dt="2023-06-08T11:33:10.021" v="120" actId="6549"/>
          <ac:spMkLst>
            <pc:docMk/>
            <pc:sldMk cId="594221154" sldId="314"/>
            <ac:spMk id="2" creationId="{F703F2CF-6377-470D-DE7C-0DEE3F476C93}"/>
          </ac:spMkLst>
        </pc:spChg>
        <pc:picChg chg="del">
          <ac:chgData name="Natassa Kazantzidou" userId="1d2ede63-9d89-40b6-a82e-c28e48668b67" providerId="ADAL" clId="{61225757-7537-4C5D-856F-5CCB4BA3C479}" dt="2023-06-08T11:20:52.649" v="16" actId="478"/>
          <ac:picMkLst>
            <pc:docMk/>
            <pc:sldMk cId="594221154" sldId="314"/>
            <ac:picMk id="5" creationId="{64E54C31-66C4-0FAD-1914-40C1FB47FB0F}"/>
          </ac:picMkLst>
        </pc:picChg>
      </pc:sldChg>
      <pc:sldChg chg="delSp modSp mod">
        <pc:chgData name="Natassa Kazantzidou" userId="1d2ede63-9d89-40b6-a82e-c28e48668b67" providerId="ADAL" clId="{61225757-7537-4C5D-856F-5CCB4BA3C479}" dt="2023-06-08T11:33:05.626" v="119" actId="6549"/>
        <pc:sldMkLst>
          <pc:docMk/>
          <pc:sldMk cId="1548473671" sldId="315"/>
        </pc:sldMkLst>
        <pc:spChg chg="mod">
          <ac:chgData name="Natassa Kazantzidou" userId="1d2ede63-9d89-40b6-a82e-c28e48668b67" providerId="ADAL" clId="{61225757-7537-4C5D-856F-5CCB4BA3C479}" dt="2023-06-08T11:33:05.626" v="119" actId="6549"/>
          <ac:spMkLst>
            <pc:docMk/>
            <pc:sldMk cId="1548473671" sldId="315"/>
            <ac:spMk id="6" creationId="{56CF50BC-88BF-EA13-9825-30E9CCDB8391}"/>
          </ac:spMkLst>
        </pc:spChg>
        <pc:picChg chg="del">
          <ac:chgData name="Natassa Kazantzidou" userId="1d2ede63-9d89-40b6-a82e-c28e48668b67" providerId="ADAL" clId="{61225757-7537-4C5D-856F-5CCB4BA3C479}" dt="2023-06-08T11:20:47.675" v="15" actId="478"/>
          <ac:picMkLst>
            <pc:docMk/>
            <pc:sldMk cId="1548473671" sldId="315"/>
            <ac:picMk id="2" creationId="{E60CCC4E-A611-5A07-C925-BF502A640C06}"/>
          </ac:picMkLst>
        </pc:picChg>
      </pc:sldChg>
      <pc:sldChg chg="delSp modSp mod">
        <pc:chgData name="Natassa Kazantzidou" userId="1d2ede63-9d89-40b6-a82e-c28e48668b67" providerId="ADAL" clId="{61225757-7537-4C5D-856F-5CCB4BA3C479}" dt="2023-06-08T11:34:42.263" v="127" actId="478"/>
        <pc:sldMkLst>
          <pc:docMk/>
          <pc:sldMk cId="2351377548" sldId="317"/>
        </pc:sldMkLst>
        <pc:spChg chg="mod">
          <ac:chgData name="Natassa Kazantzidou" userId="1d2ede63-9d89-40b6-a82e-c28e48668b67" providerId="ADAL" clId="{61225757-7537-4C5D-856F-5CCB4BA3C479}" dt="2023-06-08T11:33:00.997" v="118" actId="6549"/>
          <ac:spMkLst>
            <pc:docMk/>
            <pc:sldMk cId="2351377548" sldId="317"/>
            <ac:spMk id="2" creationId="{2DD6E0F9-C32F-E209-6AB8-27271A803240}"/>
          </ac:spMkLst>
        </pc:spChg>
        <pc:spChg chg="mod">
          <ac:chgData name="Natassa Kazantzidou" userId="1d2ede63-9d89-40b6-a82e-c28e48668b67" providerId="ADAL" clId="{61225757-7537-4C5D-856F-5CCB4BA3C479}" dt="2023-06-08T11:23:27.181" v="32" actId="27636"/>
          <ac:spMkLst>
            <pc:docMk/>
            <pc:sldMk cId="2351377548" sldId="317"/>
            <ac:spMk id="3" creationId="{E48C246B-A433-366E-7780-BCBF15494FB7}"/>
          </ac:spMkLst>
        </pc:spChg>
        <pc:spChg chg="del mod">
          <ac:chgData name="Natassa Kazantzidou" userId="1d2ede63-9d89-40b6-a82e-c28e48668b67" providerId="ADAL" clId="{61225757-7537-4C5D-856F-5CCB4BA3C479}" dt="2023-06-08T11:34:42.263" v="127" actId="478"/>
          <ac:spMkLst>
            <pc:docMk/>
            <pc:sldMk cId="2351377548" sldId="317"/>
            <ac:spMk id="4" creationId="{8466681B-4C70-83BA-416A-C2950AC67A84}"/>
          </ac:spMkLst>
        </pc:spChg>
        <pc:picChg chg="del">
          <ac:chgData name="Natassa Kazantzidou" userId="1d2ede63-9d89-40b6-a82e-c28e48668b67" providerId="ADAL" clId="{61225757-7537-4C5D-856F-5CCB4BA3C479}" dt="2023-06-08T11:20:36.766" v="14" actId="478"/>
          <ac:picMkLst>
            <pc:docMk/>
            <pc:sldMk cId="2351377548" sldId="317"/>
            <ac:picMk id="5" creationId="{39433C31-E00F-6C8F-B00D-16A7376BCAC0}"/>
          </ac:picMkLst>
        </pc:picChg>
      </pc:sldChg>
      <pc:sldChg chg="addSp delSp modSp del mod">
        <pc:chgData name="Natassa Kazantzidou" userId="1d2ede63-9d89-40b6-a82e-c28e48668b67" providerId="ADAL" clId="{61225757-7537-4C5D-856F-5CCB4BA3C479}" dt="2023-06-09T06:15:51.179" v="953" actId="47"/>
        <pc:sldMkLst>
          <pc:docMk/>
          <pc:sldMk cId="1647281336" sldId="318"/>
        </pc:sldMkLst>
        <pc:spChg chg="mod">
          <ac:chgData name="Natassa Kazantzidou" userId="1d2ede63-9d89-40b6-a82e-c28e48668b67" providerId="ADAL" clId="{61225757-7537-4C5D-856F-5CCB4BA3C479}" dt="2023-06-08T11:30:54.113" v="103" actId="20577"/>
          <ac:spMkLst>
            <pc:docMk/>
            <pc:sldMk cId="1647281336" sldId="318"/>
            <ac:spMk id="2" creationId="{B960B5D6-1142-9C7F-BAB3-54A4577615CF}"/>
          </ac:spMkLst>
        </pc:spChg>
        <pc:spChg chg="mod">
          <ac:chgData name="Natassa Kazantzidou" userId="1d2ede63-9d89-40b6-a82e-c28e48668b67" providerId="ADAL" clId="{61225757-7537-4C5D-856F-5CCB4BA3C479}" dt="2023-06-08T13:12:59.718" v="633" actId="27636"/>
          <ac:spMkLst>
            <pc:docMk/>
            <pc:sldMk cId="1647281336" sldId="318"/>
            <ac:spMk id="3" creationId="{9640971D-45A3-36DA-6E39-84D631B70B6E}"/>
          </ac:spMkLst>
        </pc:spChg>
        <pc:spChg chg="del">
          <ac:chgData name="Natassa Kazantzidou" userId="1d2ede63-9d89-40b6-a82e-c28e48668b67" providerId="ADAL" clId="{61225757-7537-4C5D-856F-5CCB4BA3C479}" dt="2023-06-08T11:35:10.118" v="129" actId="478"/>
          <ac:spMkLst>
            <pc:docMk/>
            <pc:sldMk cId="1647281336" sldId="318"/>
            <ac:spMk id="4" creationId="{B0CBC061-A8D5-BCFA-5249-603690921B2A}"/>
          </ac:spMkLst>
        </pc:spChg>
        <pc:spChg chg="add del mod topLvl">
          <ac:chgData name="Natassa Kazantzidou" userId="1d2ede63-9d89-40b6-a82e-c28e48668b67" providerId="ADAL" clId="{61225757-7537-4C5D-856F-5CCB4BA3C479}" dt="2023-06-08T13:11:32.129" v="623" actId="478"/>
          <ac:spMkLst>
            <pc:docMk/>
            <pc:sldMk cId="1647281336" sldId="318"/>
            <ac:spMk id="8" creationId="{96A7C040-B8AF-8D10-32CA-92FA904A7CEF}"/>
          </ac:spMkLst>
        </pc:spChg>
        <pc:spChg chg="add del mod topLvl">
          <ac:chgData name="Natassa Kazantzidou" userId="1d2ede63-9d89-40b6-a82e-c28e48668b67" providerId="ADAL" clId="{61225757-7537-4C5D-856F-5CCB4BA3C479}" dt="2023-06-08T13:11:29.992" v="622" actId="478"/>
          <ac:spMkLst>
            <pc:docMk/>
            <pc:sldMk cId="1647281336" sldId="318"/>
            <ac:spMk id="9" creationId="{89FEB5D8-ACF3-4F97-E239-8FED033D8F53}"/>
          </ac:spMkLst>
        </pc:spChg>
        <pc:spChg chg="add mod">
          <ac:chgData name="Natassa Kazantzidou" userId="1d2ede63-9d89-40b6-a82e-c28e48668b67" providerId="ADAL" clId="{61225757-7537-4C5D-856F-5CCB4BA3C479}" dt="2023-06-08T13:09:21.340" v="602"/>
          <ac:spMkLst>
            <pc:docMk/>
            <pc:sldMk cId="1647281336" sldId="318"/>
            <ac:spMk id="11" creationId="{A9E83D7C-9031-C003-5DB9-7B85246F4D67}"/>
          </ac:spMkLst>
        </pc:spChg>
        <pc:spChg chg="add mod">
          <ac:chgData name="Natassa Kazantzidou" userId="1d2ede63-9d89-40b6-a82e-c28e48668b67" providerId="ADAL" clId="{61225757-7537-4C5D-856F-5CCB4BA3C479}" dt="2023-06-08T13:09:29.017" v="604" actId="1076"/>
          <ac:spMkLst>
            <pc:docMk/>
            <pc:sldMk cId="1647281336" sldId="318"/>
            <ac:spMk id="12" creationId="{ECD213BD-A3E8-755D-DA12-D0752D3C4543}"/>
          </ac:spMkLst>
        </pc:spChg>
        <pc:spChg chg="add mod">
          <ac:chgData name="Natassa Kazantzidou" userId="1d2ede63-9d89-40b6-a82e-c28e48668b67" providerId="ADAL" clId="{61225757-7537-4C5D-856F-5CCB4BA3C479}" dt="2023-06-08T13:09:40.754" v="606"/>
          <ac:spMkLst>
            <pc:docMk/>
            <pc:sldMk cId="1647281336" sldId="318"/>
            <ac:spMk id="14" creationId="{3ABF3EC7-9F04-B1E7-D079-855D1245DA81}"/>
          </ac:spMkLst>
        </pc:spChg>
        <pc:spChg chg="add mod">
          <ac:chgData name="Natassa Kazantzidou" userId="1d2ede63-9d89-40b6-a82e-c28e48668b67" providerId="ADAL" clId="{61225757-7537-4C5D-856F-5CCB4BA3C479}" dt="2023-06-08T13:10:06.638" v="612" actId="1076"/>
          <ac:spMkLst>
            <pc:docMk/>
            <pc:sldMk cId="1647281336" sldId="318"/>
            <ac:spMk id="15" creationId="{095157B3-1900-8DB8-EA00-D4BF7D231FE2}"/>
          </ac:spMkLst>
        </pc:spChg>
        <pc:grpChg chg="add del mod">
          <ac:chgData name="Natassa Kazantzidou" userId="1d2ede63-9d89-40b6-a82e-c28e48668b67" providerId="ADAL" clId="{61225757-7537-4C5D-856F-5CCB4BA3C479}" dt="2023-06-08T13:11:29.992" v="622" actId="478"/>
          <ac:grpSpMkLst>
            <pc:docMk/>
            <pc:sldMk cId="1647281336" sldId="318"/>
            <ac:grpSpMk id="7" creationId="{D8CCF231-84A6-F44D-456F-BDDEA34D34D1}"/>
          </ac:grpSpMkLst>
        </pc:grpChg>
        <pc:grpChg chg="add del mod">
          <ac:chgData name="Natassa Kazantzidou" userId="1d2ede63-9d89-40b6-a82e-c28e48668b67" providerId="ADAL" clId="{61225757-7537-4C5D-856F-5CCB4BA3C479}" dt="2023-06-08T13:11:26.861" v="620" actId="478"/>
          <ac:grpSpMkLst>
            <pc:docMk/>
            <pc:sldMk cId="1647281336" sldId="318"/>
            <ac:grpSpMk id="10" creationId="{0631269C-EF8D-06C0-2589-CFA32414EAD2}"/>
          </ac:grpSpMkLst>
        </pc:grpChg>
        <pc:grpChg chg="add del mod">
          <ac:chgData name="Natassa Kazantzidou" userId="1d2ede63-9d89-40b6-a82e-c28e48668b67" providerId="ADAL" clId="{61225757-7537-4C5D-856F-5CCB4BA3C479}" dt="2023-06-08T13:11:26.013" v="619" actId="478"/>
          <ac:grpSpMkLst>
            <pc:docMk/>
            <pc:sldMk cId="1647281336" sldId="318"/>
            <ac:grpSpMk id="13" creationId="{7FBD42E5-382A-EE76-F7AA-F09945C478FD}"/>
          </ac:grpSpMkLst>
        </pc:grpChg>
        <pc:picChg chg="del">
          <ac:chgData name="Natassa Kazantzidou" userId="1d2ede63-9d89-40b6-a82e-c28e48668b67" providerId="ADAL" clId="{61225757-7537-4C5D-856F-5CCB4BA3C479}" dt="2023-06-08T11:20:16.363" v="6" actId="478"/>
          <ac:picMkLst>
            <pc:docMk/>
            <pc:sldMk cId="1647281336" sldId="318"/>
            <ac:picMk id="5" creationId="{9FC49F86-BB1A-CB7D-2B65-8F4567FD09D7}"/>
          </ac:picMkLst>
        </pc:picChg>
        <pc:picChg chg="mod">
          <ac:chgData name="Natassa Kazantzidou" userId="1d2ede63-9d89-40b6-a82e-c28e48668b67" providerId="ADAL" clId="{61225757-7537-4C5D-856F-5CCB4BA3C479}" dt="2023-06-08T13:12:50.714" v="631" actId="14100"/>
          <ac:picMkLst>
            <pc:docMk/>
            <pc:sldMk cId="1647281336" sldId="318"/>
            <ac:picMk id="6" creationId="{7B949117-1F35-C502-2594-764C762F925B}"/>
          </ac:picMkLst>
        </pc:picChg>
      </pc:sldChg>
      <pc:sldChg chg="addSp delSp modSp mod ord">
        <pc:chgData name="Natassa Kazantzidou" userId="1d2ede63-9d89-40b6-a82e-c28e48668b67" providerId="ADAL" clId="{61225757-7537-4C5D-856F-5CCB4BA3C479}" dt="2023-06-09T09:44:40.061" v="1790" actId="14826"/>
        <pc:sldMkLst>
          <pc:docMk/>
          <pc:sldMk cId="550734799" sldId="319"/>
        </pc:sldMkLst>
        <pc:spChg chg="mod">
          <ac:chgData name="Natassa Kazantzidou" userId="1d2ede63-9d89-40b6-a82e-c28e48668b67" providerId="ADAL" clId="{61225757-7537-4C5D-856F-5CCB4BA3C479}" dt="2023-06-08T13:28:34.855" v="652" actId="20577"/>
          <ac:spMkLst>
            <pc:docMk/>
            <pc:sldMk cId="550734799" sldId="319"/>
            <ac:spMk id="2" creationId="{24612FA6-8819-E452-E2D0-D6F3E8F89ED6}"/>
          </ac:spMkLst>
        </pc:spChg>
        <pc:spChg chg="mod">
          <ac:chgData name="Natassa Kazantzidou" userId="1d2ede63-9d89-40b6-a82e-c28e48668b67" providerId="ADAL" clId="{61225757-7537-4C5D-856F-5CCB4BA3C479}" dt="2023-06-09T06:15:41.631" v="952" actId="313"/>
          <ac:spMkLst>
            <pc:docMk/>
            <pc:sldMk cId="550734799" sldId="319"/>
            <ac:spMk id="6" creationId="{864AEC03-6B86-1071-DAA2-A713FB70F04C}"/>
          </ac:spMkLst>
        </pc:spChg>
        <pc:spChg chg="add del mod">
          <ac:chgData name="Natassa Kazantzidou" userId="1d2ede63-9d89-40b6-a82e-c28e48668b67" providerId="ADAL" clId="{61225757-7537-4C5D-856F-5CCB4BA3C479}" dt="2023-06-08T13:34:04.372" v="667" actId="478"/>
          <ac:spMkLst>
            <pc:docMk/>
            <pc:sldMk cId="550734799" sldId="319"/>
            <ac:spMk id="7" creationId="{E6419FC5-A1EB-2C91-57F1-9E4E4F4F7114}"/>
          </ac:spMkLst>
        </pc:spChg>
        <pc:picChg chg="del">
          <ac:chgData name="Natassa Kazantzidou" userId="1d2ede63-9d89-40b6-a82e-c28e48668b67" providerId="ADAL" clId="{61225757-7537-4C5D-856F-5CCB4BA3C479}" dt="2023-06-08T11:20:24.078" v="9" actId="478"/>
          <ac:picMkLst>
            <pc:docMk/>
            <pc:sldMk cId="550734799" sldId="319"/>
            <ac:picMk id="4" creationId="{689C2EA0-8877-2D51-C84C-7498AD0C17D3}"/>
          </ac:picMkLst>
        </pc:picChg>
        <pc:picChg chg="add del mod">
          <ac:chgData name="Natassa Kazantzidou" userId="1d2ede63-9d89-40b6-a82e-c28e48668b67" providerId="ADAL" clId="{61225757-7537-4C5D-856F-5CCB4BA3C479}" dt="2023-06-09T09:44:40.061" v="1790" actId="14826"/>
          <ac:picMkLst>
            <pc:docMk/>
            <pc:sldMk cId="550734799" sldId="319"/>
            <ac:picMk id="8" creationId="{5AEA9AD6-F0F2-EE1A-AA5E-103BBADF7550}"/>
          </ac:picMkLst>
        </pc:picChg>
      </pc:sldChg>
      <pc:sldChg chg="addSp delSp modSp del mod">
        <pc:chgData name="Natassa Kazantzidou" userId="1d2ede63-9d89-40b6-a82e-c28e48668b67" providerId="ADAL" clId="{61225757-7537-4C5D-856F-5CCB4BA3C479}" dt="2023-06-08T13:11:59.943" v="630" actId="47"/>
        <pc:sldMkLst>
          <pc:docMk/>
          <pc:sldMk cId="1565472015" sldId="320"/>
        </pc:sldMkLst>
        <pc:spChg chg="add mod">
          <ac:chgData name="Natassa Kazantzidou" userId="1d2ede63-9d89-40b6-a82e-c28e48668b67" providerId="ADAL" clId="{61225757-7537-4C5D-856F-5CCB4BA3C479}" dt="2023-06-08T13:08:29.669" v="588"/>
          <ac:spMkLst>
            <pc:docMk/>
            <pc:sldMk cId="1565472015" sldId="320"/>
            <ac:spMk id="3" creationId="{90265436-E562-3752-F324-72AA1FFFE7ED}"/>
          </ac:spMkLst>
        </pc:spChg>
        <pc:spChg chg="add mod">
          <ac:chgData name="Natassa Kazantzidou" userId="1d2ede63-9d89-40b6-a82e-c28e48668b67" providerId="ADAL" clId="{61225757-7537-4C5D-856F-5CCB4BA3C479}" dt="2023-06-08T13:08:29.669" v="588"/>
          <ac:spMkLst>
            <pc:docMk/>
            <pc:sldMk cId="1565472015" sldId="320"/>
            <ac:spMk id="4" creationId="{2CA0082B-1D8C-AB37-A63D-990C9DA45569}"/>
          </ac:spMkLst>
        </pc:spChg>
        <pc:spChg chg="mod">
          <ac:chgData name="Natassa Kazantzidou" userId="1d2ede63-9d89-40b6-a82e-c28e48668b67" providerId="ADAL" clId="{61225757-7537-4C5D-856F-5CCB4BA3C479}" dt="2023-06-08T11:31:08.459" v="105" actId="6549"/>
          <ac:spMkLst>
            <pc:docMk/>
            <pc:sldMk cId="1565472015" sldId="320"/>
            <ac:spMk id="8" creationId="{4D0576AC-4BDC-0DDA-F29E-A7C4E92C6FF9}"/>
          </ac:spMkLst>
        </pc:spChg>
        <pc:grpChg chg="add del mod">
          <ac:chgData name="Natassa Kazantzidou" userId="1d2ede63-9d89-40b6-a82e-c28e48668b67" providerId="ADAL" clId="{61225757-7537-4C5D-856F-5CCB4BA3C479}" dt="2023-06-08T13:09:13.776" v="601" actId="478"/>
          <ac:grpSpMkLst>
            <pc:docMk/>
            <pc:sldMk cId="1565472015" sldId="320"/>
            <ac:grpSpMk id="2" creationId="{50C2DCC3-31C6-DB2C-9201-5C64AE591CEE}"/>
          </ac:grpSpMkLst>
        </pc:grpChg>
        <pc:picChg chg="del">
          <ac:chgData name="Natassa Kazantzidou" userId="1d2ede63-9d89-40b6-a82e-c28e48668b67" providerId="ADAL" clId="{61225757-7537-4C5D-856F-5CCB4BA3C479}" dt="2023-06-08T11:20:21.660" v="8" actId="478"/>
          <ac:picMkLst>
            <pc:docMk/>
            <pc:sldMk cId="1565472015" sldId="320"/>
            <ac:picMk id="9" creationId="{C99BCD57-E94D-9B1E-42D4-EBA07D1AA50E}"/>
          </ac:picMkLst>
        </pc:picChg>
      </pc:sldChg>
      <pc:sldChg chg="addSp delSp modSp new mod modClrScheme chgLayout">
        <pc:chgData name="Natassa Kazantzidou" userId="1d2ede63-9d89-40b6-a82e-c28e48668b67" providerId="ADAL" clId="{61225757-7537-4C5D-856F-5CCB4BA3C479}" dt="2023-06-09T11:16:25.544" v="2195" actId="1036"/>
        <pc:sldMkLst>
          <pc:docMk/>
          <pc:sldMk cId="4103509582" sldId="321"/>
        </pc:sldMkLst>
        <pc:spChg chg="add mod ord">
          <ac:chgData name="Natassa Kazantzidou" userId="1d2ede63-9d89-40b6-a82e-c28e48668b67" providerId="ADAL" clId="{61225757-7537-4C5D-856F-5CCB4BA3C479}" dt="2023-06-09T11:14:35.428" v="2154" actId="207"/>
          <ac:spMkLst>
            <pc:docMk/>
            <pc:sldMk cId="4103509582" sldId="321"/>
            <ac:spMk id="2" creationId="{20CE5C4C-10AC-DAF9-A480-C9EF64F0A6F0}"/>
          </ac:spMkLst>
        </pc:spChg>
        <pc:spChg chg="del mod ord">
          <ac:chgData name="Natassa Kazantzidou" userId="1d2ede63-9d89-40b6-a82e-c28e48668b67" providerId="ADAL" clId="{61225757-7537-4C5D-856F-5CCB4BA3C479}" dt="2023-06-08T12:42:18.853" v="133" actId="700"/>
          <ac:spMkLst>
            <pc:docMk/>
            <pc:sldMk cId="4103509582" sldId="321"/>
            <ac:spMk id="2" creationId="{9285D31E-B590-1E14-70BE-FF6AB7F8B5E8}"/>
          </ac:spMkLst>
        </pc:spChg>
        <pc:spChg chg="del mod ord">
          <ac:chgData name="Natassa Kazantzidou" userId="1d2ede63-9d89-40b6-a82e-c28e48668b67" providerId="ADAL" clId="{61225757-7537-4C5D-856F-5CCB4BA3C479}" dt="2023-06-08T12:42:18.853" v="133" actId="700"/>
          <ac:spMkLst>
            <pc:docMk/>
            <pc:sldMk cId="4103509582" sldId="321"/>
            <ac:spMk id="3" creationId="{CCECE276-EA57-8847-49BF-BA06DB92D193}"/>
          </ac:spMkLst>
        </pc:spChg>
        <pc:spChg chg="del">
          <ac:chgData name="Natassa Kazantzidou" userId="1d2ede63-9d89-40b6-a82e-c28e48668b67" providerId="ADAL" clId="{61225757-7537-4C5D-856F-5CCB4BA3C479}" dt="2023-06-08T12:42:18.853" v="133" actId="700"/>
          <ac:spMkLst>
            <pc:docMk/>
            <pc:sldMk cId="4103509582" sldId="321"/>
            <ac:spMk id="4" creationId="{29E36DE7-B040-72BB-1E44-3653ABC9F6CA}"/>
          </ac:spMkLst>
        </pc:spChg>
        <pc:spChg chg="add del mod">
          <ac:chgData name="Natassa Kazantzidou" userId="1d2ede63-9d89-40b6-a82e-c28e48668b67" providerId="ADAL" clId="{61225757-7537-4C5D-856F-5CCB4BA3C479}" dt="2023-06-09T11:15:40.424" v="2164" actId="478"/>
          <ac:spMkLst>
            <pc:docMk/>
            <pc:sldMk cId="4103509582" sldId="321"/>
            <ac:spMk id="4" creationId="{484B3097-D4D5-3FCB-90D8-39BCCEA6A818}"/>
          </ac:spMkLst>
        </pc:spChg>
        <pc:spChg chg="del mod ord">
          <ac:chgData name="Natassa Kazantzidou" userId="1d2ede63-9d89-40b6-a82e-c28e48668b67" providerId="ADAL" clId="{61225757-7537-4C5D-856F-5CCB4BA3C479}" dt="2023-06-08T12:59:32.143" v="497" actId="478"/>
          <ac:spMkLst>
            <pc:docMk/>
            <pc:sldMk cId="4103509582" sldId="321"/>
            <ac:spMk id="5" creationId="{932AD787-7CE8-C6BA-2D90-1C4129B79B3A}"/>
          </ac:spMkLst>
        </pc:spChg>
        <pc:spChg chg="add del mod ord">
          <ac:chgData name="Natassa Kazantzidou" userId="1d2ede63-9d89-40b6-a82e-c28e48668b67" providerId="ADAL" clId="{61225757-7537-4C5D-856F-5CCB4BA3C479}" dt="2023-06-09T11:16:25.544" v="2195" actId="1036"/>
          <ac:spMkLst>
            <pc:docMk/>
            <pc:sldMk cId="4103509582" sldId="321"/>
            <ac:spMk id="6" creationId="{CE432F12-A013-A9DF-3713-5FE5D71DEEFC}"/>
          </ac:spMkLst>
        </pc:spChg>
        <pc:spChg chg="add mod ord">
          <ac:chgData name="Natassa Kazantzidou" userId="1d2ede63-9d89-40b6-a82e-c28e48668b67" providerId="ADAL" clId="{61225757-7537-4C5D-856F-5CCB4BA3C479}" dt="2023-06-09T11:15:15.925" v="2159" actId="14100"/>
          <ac:spMkLst>
            <pc:docMk/>
            <pc:sldMk cId="4103509582" sldId="321"/>
            <ac:spMk id="7" creationId="{31F41A54-7122-4D5C-3FB0-CC5F8C72E917}"/>
          </ac:spMkLst>
        </pc:spChg>
        <pc:spChg chg="add del mod ord">
          <ac:chgData name="Natassa Kazantzidou" userId="1d2ede63-9d89-40b6-a82e-c28e48668b67" providerId="ADAL" clId="{61225757-7537-4C5D-856F-5CCB4BA3C479}" dt="2023-06-08T12:58:37.510" v="489" actId="700"/>
          <ac:spMkLst>
            <pc:docMk/>
            <pc:sldMk cId="4103509582" sldId="321"/>
            <ac:spMk id="8" creationId="{7411AAAE-317B-1A30-B1B4-C72D8654B3C3}"/>
          </ac:spMkLst>
        </pc:spChg>
        <pc:spChg chg="add del mod ord">
          <ac:chgData name="Natassa Kazantzidou" userId="1d2ede63-9d89-40b6-a82e-c28e48668b67" providerId="ADAL" clId="{61225757-7537-4C5D-856F-5CCB4BA3C479}" dt="2023-06-08T13:00:10.315" v="498" actId="700"/>
          <ac:spMkLst>
            <pc:docMk/>
            <pc:sldMk cId="4103509582" sldId="321"/>
            <ac:spMk id="9" creationId="{AD02C35D-CB3B-4AA5-5F01-EADCC96BF1A6}"/>
          </ac:spMkLst>
        </pc:spChg>
        <pc:spChg chg="add del mod ord">
          <ac:chgData name="Natassa Kazantzidou" userId="1d2ede63-9d89-40b6-a82e-c28e48668b67" providerId="ADAL" clId="{61225757-7537-4C5D-856F-5CCB4BA3C479}" dt="2023-06-09T11:14:00.993" v="2151" actId="478"/>
          <ac:spMkLst>
            <pc:docMk/>
            <pc:sldMk cId="4103509582" sldId="321"/>
            <ac:spMk id="10" creationId="{20FD4B5F-03FA-A1D2-5A0E-943DF283A98A}"/>
          </ac:spMkLst>
        </pc:spChg>
        <pc:picChg chg="add mod">
          <ac:chgData name="Natassa Kazantzidou" userId="1d2ede63-9d89-40b6-a82e-c28e48668b67" providerId="ADAL" clId="{61225757-7537-4C5D-856F-5CCB4BA3C479}" dt="2023-06-09T11:16:20.625" v="2183" actId="1036"/>
          <ac:picMkLst>
            <pc:docMk/>
            <pc:sldMk cId="4103509582" sldId="321"/>
            <ac:picMk id="3074" creationId="{EC1D400F-171B-9E85-37A5-02BD9766E287}"/>
          </ac:picMkLst>
        </pc:picChg>
        <pc:picChg chg="add mod">
          <ac:chgData name="Natassa Kazantzidou" userId="1d2ede63-9d89-40b6-a82e-c28e48668b67" providerId="ADAL" clId="{61225757-7537-4C5D-856F-5CCB4BA3C479}" dt="2023-06-09T11:16:18.388" v="2176" actId="1036"/>
          <ac:picMkLst>
            <pc:docMk/>
            <pc:sldMk cId="4103509582" sldId="321"/>
            <ac:picMk id="3075" creationId="{278B03C1-FE9A-FFDC-13F0-E00DA8D40E84}"/>
          </ac:picMkLst>
        </pc:picChg>
        <pc:picChg chg="add mod">
          <ac:chgData name="Natassa Kazantzidou" userId="1d2ede63-9d89-40b6-a82e-c28e48668b67" providerId="ADAL" clId="{61225757-7537-4C5D-856F-5CCB4BA3C479}" dt="2023-06-08T13:07:30.596" v="587" actId="1076"/>
          <ac:picMkLst>
            <pc:docMk/>
            <pc:sldMk cId="4103509582" sldId="321"/>
            <ac:picMk id="3076" creationId="{35786F64-29F4-C781-F934-50E99D4E9275}"/>
          </ac:picMkLst>
        </pc:picChg>
        <pc:picChg chg="add mod">
          <ac:chgData name="Natassa Kazantzidou" userId="1d2ede63-9d89-40b6-a82e-c28e48668b67" providerId="ADAL" clId="{61225757-7537-4C5D-856F-5CCB4BA3C479}" dt="2023-06-09T11:16:18.388" v="2176" actId="1036"/>
          <ac:picMkLst>
            <pc:docMk/>
            <pc:sldMk cId="4103509582" sldId="321"/>
            <ac:picMk id="3077" creationId="{8FFAD9AA-D3FE-30EB-002C-007996D7ED08}"/>
          </ac:picMkLst>
        </pc:picChg>
        <pc:picChg chg="add mod">
          <ac:chgData name="Natassa Kazantzidou" userId="1d2ede63-9d89-40b6-a82e-c28e48668b67" providerId="ADAL" clId="{61225757-7537-4C5D-856F-5CCB4BA3C479}" dt="2023-06-09T11:16:18.388" v="2176" actId="1036"/>
          <ac:picMkLst>
            <pc:docMk/>
            <pc:sldMk cId="4103509582" sldId="321"/>
            <ac:picMk id="3078" creationId="{06509010-1AD4-6AF5-59F6-8BAD028F3772}"/>
          </ac:picMkLst>
        </pc:picChg>
        <pc:picChg chg="add mod">
          <ac:chgData name="Natassa Kazantzidou" userId="1d2ede63-9d89-40b6-a82e-c28e48668b67" providerId="ADAL" clId="{61225757-7537-4C5D-856F-5CCB4BA3C479}" dt="2023-06-08T13:01:02.368" v="505" actId="1076"/>
          <ac:picMkLst>
            <pc:docMk/>
            <pc:sldMk cId="4103509582" sldId="321"/>
            <ac:picMk id="3079" creationId="{905639D1-812D-4A3D-7CBC-0EBC502D4D49}"/>
          </ac:picMkLst>
        </pc:picChg>
        <pc:picChg chg="add mod">
          <ac:chgData name="Natassa Kazantzidou" userId="1d2ede63-9d89-40b6-a82e-c28e48668b67" providerId="ADAL" clId="{61225757-7537-4C5D-856F-5CCB4BA3C479}" dt="2023-06-08T13:07:28.457" v="586" actId="1076"/>
          <ac:picMkLst>
            <pc:docMk/>
            <pc:sldMk cId="4103509582" sldId="321"/>
            <ac:picMk id="3080" creationId="{EA855AB8-7DDB-3F90-58C8-E6E3E1ABCB95}"/>
          </ac:picMkLst>
        </pc:picChg>
      </pc:sldChg>
      <pc:sldChg chg="addSp delSp modSp mod modClrScheme chgLayout">
        <pc:chgData name="Natassa Kazantzidou" userId="1d2ede63-9d89-40b6-a82e-c28e48668b67" providerId="ADAL" clId="{61225757-7537-4C5D-856F-5CCB4BA3C479}" dt="2023-06-09T11:17:53.539" v="2201" actId="12100"/>
        <pc:sldMkLst>
          <pc:docMk/>
          <pc:sldMk cId="3009093231" sldId="326"/>
        </pc:sldMkLst>
        <pc:spChg chg="mod ord">
          <ac:chgData name="Natassa Kazantzidou" userId="1d2ede63-9d89-40b6-a82e-c28e48668b67" providerId="ADAL" clId="{61225757-7537-4C5D-856F-5CCB4BA3C479}" dt="2023-06-09T09:36:36.387" v="1745" actId="700"/>
          <ac:spMkLst>
            <pc:docMk/>
            <pc:sldMk cId="3009093231" sldId="326"/>
            <ac:spMk id="2" creationId="{2624357C-4194-7DA4-9C01-5D4BD5C9C2C2}"/>
          </ac:spMkLst>
        </pc:spChg>
        <pc:spChg chg="del mod ord">
          <ac:chgData name="Natassa Kazantzidou" userId="1d2ede63-9d89-40b6-a82e-c28e48668b67" providerId="ADAL" clId="{61225757-7537-4C5D-856F-5CCB4BA3C479}" dt="2023-06-09T09:54:31.389" v="1803" actId="478"/>
          <ac:spMkLst>
            <pc:docMk/>
            <pc:sldMk cId="3009093231" sldId="326"/>
            <ac:spMk id="4" creationId="{7E1C2EA4-24C5-8203-50D7-228DC24F7B77}"/>
          </ac:spMkLst>
        </pc:spChg>
        <pc:spChg chg="mod ord">
          <ac:chgData name="Natassa Kazantzidou" userId="1d2ede63-9d89-40b6-a82e-c28e48668b67" providerId="ADAL" clId="{61225757-7537-4C5D-856F-5CCB4BA3C479}" dt="2023-06-09T09:36:36.387" v="1745" actId="700"/>
          <ac:spMkLst>
            <pc:docMk/>
            <pc:sldMk cId="3009093231" sldId="326"/>
            <ac:spMk id="5" creationId="{C2052C12-5EB3-6DD2-78AE-A1C4FD2DD347}"/>
          </ac:spMkLst>
        </pc:spChg>
        <pc:spChg chg="add del mod">
          <ac:chgData name="Natassa Kazantzidou" userId="1d2ede63-9d89-40b6-a82e-c28e48668b67" providerId="ADAL" clId="{61225757-7537-4C5D-856F-5CCB4BA3C479}" dt="2023-06-09T09:35:40.819" v="1743" actId="478"/>
          <ac:spMkLst>
            <pc:docMk/>
            <pc:sldMk cId="3009093231" sldId="326"/>
            <ac:spMk id="9" creationId="{B0EB4C53-4296-FF4C-66CE-735CA1285498}"/>
          </ac:spMkLst>
        </pc:spChg>
        <pc:spChg chg="add del mod">
          <ac:chgData name="Natassa Kazantzidou" userId="1d2ede63-9d89-40b6-a82e-c28e48668b67" providerId="ADAL" clId="{61225757-7537-4C5D-856F-5CCB4BA3C479}" dt="2023-06-09T09:54:34.456" v="1804" actId="478"/>
          <ac:spMkLst>
            <pc:docMk/>
            <pc:sldMk cId="3009093231" sldId="326"/>
            <ac:spMk id="12" creationId="{7A06ABCA-715B-18FF-552E-C2A7C55F1F3B}"/>
          </ac:spMkLst>
        </pc:spChg>
        <pc:graphicFrameChg chg="del mod">
          <ac:chgData name="Natassa Kazantzidou" userId="1d2ede63-9d89-40b6-a82e-c28e48668b67" providerId="ADAL" clId="{61225757-7537-4C5D-856F-5CCB4BA3C479}" dt="2023-06-09T09:35:38.576" v="1742" actId="478"/>
          <ac:graphicFrameMkLst>
            <pc:docMk/>
            <pc:sldMk cId="3009093231" sldId="326"/>
            <ac:graphicFrameMk id="8" creationId="{D7706A33-A5FA-6FB3-35AF-F640DDF26539}"/>
          </ac:graphicFrameMkLst>
        </pc:graphicFrameChg>
        <pc:graphicFrameChg chg="add mod modGraphic">
          <ac:chgData name="Natassa Kazantzidou" userId="1d2ede63-9d89-40b6-a82e-c28e48668b67" providerId="ADAL" clId="{61225757-7537-4C5D-856F-5CCB4BA3C479}" dt="2023-06-09T11:17:53.539" v="2201" actId="12100"/>
          <ac:graphicFrameMkLst>
            <pc:docMk/>
            <pc:sldMk cId="3009093231" sldId="326"/>
            <ac:graphicFrameMk id="10" creationId="{EE4E82B9-C347-B50E-6363-E3007E441695}"/>
          </ac:graphicFrameMkLst>
        </pc:graphicFrameChg>
      </pc:sldChg>
      <pc:sldChg chg="modSp mod">
        <pc:chgData name="Natassa Kazantzidou" userId="1d2ede63-9d89-40b6-a82e-c28e48668b67" providerId="ADAL" clId="{61225757-7537-4C5D-856F-5CCB4BA3C479}" dt="2023-06-09T10:38:56.737" v="2142" actId="20577"/>
        <pc:sldMkLst>
          <pc:docMk/>
          <pc:sldMk cId="1176741254" sldId="327"/>
        </pc:sldMkLst>
        <pc:spChg chg="mod">
          <ac:chgData name="Natassa Kazantzidou" userId="1d2ede63-9d89-40b6-a82e-c28e48668b67" providerId="ADAL" clId="{61225757-7537-4C5D-856F-5CCB4BA3C479}" dt="2023-06-09T10:38:56.737" v="2142" actId="20577"/>
          <ac:spMkLst>
            <pc:docMk/>
            <pc:sldMk cId="1176741254" sldId="327"/>
            <ac:spMk id="3" creationId="{65D5967F-9058-F822-D102-7BFDC395A4B0}"/>
          </ac:spMkLst>
        </pc:spChg>
      </pc:sldChg>
      <pc:sldChg chg="modSp mod modClrScheme chgLayout">
        <pc:chgData name="Natassa Kazantzidou" userId="1d2ede63-9d89-40b6-a82e-c28e48668b67" providerId="ADAL" clId="{61225757-7537-4C5D-856F-5CCB4BA3C479}" dt="2023-06-09T09:12:15.261" v="1300" actId="20577"/>
        <pc:sldMkLst>
          <pc:docMk/>
          <pc:sldMk cId="277827784" sldId="328"/>
        </pc:sldMkLst>
        <pc:spChg chg="mod ord">
          <ac:chgData name="Natassa Kazantzidou" userId="1d2ede63-9d89-40b6-a82e-c28e48668b67" providerId="ADAL" clId="{61225757-7537-4C5D-856F-5CCB4BA3C479}" dt="2023-06-09T09:01:29.375" v="1172" actId="700"/>
          <ac:spMkLst>
            <pc:docMk/>
            <pc:sldMk cId="277827784" sldId="328"/>
            <ac:spMk id="2" creationId="{72C16CF7-0A58-2660-F23B-DCBFE36A292F}"/>
          </ac:spMkLst>
        </pc:spChg>
        <pc:spChg chg="mod ord">
          <ac:chgData name="Natassa Kazantzidou" userId="1d2ede63-9d89-40b6-a82e-c28e48668b67" providerId="ADAL" clId="{61225757-7537-4C5D-856F-5CCB4BA3C479}" dt="2023-06-09T09:01:29.375" v="1172" actId="700"/>
          <ac:spMkLst>
            <pc:docMk/>
            <pc:sldMk cId="277827784" sldId="328"/>
            <ac:spMk id="9" creationId="{A9DDB247-1B89-412D-4870-FF460C3B938F}"/>
          </ac:spMkLst>
        </pc:spChg>
        <pc:graphicFrameChg chg="mod ord modGraphic">
          <ac:chgData name="Natassa Kazantzidou" userId="1d2ede63-9d89-40b6-a82e-c28e48668b67" providerId="ADAL" clId="{61225757-7537-4C5D-856F-5CCB4BA3C479}" dt="2023-06-09T09:12:15.261" v="1300" actId="20577"/>
          <ac:graphicFrameMkLst>
            <pc:docMk/>
            <pc:sldMk cId="277827784" sldId="328"/>
            <ac:graphicFrameMk id="5" creationId="{DE1E050B-7E17-7950-9C8B-86E4277316DC}"/>
          </ac:graphicFrameMkLst>
        </pc:graphicFrameChg>
      </pc:sldChg>
      <pc:sldChg chg="addSp delSp modSp new mod modClrScheme chgLayout">
        <pc:chgData name="Natassa Kazantzidou" userId="1d2ede63-9d89-40b6-a82e-c28e48668b67" providerId="ADAL" clId="{61225757-7537-4C5D-856F-5CCB4BA3C479}" dt="2023-06-09T10:49:51.479" v="2145"/>
        <pc:sldMkLst>
          <pc:docMk/>
          <pc:sldMk cId="774415699" sldId="329"/>
        </pc:sldMkLst>
        <pc:spChg chg="del">
          <ac:chgData name="Natassa Kazantzidou" userId="1d2ede63-9d89-40b6-a82e-c28e48668b67" providerId="ADAL" clId="{61225757-7537-4C5D-856F-5CCB4BA3C479}" dt="2023-06-09T09:23:12.357" v="1445" actId="700"/>
          <ac:spMkLst>
            <pc:docMk/>
            <pc:sldMk cId="774415699" sldId="329"/>
            <ac:spMk id="2" creationId="{39EB92C5-74DE-5231-0BCC-474DB469F922}"/>
          </ac:spMkLst>
        </pc:spChg>
        <pc:spChg chg="mod ord">
          <ac:chgData name="Natassa Kazantzidou" userId="1d2ede63-9d89-40b6-a82e-c28e48668b67" providerId="ADAL" clId="{61225757-7537-4C5D-856F-5CCB4BA3C479}" dt="2023-06-09T09:23:50.370" v="1449" actId="700"/>
          <ac:spMkLst>
            <pc:docMk/>
            <pc:sldMk cId="774415699" sldId="329"/>
            <ac:spMk id="3" creationId="{EE301343-5BA2-6F6B-5CBD-66552E65ED21}"/>
          </ac:spMkLst>
        </pc:spChg>
        <pc:spChg chg="del">
          <ac:chgData name="Natassa Kazantzidou" userId="1d2ede63-9d89-40b6-a82e-c28e48668b67" providerId="ADAL" clId="{61225757-7537-4C5D-856F-5CCB4BA3C479}" dt="2023-06-09T09:18:10.033" v="1402" actId="478"/>
          <ac:spMkLst>
            <pc:docMk/>
            <pc:sldMk cId="774415699" sldId="329"/>
            <ac:spMk id="4" creationId="{4F790C0B-8748-48C3-5B87-4C79D583EE76}"/>
          </ac:spMkLst>
        </pc:spChg>
        <pc:spChg chg="del">
          <ac:chgData name="Natassa Kazantzidou" userId="1d2ede63-9d89-40b6-a82e-c28e48668b67" providerId="ADAL" clId="{61225757-7537-4C5D-856F-5CCB4BA3C479}" dt="2023-06-09T09:23:03.146" v="1444" actId="478"/>
          <ac:spMkLst>
            <pc:docMk/>
            <pc:sldMk cId="774415699" sldId="329"/>
            <ac:spMk id="5" creationId="{F8F719E2-7F61-F2A6-D59C-CFF80A60F78E}"/>
          </ac:spMkLst>
        </pc:spChg>
        <pc:spChg chg="add del mod ord">
          <ac:chgData name="Natassa Kazantzidou" userId="1d2ede63-9d89-40b6-a82e-c28e48668b67" providerId="ADAL" clId="{61225757-7537-4C5D-856F-5CCB4BA3C479}" dt="2023-06-09T09:23:50.370" v="1449" actId="700"/>
          <ac:spMkLst>
            <pc:docMk/>
            <pc:sldMk cId="774415699" sldId="329"/>
            <ac:spMk id="10" creationId="{EDFB1EBA-111D-5CEC-3D4E-24880B9C39EB}"/>
          </ac:spMkLst>
        </pc:spChg>
        <pc:spChg chg="add mod ord">
          <ac:chgData name="Natassa Kazantzidou" userId="1d2ede63-9d89-40b6-a82e-c28e48668b67" providerId="ADAL" clId="{61225757-7537-4C5D-856F-5CCB4BA3C479}" dt="2023-06-09T09:35:16.229" v="1737" actId="20577"/>
          <ac:spMkLst>
            <pc:docMk/>
            <pc:sldMk cId="774415699" sldId="329"/>
            <ac:spMk id="11" creationId="{B9035C2F-7C51-63D1-8AEE-89C56983B7C3}"/>
          </ac:spMkLst>
        </pc:spChg>
        <pc:spChg chg="add del mod ord">
          <ac:chgData name="Natassa Kazantzidou" userId="1d2ede63-9d89-40b6-a82e-c28e48668b67" providerId="ADAL" clId="{61225757-7537-4C5D-856F-5CCB4BA3C479}" dt="2023-06-09T09:24:13.770" v="1458" actId="478"/>
          <ac:spMkLst>
            <pc:docMk/>
            <pc:sldMk cId="774415699" sldId="329"/>
            <ac:spMk id="12" creationId="{2CBB94BB-E010-0BD2-07CF-D3D32E14974A}"/>
          </ac:spMkLst>
        </pc:spChg>
        <pc:graphicFrameChg chg="add del mod modGraphic">
          <ac:chgData name="Natassa Kazantzidou" userId="1d2ede63-9d89-40b6-a82e-c28e48668b67" providerId="ADAL" clId="{61225757-7537-4C5D-856F-5CCB4BA3C479}" dt="2023-06-09T09:19:12.384" v="1407" actId="478"/>
          <ac:graphicFrameMkLst>
            <pc:docMk/>
            <pc:sldMk cId="774415699" sldId="329"/>
            <ac:graphicFrameMk id="8" creationId="{E339DB84-5B0A-1640-D18A-8FDFA391BD97}"/>
          </ac:graphicFrameMkLst>
        </pc:graphicFrameChg>
        <pc:graphicFrameChg chg="add mod modGraphic">
          <ac:chgData name="Natassa Kazantzidou" userId="1d2ede63-9d89-40b6-a82e-c28e48668b67" providerId="ADAL" clId="{61225757-7537-4C5D-856F-5CCB4BA3C479}" dt="2023-06-09T10:49:51.479" v="2145"/>
          <ac:graphicFrameMkLst>
            <pc:docMk/>
            <pc:sldMk cId="774415699" sldId="329"/>
            <ac:graphicFrameMk id="9" creationId="{7C597D47-1173-AE0A-BB21-43FC6BDCAC51}"/>
          </ac:graphicFrameMkLst>
        </pc:graphicFrameChg>
      </pc:sldChg>
      <pc:sldChg chg="addSp delSp modSp new mod modClrScheme chgLayout">
        <pc:chgData name="Natassa Kazantzidou" userId="1d2ede63-9d89-40b6-a82e-c28e48668b67" providerId="ADAL" clId="{61225757-7537-4C5D-856F-5CCB4BA3C479}" dt="2023-06-09T09:39:51.906" v="1761" actId="20577"/>
        <pc:sldMkLst>
          <pc:docMk/>
          <pc:sldMk cId="1619046096" sldId="330"/>
        </pc:sldMkLst>
        <pc:spChg chg="add del">
          <ac:chgData name="Natassa Kazantzidou" userId="1d2ede63-9d89-40b6-a82e-c28e48668b67" providerId="ADAL" clId="{61225757-7537-4C5D-856F-5CCB4BA3C479}" dt="2023-06-09T09:26:19.628" v="1530" actId="26606"/>
          <ac:spMkLst>
            <pc:docMk/>
            <pc:sldMk cId="1619046096" sldId="330"/>
            <ac:spMk id="2" creationId="{C6324663-2CF4-D7B6-21C9-45E89FE4E3B1}"/>
          </ac:spMkLst>
        </pc:spChg>
        <pc:spChg chg="mod ord">
          <ac:chgData name="Natassa Kazantzidou" userId="1d2ede63-9d89-40b6-a82e-c28e48668b67" providerId="ADAL" clId="{61225757-7537-4C5D-856F-5CCB4BA3C479}" dt="2023-06-09T09:39:51.906" v="1761" actId="20577"/>
          <ac:spMkLst>
            <pc:docMk/>
            <pc:sldMk cId="1619046096" sldId="330"/>
            <ac:spMk id="3" creationId="{2BDA2123-A625-ECA1-275A-D6CC55390CC3}"/>
          </ac:spMkLst>
        </pc:spChg>
        <pc:spChg chg="mod ord">
          <ac:chgData name="Natassa Kazantzidou" userId="1d2ede63-9d89-40b6-a82e-c28e48668b67" providerId="ADAL" clId="{61225757-7537-4C5D-856F-5CCB4BA3C479}" dt="2023-06-09T09:38:35.067" v="1758" actId="700"/>
          <ac:spMkLst>
            <pc:docMk/>
            <pc:sldMk cId="1619046096" sldId="330"/>
            <ac:spMk id="4" creationId="{D945E08E-D0E0-9DB7-0185-E5B26765D337}"/>
          </ac:spMkLst>
        </pc:spChg>
        <pc:spChg chg="add del">
          <ac:chgData name="Natassa Kazantzidou" userId="1d2ede63-9d89-40b6-a82e-c28e48668b67" providerId="ADAL" clId="{61225757-7537-4C5D-856F-5CCB4BA3C479}" dt="2023-06-09T09:26:19.628" v="1530" actId="26606"/>
          <ac:spMkLst>
            <pc:docMk/>
            <pc:sldMk cId="1619046096" sldId="330"/>
            <ac:spMk id="5" creationId="{84ABB6B7-E13C-152C-E265-6B05B3198B42}"/>
          </ac:spMkLst>
        </pc:spChg>
        <pc:spChg chg="add mod ord">
          <ac:chgData name="Natassa Kazantzidou" userId="1d2ede63-9d89-40b6-a82e-c28e48668b67" providerId="ADAL" clId="{61225757-7537-4C5D-856F-5CCB4BA3C479}" dt="2023-06-09T09:38:35.067" v="1758" actId="700"/>
          <ac:spMkLst>
            <pc:docMk/>
            <pc:sldMk cId="1619046096" sldId="330"/>
            <ac:spMk id="11" creationId="{0242CD62-704D-41D6-B134-D557967BF085}"/>
          </ac:spMkLst>
        </pc:spChg>
        <pc:spChg chg="add del mod ord">
          <ac:chgData name="Natassa Kazantzidou" userId="1d2ede63-9d89-40b6-a82e-c28e48668b67" providerId="ADAL" clId="{61225757-7537-4C5D-856F-5CCB4BA3C479}" dt="2023-06-09T09:38:35.067" v="1758" actId="700"/>
          <ac:spMkLst>
            <pc:docMk/>
            <pc:sldMk cId="1619046096" sldId="330"/>
            <ac:spMk id="12" creationId="{C41524C9-908D-BCE3-EC95-390632365A7E}"/>
          </ac:spMkLst>
        </pc:spChg>
        <pc:spChg chg="add del mod">
          <ac:chgData name="Natassa Kazantzidou" userId="1d2ede63-9d89-40b6-a82e-c28e48668b67" providerId="ADAL" clId="{61225757-7537-4C5D-856F-5CCB4BA3C479}" dt="2023-06-09T09:27:06.187" v="1621" actId="478"/>
          <ac:spMkLst>
            <pc:docMk/>
            <pc:sldMk cId="1619046096" sldId="330"/>
            <ac:spMk id="13" creationId="{7A3CC64D-7624-789F-20D5-5CBF4424DEB9}"/>
          </ac:spMkLst>
        </pc:spChg>
        <pc:picChg chg="add del">
          <ac:chgData name="Natassa Kazantzidou" userId="1d2ede63-9d89-40b6-a82e-c28e48668b67" providerId="ADAL" clId="{61225757-7537-4C5D-856F-5CCB4BA3C479}" dt="2023-06-09T09:26:19.628" v="1529" actId="26606"/>
          <ac:picMkLst>
            <pc:docMk/>
            <pc:sldMk cId="1619046096" sldId="330"/>
            <ac:picMk id="7" creationId="{2F8F34C8-993B-DA81-C68D-56527DBE5FFC}"/>
          </ac:picMkLst>
        </pc:picChg>
        <pc:picChg chg="add del mod ord">
          <ac:chgData name="Natassa Kazantzidou" userId="1d2ede63-9d89-40b6-a82e-c28e48668b67" providerId="ADAL" clId="{61225757-7537-4C5D-856F-5CCB4BA3C479}" dt="2023-06-09T09:31:12.114" v="1690" actId="478"/>
          <ac:picMkLst>
            <pc:docMk/>
            <pc:sldMk cId="1619046096" sldId="330"/>
            <ac:picMk id="8" creationId="{C38ECBE9-72C4-D728-3B2A-BDD7CDB0BB49}"/>
          </ac:picMkLst>
        </pc:picChg>
        <pc:picChg chg="add del mod">
          <ac:chgData name="Natassa Kazantzidou" userId="1d2ede63-9d89-40b6-a82e-c28e48668b67" providerId="ADAL" clId="{61225757-7537-4C5D-856F-5CCB4BA3C479}" dt="2023-06-09T09:33:31.078" v="1705" actId="478"/>
          <ac:picMkLst>
            <pc:docMk/>
            <pc:sldMk cId="1619046096" sldId="330"/>
            <ac:picMk id="9" creationId="{245D11CF-C085-7D92-9358-FFA56E94530A}"/>
          </ac:picMkLst>
        </pc:picChg>
        <pc:picChg chg="add mod">
          <ac:chgData name="Natassa Kazantzidou" userId="1d2ede63-9d89-40b6-a82e-c28e48668b67" providerId="ADAL" clId="{61225757-7537-4C5D-856F-5CCB4BA3C479}" dt="2023-06-09T09:38:34.460" v="1757" actId="1076"/>
          <ac:picMkLst>
            <pc:docMk/>
            <pc:sldMk cId="1619046096" sldId="330"/>
            <ac:picMk id="10" creationId="{D55F22F8-B5D6-862C-1CB0-BB4EEBBA90D8}"/>
          </ac:picMkLst>
        </pc:picChg>
      </pc:sldChg>
      <pc:sldMasterChg chg="addSp delSp modSp mod modSldLayout">
        <pc:chgData name="Natassa Kazantzidou" userId="1d2ede63-9d89-40b6-a82e-c28e48668b67" providerId="ADAL" clId="{61225757-7537-4C5D-856F-5CCB4BA3C479}" dt="2023-06-09T09:33:10.521" v="1703" actId="1076"/>
        <pc:sldMasterMkLst>
          <pc:docMk/>
          <pc:sldMasterMk cId="3434583292" sldId="2147483648"/>
        </pc:sldMasterMkLst>
        <pc:spChg chg="del mod">
          <ac:chgData name="Natassa Kazantzidou" userId="1d2ede63-9d89-40b6-a82e-c28e48668b67" providerId="ADAL" clId="{61225757-7537-4C5D-856F-5CCB4BA3C479}" dt="2023-06-08T11:25:03.450" v="49" actId="478"/>
          <ac:spMkLst>
            <pc:docMk/>
            <pc:sldMasterMk cId="3434583292" sldId="2147483648"/>
            <ac:spMk id="6" creationId="{94FD9470-E137-41DF-A5CA-C7B4B9856E94}"/>
          </ac:spMkLst>
        </pc:spChg>
        <pc:spChg chg="del mod">
          <ac:chgData name="Natassa Kazantzidou" userId="1d2ede63-9d89-40b6-a82e-c28e48668b67" providerId="ADAL" clId="{61225757-7537-4C5D-856F-5CCB4BA3C479}" dt="2023-06-08T11:25:00.688" v="48" actId="478"/>
          <ac:spMkLst>
            <pc:docMk/>
            <pc:sldMasterMk cId="3434583292" sldId="2147483648"/>
            <ac:spMk id="7" creationId="{CEE1F87C-C7F2-4F14-86B1-854B7B0C580E}"/>
          </ac:spMkLst>
        </pc:spChg>
        <pc:spChg chg="add mod">
          <ac:chgData name="Natassa Kazantzidou" userId="1d2ede63-9d89-40b6-a82e-c28e48668b67" providerId="ADAL" clId="{61225757-7537-4C5D-856F-5CCB4BA3C479}" dt="2023-06-08T12:51:12.565" v="374" actId="1036"/>
          <ac:spMkLst>
            <pc:docMk/>
            <pc:sldMasterMk cId="3434583292" sldId="2147483648"/>
            <ac:spMk id="10" creationId="{8C6951C9-B2B7-AEBD-13F9-0D4799B00C3A}"/>
          </ac:spMkLst>
        </pc:spChg>
        <pc:picChg chg="add mod">
          <ac:chgData name="Natassa Kazantzidou" userId="1d2ede63-9d89-40b6-a82e-c28e48668b67" providerId="ADAL" clId="{61225757-7537-4C5D-856F-5CCB4BA3C479}" dt="2023-06-08T12:51:15.589" v="382" actId="1036"/>
          <ac:picMkLst>
            <pc:docMk/>
            <pc:sldMasterMk cId="3434583292" sldId="2147483648"/>
            <ac:picMk id="4" creationId="{D4BA5B7E-06D1-5771-AAAF-21348A1C9816}"/>
          </ac:picMkLst>
        </pc:picChg>
        <pc:picChg chg="add mod">
          <ac:chgData name="Natassa Kazantzidou" userId="1d2ede63-9d89-40b6-a82e-c28e48668b67" providerId="ADAL" clId="{61225757-7537-4C5D-856F-5CCB4BA3C479}" dt="2023-06-08T11:24:06.839" v="39" actId="1076"/>
          <ac:picMkLst>
            <pc:docMk/>
            <pc:sldMasterMk cId="3434583292" sldId="2147483648"/>
            <ac:picMk id="5" creationId="{25420F1B-5021-FB6F-E4F2-6819FD340FF0}"/>
          </ac:picMkLst>
        </pc:picChg>
        <pc:picChg chg="add mod">
          <ac:chgData name="Natassa Kazantzidou" userId="1d2ede63-9d89-40b6-a82e-c28e48668b67" providerId="ADAL" clId="{61225757-7537-4C5D-856F-5CCB4BA3C479}" dt="2023-06-08T12:51:08.534" v="365" actId="1036"/>
          <ac:picMkLst>
            <pc:docMk/>
            <pc:sldMasterMk cId="3434583292" sldId="2147483648"/>
            <ac:picMk id="1026" creationId="{2E0098BB-2A51-8610-7C49-46F9C46030DC}"/>
          </ac:picMkLst>
        </pc:picChg>
        <pc:sldLayoutChg chg="addSp delSp modSp mod">
          <pc:chgData name="Natassa Kazantzidou" userId="1d2ede63-9d89-40b6-a82e-c28e48668b67" providerId="ADAL" clId="{61225757-7537-4C5D-856F-5CCB4BA3C479}" dt="2023-06-09T09:33:10.521" v="1703" actId="1076"/>
          <pc:sldLayoutMkLst>
            <pc:docMk/>
            <pc:sldMasterMk cId="3434583292" sldId="2147483648"/>
            <pc:sldLayoutMk cId="1258960895" sldId="2147483676"/>
          </pc:sldLayoutMkLst>
          <pc:spChg chg="mod">
            <ac:chgData name="Natassa Kazantzidou" userId="1d2ede63-9d89-40b6-a82e-c28e48668b67" providerId="ADAL" clId="{61225757-7537-4C5D-856F-5CCB4BA3C479}" dt="2023-06-09T09:33:08.357" v="1702" actId="1076"/>
            <ac:spMkLst>
              <pc:docMk/>
              <pc:sldMasterMk cId="3434583292" sldId="2147483648"/>
              <pc:sldLayoutMk cId="1258960895" sldId="2147483676"/>
              <ac:spMk id="20" creationId="{475378D9-445B-4812-AE73-9B2CF92DCDF1}"/>
            </ac:spMkLst>
          </pc:spChg>
          <pc:spChg chg="mod">
            <ac:chgData name="Natassa Kazantzidou" userId="1d2ede63-9d89-40b6-a82e-c28e48668b67" providerId="ADAL" clId="{61225757-7537-4C5D-856F-5CCB4BA3C479}" dt="2023-06-09T09:33:10.521" v="1703" actId="1076"/>
            <ac:spMkLst>
              <pc:docMk/>
              <pc:sldMasterMk cId="3434583292" sldId="2147483648"/>
              <pc:sldLayoutMk cId="1258960895" sldId="2147483676"/>
              <ac:spMk id="21" creationId="{B569B8CC-B741-4501-A871-F6CC58941F5C}"/>
            </ac:spMkLst>
          </pc:spChg>
          <pc:spChg chg="mod">
            <ac:chgData name="Natassa Kazantzidou" userId="1d2ede63-9d89-40b6-a82e-c28e48668b67" providerId="ADAL" clId="{61225757-7537-4C5D-856F-5CCB4BA3C479}" dt="2023-06-09T09:33:05.125" v="1701" actId="1076"/>
            <ac:spMkLst>
              <pc:docMk/>
              <pc:sldMasterMk cId="3434583292" sldId="2147483648"/>
              <pc:sldLayoutMk cId="1258960895" sldId="2147483676"/>
              <ac:spMk id="22" creationId="{115DEB4D-1697-4E72-B2BF-F5EA1EF3B009}"/>
            </ac:spMkLst>
          </pc:spChg>
          <pc:spChg chg="mod">
            <ac:chgData name="Natassa Kazantzidou" userId="1d2ede63-9d89-40b6-a82e-c28e48668b67" providerId="ADAL" clId="{61225757-7537-4C5D-856F-5CCB4BA3C479}" dt="2023-06-09T09:32:58.131" v="1699" actId="14100"/>
            <ac:spMkLst>
              <pc:docMk/>
              <pc:sldMasterMk cId="3434583292" sldId="2147483648"/>
              <pc:sldLayoutMk cId="1258960895" sldId="2147483676"/>
              <ac:spMk id="25" creationId="{84421AF3-217F-49BD-BF47-1140F3F445D8}"/>
            </ac:spMkLst>
          </pc:spChg>
          <pc:picChg chg="add del mod">
            <ac:chgData name="Natassa Kazantzidou" userId="1d2ede63-9d89-40b6-a82e-c28e48668b67" providerId="ADAL" clId="{61225757-7537-4C5D-856F-5CCB4BA3C479}" dt="2023-06-09T09:32:23.102" v="1694" actId="478"/>
            <ac:picMkLst>
              <pc:docMk/>
              <pc:sldMasterMk cId="3434583292" sldId="2147483648"/>
              <pc:sldLayoutMk cId="1258960895" sldId="2147483676"/>
              <ac:picMk id="5" creationId="{D5342135-8D59-7EB5-8ED4-34D8D43E35BB}"/>
            </ac:picMkLst>
          </pc:picChg>
          <pc:cxnChg chg="del">
            <ac:chgData name="Natassa Kazantzidou" userId="1d2ede63-9d89-40b6-a82e-c28e48668b67" providerId="ADAL" clId="{61225757-7537-4C5D-856F-5CCB4BA3C479}" dt="2023-06-09T09:29:01.910" v="1663" actId="478"/>
            <ac:cxnSpMkLst>
              <pc:docMk/>
              <pc:sldMasterMk cId="3434583292" sldId="2147483648"/>
              <pc:sldLayoutMk cId="1258960895" sldId="2147483676"/>
              <ac:cxnSpMk id="23" creationId="{8ED9C5BC-5F16-4DC8-BAA3-30A378B7F5FB}"/>
            </ac:cxnSpMkLst>
          </pc:cxnChg>
        </pc:sldLayoutChg>
      </pc:sldMasterChg>
    </pc:docChg>
  </pc:docChgLst>
  <pc:docChgLst>
    <pc:chgData name="Natassa Kazantzidou" userId="S::natassa.kazantzidou@idecsa.onmicrosoft.com::1d2ede63-9d89-40b6-a82e-c28e48668b67" providerId="AD" clId="Web-{A283B2CE-2283-D16E-176E-BF071EBD117E}"/>
    <pc:docChg chg="modSld">
      <pc:chgData name="Natassa Kazantzidou" userId="S::natassa.kazantzidou@idecsa.onmicrosoft.com::1d2ede63-9d89-40b6-a82e-c28e48668b67" providerId="AD" clId="Web-{A283B2CE-2283-D16E-176E-BF071EBD117E}" dt="2023-06-08T10:32:02.259" v="14"/>
      <pc:docMkLst>
        <pc:docMk/>
      </pc:docMkLst>
      <pc:sldChg chg="delSp">
        <pc:chgData name="Natassa Kazantzidou" userId="S::natassa.kazantzidou@idecsa.onmicrosoft.com::1d2ede63-9d89-40b6-a82e-c28e48668b67" providerId="AD" clId="Web-{A283B2CE-2283-D16E-176E-BF071EBD117E}" dt="2023-06-08T10:31:24.508" v="0"/>
        <pc:sldMkLst>
          <pc:docMk/>
          <pc:sldMk cId="1495496538" sldId="257"/>
        </pc:sldMkLst>
        <pc:picChg chg="del">
          <ac:chgData name="Natassa Kazantzidou" userId="S::natassa.kazantzidou@idecsa.onmicrosoft.com::1d2ede63-9d89-40b6-a82e-c28e48668b67" providerId="AD" clId="Web-{A283B2CE-2283-D16E-176E-BF071EBD117E}" dt="2023-06-08T10:31:24.508" v="0"/>
          <ac:picMkLst>
            <pc:docMk/>
            <pc:sldMk cId="1495496538" sldId="257"/>
            <ac:picMk id="10" creationId="{36F787C1-917F-2A21-C35E-F583B0044A19}"/>
          </ac:picMkLst>
        </pc:picChg>
      </pc:sldChg>
      <pc:sldChg chg="delSp">
        <pc:chgData name="Natassa Kazantzidou" userId="S::natassa.kazantzidou@idecsa.onmicrosoft.com::1d2ede63-9d89-40b6-a82e-c28e48668b67" providerId="AD" clId="Web-{A283B2CE-2283-D16E-176E-BF071EBD117E}" dt="2023-06-08T10:31:38.274" v="5"/>
        <pc:sldMkLst>
          <pc:docMk/>
          <pc:sldMk cId="2900026269" sldId="300"/>
        </pc:sldMkLst>
        <pc:picChg chg="del">
          <ac:chgData name="Natassa Kazantzidou" userId="S::natassa.kazantzidou@idecsa.onmicrosoft.com::1d2ede63-9d89-40b6-a82e-c28e48668b67" providerId="AD" clId="Web-{A283B2CE-2283-D16E-176E-BF071EBD117E}" dt="2023-06-08T10:31:38.274" v="5"/>
          <ac:picMkLst>
            <pc:docMk/>
            <pc:sldMk cId="2900026269" sldId="300"/>
            <ac:picMk id="4" creationId="{DED9AE38-8A3A-0695-AC97-D474A8AB3C71}"/>
          </ac:picMkLst>
        </pc:picChg>
      </pc:sldChg>
      <pc:sldChg chg="delSp">
        <pc:chgData name="Natassa Kazantzidou" userId="S::natassa.kazantzidou@idecsa.onmicrosoft.com::1d2ede63-9d89-40b6-a82e-c28e48668b67" providerId="AD" clId="Web-{A283B2CE-2283-D16E-176E-BF071EBD117E}" dt="2023-06-08T10:31:30.430" v="1"/>
        <pc:sldMkLst>
          <pc:docMk/>
          <pc:sldMk cId="1332373202" sldId="301"/>
        </pc:sldMkLst>
        <pc:picChg chg="del">
          <ac:chgData name="Natassa Kazantzidou" userId="S::natassa.kazantzidou@idecsa.onmicrosoft.com::1d2ede63-9d89-40b6-a82e-c28e48668b67" providerId="AD" clId="Web-{A283B2CE-2283-D16E-176E-BF071EBD117E}" dt="2023-06-08T10:31:30.430" v="1"/>
          <ac:picMkLst>
            <pc:docMk/>
            <pc:sldMk cId="1332373202" sldId="301"/>
            <ac:picMk id="5" creationId="{DCC5A8FF-CB49-1427-79C9-2A8EE5EE49B3}"/>
          </ac:picMkLst>
        </pc:picChg>
      </pc:sldChg>
      <pc:sldChg chg="delSp">
        <pc:chgData name="Natassa Kazantzidou" userId="S::natassa.kazantzidou@idecsa.onmicrosoft.com::1d2ede63-9d89-40b6-a82e-c28e48668b67" providerId="AD" clId="Web-{A283B2CE-2283-D16E-176E-BF071EBD117E}" dt="2023-06-08T10:31:32.774" v="2"/>
        <pc:sldMkLst>
          <pc:docMk/>
          <pc:sldMk cId="289812055" sldId="303"/>
        </pc:sldMkLst>
        <pc:picChg chg="del">
          <ac:chgData name="Natassa Kazantzidou" userId="S::natassa.kazantzidou@idecsa.onmicrosoft.com::1d2ede63-9d89-40b6-a82e-c28e48668b67" providerId="AD" clId="Web-{A283B2CE-2283-D16E-176E-BF071EBD117E}" dt="2023-06-08T10:31:32.774" v="2"/>
          <ac:picMkLst>
            <pc:docMk/>
            <pc:sldMk cId="289812055" sldId="303"/>
            <ac:picMk id="6" creationId="{B74A76D5-8414-B792-DBE1-43BD6CDDF4A6}"/>
          </ac:picMkLst>
        </pc:picChg>
      </pc:sldChg>
      <pc:sldChg chg="delSp">
        <pc:chgData name="Natassa Kazantzidou" userId="S::natassa.kazantzidou@idecsa.onmicrosoft.com::1d2ede63-9d89-40b6-a82e-c28e48668b67" providerId="AD" clId="Web-{A283B2CE-2283-D16E-176E-BF071EBD117E}" dt="2023-06-08T10:31:34.712" v="3"/>
        <pc:sldMkLst>
          <pc:docMk/>
          <pc:sldMk cId="277490686" sldId="305"/>
        </pc:sldMkLst>
        <pc:picChg chg="del">
          <ac:chgData name="Natassa Kazantzidou" userId="S::natassa.kazantzidou@idecsa.onmicrosoft.com::1d2ede63-9d89-40b6-a82e-c28e48668b67" providerId="AD" clId="Web-{A283B2CE-2283-D16E-176E-BF071EBD117E}" dt="2023-06-08T10:31:34.712" v="3"/>
          <ac:picMkLst>
            <pc:docMk/>
            <pc:sldMk cId="277490686" sldId="305"/>
            <ac:picMk id="5" creationId="{6473A3B1-30C4-DCA0-DAE9-F6F6DBF5BF50}"/>
          </ac:picMkLst>
        </pc:picChg>
      </pc:sldChg>
      <pc:sldChg chg="delSp">
        <pc:chgData name="Natassa Kazantzidou" userId="S::natassa.kazantzidou@idecsa.onmicrosoft.com::1d2ede63-9d89-40b6-a82e-c28e48668b67" providerId="AD" clId="Web-{A283B2CE-2283-D16E-176E-BF071EBD117E}" dt="2023-06-08T10:31:44.853" v="8"/>
        <pc:sldMkLst>
          <pc:docMk/>
          <pc:sldMk cId="1722472131" sldId="307"/>
        </pc:sldMkLst>
        <pc:picChg chg="del">
          <ac:chgData name="Natassa Kazantzidou" userId="S::natassa.kazantzidou@idecsa.onmicrosoft.com::1d2ede63-9d89-40b6-a82e-c28e48668b67" providerId="AD" clId="Web-{A283B2CE-2283-D16E-176E-BF071EBD117E}" dt="2023-06-08T10:31:44.853" v="8"/>
          <ac:picMkLst>
            <pc:docMk/>
            <pc:sldMk cId="1722472131" sldId="307"/>
            <ac:picMk id="5" creationId="{F23FC201-CCDC-88D2-5C35-F468D0471797}"/>
          </ac:picMkLst>
        </pc:picChg>
      </pc:sldChg>
      <pc:sldChg chg="delSp">
        <pc:chgData name="Natassa Kazantzidou" userId="S::natassa.kazantzidou@idecsa.onmicrosoft.com::1d2ede63-9d89-40b6-a82e-c28e48668b67" providerId="AD" clId="Web-{A283B2CE-2283-D16E-176E-BF071EBD117E}" dt="2023-06-08T10:31:50.868" v="9"/>
        <pc:sldMkLst>
          <pc:docMk/>
          <pc:sldMk cId="3995701862" sldId="308"/>
        </pc:sldMkLst>
        <pc:picChg chg="del">
          <ac:chgData name="Natassa Kazantzidou" userId="S::natassa.kazantzidou@idecsa.onmicrosoft.com::1d2ede63-9d89-40b6-a82e-c28e48668b67" providerId="AD" clId="Web-{A283B2CE-2283-D16E-176E-BF071EBD117E}" dt="2023-06-08T10:31:50.868" v="9"/>
          <ac:picMkLst>
            <pc:docMk/>
            <pc:sldMk cId="3995701862" sldId="308"/>
            <ac:picMk id="5" creationId="{E10AF4FA-4D88-16BB-C2A5-C8BF337D7810}"/>
          </ac:picMkLst>
        </pc:picChg>
      </pc:sldChg>
      <pc:sldChg chg="delSp">
        <pc:chgData name="Natassa Kazantzidou" userId="S::natassa.kazantzidou@idecsa.onmicrosoft.com::1d2ede63-9d89-40b6-a82e-c28e48668b67" providerId="AD" clId="Web-{A283B2CE-2283-D16E-176E-BF071EBD117E}" dt="2023-06-08T10:31:53.915" v="10"/>
        <pc:sldMkLst>
          <pc:docMk/>
          <pc:sldMk cId="4155227801" sldId="309"/>
        </pc:sldMkLst>
        <pc:picChg chg="del">
          <ac:chgData name="Natassa Kazantzidou" userId="S::natassa.kazantzidou@idecsa.onmicrosoft.com::1d2ede63-9d89-40b6-a82e-c28e48668b67" providerId="AD" clId="Web-{A283B2CE-2283-D16E-176E-BF071EBD117E}" dt="2023-06-08T10:31:53.915" v="10"/>
          <ac:picMkLst>
            <pc:docMk/>
            <pc:sldMk cId="4155227801" sldId="309"/>
            <ac:picMk id="8" creationId="{22A5D845-86AE-90EA-F5A4-D7C2F6913013}"/>
          </ac:picMkLst>
        </pc:picChg>
      </pc:sldChg>
      <pc:sldChg chg="delSp">
        <pc:chgData name="Natassa Kazantzidou" userId="S::natassa.kazantzidou@idecsa.onmicrosoft.com::1d2ede63-9d89-40b6-a82e-c28e48668b67" providerId="AD" clId="Web-{A283B2CE-2283-D16E-176E-BF071EBD117E}" dt="2023-06-08T10:31:56.369" v="11"/>
        <pc:sldMkLst>
          <pc:docMk/>
          <pc:sldMk cId="3181453401" sldId="310"/>
        </pc:sldMkLst>
        <pc:picChg chg="del">
          <ac:chgData name="Natassa Kazantzidou" userId="S::natassa.kazantzidou@idecsa.onmicrosoft.com::1d2ede63-9d89-40b6-a82e-c28e48668b67" providerId="AD" clId="Web-{A283B2CE-2283-D16E-176E-BF071EBD117E}" dt="2023-06-08T10:31:56.369" v="11"/>
          <ac:picMkLst>
            <pc:docMk/>
            <pc:sldMk cId="3181453401" sldId="310"/>
            <ac:picMk id="6" creationId="{1060EF7E-29AF-B26C-1F2D-C752083A3379}"/>
          </ac:picMkLst>
        </pc:picChg>
      </pc:sldChg>
      <pc:sldChg chg="delSp">
        <pc:chgData name="Natassa Kazantzidou" userId="S::natassa.kazantzidou@idecsa.onmicrosoft.com::1d2ede63-9d89-40b6-a82e-c28e48668b67" providerId="AD" clId="Web-{A283B2CE-2283-D16E-176E-BF071EBD117E}" dt="2023-06-08T10:32:02.259" v="14"/>
        <pc:sldMkLst>
          <pc:docMk/>
          <pc:sldMk cId="594221154" sldId="314"/>
        </pc:sldMkLst>
        <pc:picChg chg="del">
          <ac:chgData name="Natassa Kazantzidou" userId="S::natassa.kazantzidou@idecsa.onmicrosoft.com::1d2ede63-9d89-40b6-a82e-c28e48668b67" providerId="AD" clId="Web-{A283B2CE-2283-D16E-176E-BF071EBD117E}" dt="2023-06-08T10:32:02.259" v="14"/>
          <ac:picMkLst>
            <pc:docMk/>
            <pc:sldMk cId="594221154" sldId="314"/>
            <ac:picMk id="7" creationId="{A90A3D0E-9BCE-85D7-7C6E-64D712D87C7B}"/>
          </ac:picMkLst>
        </pc:picChg>
      </pc:sldChg>
      <pc:sldChg chg="delSp">
        <pc:chgData name="Natassa Kazantzidou" userId="S::natassa.kazantzidou@idecsa.onmicrosoft.com::1d2ede63-9d89-40b6-a82e-c28e48668b67" providerId="AD" clId="Web-{A283B2CE-2283-D16E-176E-BF071EBD117E}" dt="2023-06-08T10:32:00.087" v="13"/>
        <pc:sldMkLst>
          <pc:docMk/>
          <pc:sldMk cId="1548473671" sldId="315"/>
        </pc:sldMkLst>
        <pc:picChg chg="del">
          <ac:chgData name="Natassa Kazantzidou" userId="S::natassa.kazantzidou@idecsa.onmicrosoft.com::1d2ede63-9d89-40b6-a82e-c28e48668b67" providerId="AD" clId="Web-{A283B2CE-2283-D16E-176E-BF071EBD117E}" dt="2023-06-08T10:32:00.087" v="13"/>
          <ac:picMkLst>
            <pc:docMk/>
            <pc:sldMk cId="1548473671" sldId="315"/>
            <ac:picMk id="7" creationId="{2217C293-B7E2-E38E-2428-3E3ECA4398B0}"/>
          </ac:picMkLst>
        </pc:picChg>
      </pc:sldChg>
      <pc:sldChg chg="delSp">
        <pc:chgData name="Natassa Kazantzidou" userId="S::natassa.kazantzidou@idecsa.onmicrosoft.com::1d2ede63-9d89-40b6-a82e-c28e48668b67" providerId="AD" clId="Web-{A283B2CE-2283-D16E-176E-BF071EBD117E}" dt="2023-06-08T10:31:58.165" v="12"/>
        <pc:sldMkLst>
          <pc:docMk/>
          <pc:sldMk cId="2351377548" sldId="317"/>
        </pc:sldMkLst>
        <pc:picChg chg="del">
          <ac:chgData name="Natassa Kazantzidou" userId="S::natassa.kazantzidou@idecsa.onmicrosoft.com::1d2ede63-9d89-40b6-a82e-c28e48668b67" providerId="AD" clId="Web-{A283B2CE-2283-D16E-176E-BF071EBD117E}" dt="2023-06-08T10:31:58.165" v="12"/>
          <ac:picMkLst>
            <pc:docMk/>
            <pc:sldMk cId="2351377548" sldId="317"/>
            <ac:picMk id="6" creationId="{BFB354B8-81A7-89F7-126F-7CF67E23A24A}"/>
          </ac:picMkLst>
        </pc:picChg>
      </pc:sldChg>
      <pc:sldChg chg="delSp">
        <pc:chgData name="Natassa Kazantzidou" userId="S::natassa.kazantzidou@idecsa.onmicrosoft.com::1d2ede63-9d89-40b6-a82e-c28e48668b67" providerId="AD" clId="Web-{A283B2CE-2283-D16E-176E-BF071EBD117E}" dt="2023-06-08T10:31:36.790" v="4"/>
        <pc:sldMkLst>
          <pc:docMk/>
          <pc:sldMk cId="1647281336" sldId="318"/>
        </pc:sldMkLst>
        <pc:picChg chg="del">
          <ac:chgData name="Natassa Kazantzidou" userId="S::natassa.kazantzidou@idecsa.onmicrosoft.com::1d2ede63-9d89-40b6-a82e-c28e48668b67" providerId="AD" clId="Web-{A283B2CE-2283-D16E-176E-BF071EBD117E}" dt="2023-06-08T10:31:36.790" v="4"/>
          <ac:picMkLst>
            <pc:docMk/>
            <pc:sldMk cId="1647281336" sldId="318"/>
            <ac:picMk id="7" creationId="{E77E6B93-53AD-136E-C4D5-B8A5DF3681D7}"/>
          </ac:picMkLst>
        </pc:picChg>
      </pc:sldChg>
      <pc:sldChg chg="delSp">
        <pc:chgData name="Natassa Kazantzidou" userId="S::natassa.kazantzidou@idecsa.onmicrosoft.com::1d2ede63-9d89-40b6-a82e-c28e48668b67" providerId="AD" clId="Web-{A283B2CE-2283-D16E-176E-BF071EBD117E}" dt="2023-06-08T10:31:42.727" v="7"/>
        <pc:sldMkLst>
          <pc:docMk/>
          <pc:sldMk cId="550734799" sldId="319"/>
        </pc:sldMkLst>
        <pc:picChg chg="del">
          <ac:chgData name="Natassa Kazantzidou" userId="S::natassa.kazantzidou@idecsa.onmicrosoft.com::1d2ede63-9d89-40b6-a82e-c28e48668b67" providerId="AD" clId="Web-{A283B2CE-2283-D16E-176E-BF071EBD117E}" dt="2023-06-08T10:31:42.727" v="7"/>
          <ac:picMkLst>
            <pc:docMk/>
            <pc:sldMk cId="550734799" sldId="319"/>
            <ac:picMk id="5" creationId="{CB3B2020-7BA9-2A92-3D14-7BDB886B3CA5}"/>
          </ac:picMkLst>
        </pc:picChg>
      </pc:sldChg>
      <pc:sldChg chg="delSp">
        <pc:chgData name="Natassa Kazantzidou" userId="S::natassa.kazantzidou@idecsa.onmicrosoft.com::1d2ede63-9d89-40b6-a82e-c28e48668b67" providerId="AD" clId="Web-{A283B2CE-2283-D16E-176E-BF071EBD117E}" dt="2023-06-08T10:31:41.009" v="6"/>
        <pc:sldMkLst>
          <pc:docMk/>
          <pc:sldMk cId="1565472015" sldId="320"/>
        </pc:sldMkLst>
        <pc:picChg chg="del">
          <ac:chgData name="Natassa Kazantzidou" userId="S::natassa.kazantzidou@idecsa.onmicrosoft.com::1d2ede63-9d89-40b6-a82e-c28e48668b67" providerId="AD" clId="Web-{A283B2CE-2283-D16E-176E-BF071EBD117E}" dt="2023-06-08T10:31:41.009" v="6"/>
          <ac:picMkLst>
            <pc:docMk/>
            <pc:sldMk cId="1565472015" sldId="320"/>
            <ac:picMk id="11" creationId="{2A66DFDA-CDA7-42BA-2464-0207B16DCEB0}"/>
          </ac:picMkLst>
        </pc:picChg>
      </pc:sldChg>
    </pc:docChg>
  </pc:docChgLst>
  <pc:docChgLst>
    <pc:chgData name="Katerina Maniadaki" userId="1828531b-b661-4457-8edf-edbe297f4f6f" providerId="ADAL" clId="{D66448F5-0B9A-45A0-B794-E506A0C9266E}"/>
    <pc:docChg chg="undo redo custSel addSld delSld modSld">
      <pc:chgData name="Katerina Maniadaki" userId="1828531b-b661-4457-8edf-edbe297f4f6f" providerId="ADAL" clId="{D66448F5-0B9A-45A0-B794-E506A0C9266E}" dt="2023-06-09T10:37:50.809" v="7185" actId="114"/>
      <pc:docMkLst>
        <pc:docMk/>
      </pc:docMkLst>
      <pc:sldChg chg="modSp mod">
        <pc:chgData name="Katerina Maniadaki" userId="1828531b-b661-4457-8edf-edbe297f4f6f" providerId="ADAL" clId="{D66448F5-0B9A-45A0-B794-E506A0C9266E}" dt="2023-06-09T08:18:03.164" v="6314" actId="20577"/>
        <pc:sldMkLst>
          <pc:docMk/>
          <pc:sldMk cId="1495496538" sldId="257"/>
        </pc:sldMkLst>
        <pc:spChg chg="mod">
          <ac:chgData name="Katerina Maniadaki" userId="1828531b-b661-4457-8edf-edbe297f4f6f" providerId="ADAL" clId="{D66448F5-0B9A-45A0-B794-E506A0C9266E}" dt="2023-06-08T13:16:54.698" v="2394" actId="123"/>
          <ac:spMkLst>
            <pc:docMk/>
            <pc:sldMk cId="1495496538" sldId="257"/>
            <ac:spMk id="2" creationId="{69FD32C2-D2DE-6A0F-25A3-7E1059C6EAA4}"/>
          </ac:spMkLst>
        </pc:spChg>
        <pc:spChg chg="mod">
          <ac:chgData name="Katerina Maniadaki" userId="1828531b-b661-4457-8edf-edbe297f4f6f" providerId="ADAL" clId="{D66448F5-0B9A-45A0-B794-E506A0C9266E}" dt="2023-06-08T07:47:46.091" v="1402" actId="20577"/>
          <ac:spMkLst>
            <pc:docMk/>
            <pc:sldMk cId="1495496538" sldId="257"/>
            <ac:spMk id="3" creationId="{3D71C9CD-CAE8-4AC8-936D-333769D479E5}"/>
          </ac:spMkLst>
        </pc:spChg>
        <pc:spChg chg="mod">
          <ac:chgData name="Katerina Maniadaki" userId="1828531b-b661-4457-8edf-edbe297f4f6f" providerId="ADAL" clId="{D66448F5-0B9A-45A0-B794-E506A0C9266E}" dt="2023-06-09T08:18:03.164" v="6314" actId="20577"/>
          <ac:spMkLst>
            <pc:docMk/>
            <pc:sldMk cId="1495496538" sldId="257"/>
            <ac:spMk id="4" creationId="{C6D24F99-E026-485A-96CD-AEC98137262A}"/>
          </ac:spMkLst>
        </pc:spChg>
        <pc:picChg chg="mod">
          <ac:chgData name="Katerina Maniadaki" userId="1828531b-b661-4457-8edf-edbe297f4f6f" providerId="ADAL" clId="{D66448F5-0B9A-45A0-B794-E506A0C9266E}" dt="2023-06-08T13:16:52.410" v="2393" actId="1076"/>
          <ac:picMkLst>
            <pc:docMk/>
            <pc:sldMk cId="1495496538" sldId="257"/>
            <ac:picMk id="2050" creationId="{C912F4AF-4715-1F09-BBCD-220C14F36D88}"/>
          </ac:picMkLst>
        </pc:picChg>
      </pc:sldChg>
      <pc:sldChg chg="addSp modSp mod">
        <pc:chgData name="Katerina Maniadaki" userId="1828531b-b661-4457-8edf-edbe297f4f6f" providerId="ADAL" clId="{D66448F5-0B9A-45A0-B794-E506A0C9266E}" dt="2023-06-09T10:14:12.982" v="7163" actId="20577"/>
        <pc:sldMkLst>
          <pc:docMk/>
          <pc:sldMk cId="2900026269" sldId="300"/>
        </pc:sldMkLst>
        <pc:spChg chg="mod">
          <ac:chgData name="Katerina Maniadaki" userId="1828531b-b661-4457-8edf-edbe297f4f6f" providerId="ADAL" clId="{D66448F5-0B9A-45A0-B794-E506A0C9266E}" dt="2023-06-09T10:14:12.982" v="7163" actId="20577"/>
          <ac:spMkLst>
            <pc:docMk/>
            <pc:sldMk cId="2900026269" sldId="300"/>
            <ac:spMk id="18" creationId="{ED42596E-DB09-43F7-A053-18CEB2DDE639}"/>
          </ac:spMkLst>
        </pc:spChg>
        <pc:picChg chg="add mod">
          <ac:chgData name="Katerina Maniadaki" userId="1828531b-b661-4457-8edf-edbe297f4f6f" providerId="ADAL" clId="{D66448F5-0B9A-45A0-B794-E506A0C9266E}" dt="2023-06-08T07:48:20.314" v="1407"/>
          <ac:picMkLst>
            <pc:docMk/>
            <pc:sldMk cId="2900026269" sldId="300"/>
            <ac:picMk id="2" creationId="{2914451F-3FF2-6F06-3514-383D4A169DAB}"/>
          </ac:picMkLst>
        </pc:picChg>
        <pc:picChg chg="add mod">
          <ac:chgData name="Katerina Maniadaki" userId="1828531b-b661-4457-8edf-edbe297f4f6f" providerId="ADAL" clId="{D66448F5-0B9A-45A0-B794-E506A0C9266E}" dt="2023-06-08T07:48:20.314" v="1407"/>
          <ac:picMkLst>
            <pc:docMk/>
            <pc:sldMk cId="2900026269" sldId="300"/>
            <ac:picMk id="4" creationId="{DED9AE38-8A3A-0695-AC97-D474A8AB3C71}"/>
          </ac:picMkLst>
        </pc:picChg>
      </pc:sldChg>
      <pc:sldChg chg="addSp modSp">
        <pc:chgData name="Katerina Maniadaki" userId="1828531b-b661-4457-8edf-edbe297f4f6f" providerId="ADAL" clId="{D66448F5-0B9A-45A0-B794-E506A0C9266E}" dt="2023-06-09T07:38:21.132" v="5664" actId="478"/>
        <pc:sldMkLst>
          <pc:docMk/>
          <pc:sldMk cId="1332373202" sldId="301"/>
        </pc:sldMkLst>
        <pc:graphicFrameChg chg="mod">
          <ac:chgData name="Katerina Maniadaki" userId="1828531b-b661-4457-8edf-edbe297f4f6f" providerId="ADAL" clId="{D66448F5-0B9A-45A0-B794-E506A0C9266E}" dt="2023-06-09T07:38:21.132" v="5664" actId="478"/>
          <ac:graphicFrameMkLst>
            <pc:docMk/>
            <pc:sldMk cId="1332373202" sldId="301"/>
            <ac:graphicFrameMk id="6" creationId="{BE89927E-1717-C31E-6D02-FF6290BE02A9}"/>
          </ac:graphicFrameMkLst>
        </pc:graphicFrameChg>
        <pc:picChg chg="add mod">
          <ac:chgData name="Katerina Maniadaki" userId="1828531b-b661-4457-8edf-edbe297f4f6f" providerId="ADAL" clId="{D66448F5-0B9A-45A0-B794-E506A0C9266E}" dt="2023-06-08T07:48:02.908" v="1403"/>
          <ac:picMkLst>
            <pc:docMk/>
            <pc:sldMk cId="1332373202" sldId="301"/>
            <ac:picMk id="3" creationId="{E35A3380-6C50-C6FC-2B67-0AD8A47D8E14}"/>
          </ac:picMkLst>
        </pc:picChg>
        <pc:picChg chg="add mod">
          <ac:chgData name="Katerina Maniadaki" userId="1828531b-b661-4457-8edf-edbe297f4f6f" providerId="ADAL" clId="{D66448F5-0B9A-45A0-B794-E506A0C9266E}" dt="2023-06-08T07:48:02.908" v="1403"/>
          <ac:picMkLst>
            <pc:docMk/>
            <pc:sldMk cId="1332373202" sldId="301"/>
            <ac:picMk id="5" creationId="{DCC5A8FF-CB49-1427-79C9-2A8EE5EE49B3}"/>
          </ac:picMkLst>
        </pc:picChg>
      </pc:sldChg>
      <pc:sldChg chg="addSp modSp mod">
        <pc:chgData name="Katerina Maniadaki" userId="1828531b-b661-4457-8edf-edbe297f4f6f" providerId="ADAL" clId="{D66448F5-0B9A-45A0-B794-E506A0C9266E}" dt="2023-06-09T10:11:51.565" v="7147" actId="313"/>
        <pc:sldMkLst>
          <pc:docMk/>
          <pc:sldMk cId="289812055" sldId="303"/>
        </pc:sldMkLst>
        <pc:spChg chg="mod">
          <ac:chgData name="Katerina Maniadaki" userId="1828531b-b661-4457-8edf-edbe297f4f6f" providerId="ADAL" clId="{D66448F5-0B9A-45A0-B794-E506A0C9266E}" dt="2023-06-09T06:34:36.043" v="4425" actId="20577"/>
          <ac:spMkLst>
            <pc:docMk/>
            <pc:sldMk cId="289812055" sldId="303"/>
            <ac:spMk id="3" creationId="{69069A60-8345-F3FD-B839-2987E1A9E4CE}"/>
          </ac:spMkLst>
        </pc:spChg>
        <pc:graphicFrameChg chg="mod">
          <ac:chgData name="Katerina Maniadaki" userId="1828531b-b661-4457-8edf-edbe297f4f6f" providerId="ADAL" clId="{D66448F5-0B9A-45A0-B794-E506A0C9266E}" dt="2023-06-09T10:11:51.565" v="7147" actId="313"/>
          <ac:graphicFrameMkLst>
            <pc:docMk/>
            <pc:sldMk cId="289812055" sldId="303"/>
            <ac:graphicFrameMk id="13" creationId="{8D6E059B-5088-B31E-B9ED-CCD6D20A5F03}"/>
          </ac:graphicFrameMkLst>
        </pc:graphicFrameChg>
        <pc:picChg chg="add mod">
          <ac:chgData name="Katerina Maniadaki" userId="1828531b-b661-4457-8edf-edbe297f4f6f" providerId="ADAL" clId="{D66448F5-0B9A-45A0-B794-E506A0C9266E}" dt="2023-06-08T07:48:06.057" v="1404"/>
          <ac:picMkLst>
            <pc:docMk/>
            <pc:sldMk cId="289812055" sldId="303"/>
            <ac:picMk id="5" creationId="{8B52192A-53BD-3AFC-4CAA-9625BB591A68}"/>
          </ac:picMkLst>
        </pc:picChg>
        <pc:picChg chg="add mod">
          <ac:chgData name="Katerina Maniadaki" userId="1828531b-b661-4457-8edf-edbe297f4f6f" providerId="ADAL" clId="{D66448F5-0B9A-45A0-B794-E506A0C9266E}" dt="2023-06-08T07:48:06.057" v="1404"/>
          <ac:picMkLst>
            <pc:docMk/>
            <pc:sldMk cId="289812055" sldId="303"/>
            <ac:picMk id="6" creationId="{B74A76D5-8414-B792-DBE1-43BD6CDDF4A6}"/>
          </ac:picMkLst>
        </pc:picChg>
      </pc:sldChg>
      <pc:sldChg chg="addSp modSp">
        <pc:chgData name="Katerina Maniadaki" userId="1828531b-b661-4457-8edf-edbe297f4f6f" providerId="ADAL" clId="{D66448F5-0B9A-45A0-B794-E506A0C9266E}" dt="2023-06-08T07:48:12.780" v="1405"/>
        <pc:sldMkLst>
          <pc:docMk/>
          <pc:sldMk cId="277490686" sldId="305"/>
        </pc:sldMkLst>
        <pc:picChg chg="add mod">
          <ac:chgData name="Katerina Maniadaki" userId="1828531b-b661-4457-8edf-edbe297f4f6f" providerId="ADAL" clId="{D66448F5-0B9A-45A0-B794-E506A0C9266E}" dt="2023-06-08T07:48:12.780" v="1405"/>
          <ac:picMkLst>
            <pc:docMk/>
            <pc:sldMk cId="277490686" sldId="305"/>
            <ac:picMk id="4" creationId="{45885619-44D2-9F70-80B6-47D7274308F8}"/>
          </ac:picMkLst>
        </pc:picChg>
        <pc:picChg chg="add mod">
          <ac:chgData name="Katerina Maniadaki" userId="1828531b-b661-4457-8edf-edbe297f4f6f" providerId="ADAL" clId="{D66448F5-0B9A-45A0-B794-E506A0C9266E}" dt="2023-06-08T07:48:12.780" v="1405"/>
          <ac:picMkLst>
            <pc:docMk/>
            <pc:sldMk cId="277490686" sldId="305"/>
            <ac:picMk id="5" creationId="{6473A3B1-30C4-DCA0-DAE9-F6F6DBF5BF50}"/>
          </ac:picMkLst>
        </pc:picChg>
      </pc:sldChg>
      <pc:sldChg chg="delSp modSp del mod modClrScheme chgLayout">
        <pc:chgData name="Katerina Maniadaki" userId="1828531b-b661-4457-8edf-edbe297f4f6f" providerId="ADAL" clId="{D66448F5-0B9A-45A0-B794-E506A0C9266E}" dt="2023-06-08T07:03:46.011" v="1346" actId="47"/>
        <pc:sldMkLst>
          <pc:docMk/>
          <pc:sldMk cId="2168027033" sldId="306"/>
        </pc:sldMkLst>
        <pc:spChg chg="mod">
          <ac:chgData name="Katerina Maniadaki" userId="1828531b-b661-4457-8edf-edbe297f4f6f" providerId="ADAL" clId="{D66448F5-0B9A-45A0-B794-E506A0C9266E}" dt="2023-05-25T12:35:39.882" v="102" actId="26606"/>
          <ac:spMkLst>
            <pc:docMk/>
            <pc:sldMk cId="2168027033" sldId="306"/>
            <ac:spMk id="2" creationId="{24612FA6-8819-E452-E2D0-D6F3E8F89ED6}"/>
          </ac:spMkLst>
        </pc:spChg>
        <pc:spChg chg="mod">
          <ac:chgData name="Katerina Maniadaki" userId="1828531b-b661-4457-8edf-edbe297f4f6f" providerId="ADAL" clId="{D66448F5-0B9A-45A0-B794-E506A0C9266E}" dt="2023-05-25T12:35:39.882" v="102" actId="26606"/>
          <ac:spMkLst>
            <pc:docMk/>
            <pc:sldMk cId="2168027033" sldId="306"/>
            <ac:spMk id="3" creationId="{EE36D600-330C-5596-D579-18DA175255B6}"/>
          </ac:spMkLst>
        </pc:spChg>
        <pc:spChg chg="del mod">
          <ac:chgData name="Katerina Maniadaki" userId="1828531b-b661-4457-8edf-edbe297f4f6f" providerId="ADAL" clId="{D66448F5-0B9A-45A0-B794-E506A0C9266E}" dt="2023-05-25T12:35:39.882" v="102" actId="26606"/>
          <ac:spMkLst>
            <pc:docMk/>
            <pc:sldMk cId="2168027033" sldId="306"/>
            <ac:spMk id="5" creationId="{3C7E1CAB-E211-6757-7AE3-4A680631AC80}"/>
          </ac:spMkLst>
        </pc:spChg>
        <pc:spChg chg="mod">
          <ac:chgData name="Katerina Maniadaki" userId="1828531b-b661-4457-8edf-edbe297f4f6f" providerId="ADAL" clId="{D66448F5-0B9A-45A0-B794-E506A0C9266E}" dt="2023-06-08T06:55:48.199" v="549" actId="20577"/>
          <ac:spMkLst>
            <pc:docMk/>
            <pc:sldMk cId="2168027033" sldId="306"/>
            <ac:spMk id="6" creationId="{864AEC03-6B86-1071-DAA2-A713FB70F04C}"/>
          </ac:spMkLst>
        </pc:spChg>
        <pc:picChg chg="mod">
          <ac:chgData name="Katerina Maniadaki" userId="1828531b-b661-4457-8edf-edbe297f4f6f" providerId="ADAL" clId="{D66448F5-0B9A-45A0-B794-E506A0C9266E}" dt="2023-05-25T12:35:39.882" v="102" actId="26606"/>
          <ac:picMkLst>
            <pc:docMk/>
            <pc:sldMk cId="2168027033" sldId="306"/>
            <ac:picMk id="8" creationId="{5AEA9AD6-F0F2-EE1A-AA5E-103BBADF7550}"/>
          </ac:picMkLst>
        </pc:picChg>
      </pc:sldChg>
      <pc:sldChg chg="addSp modSp mod">
        <pc:chgData name="Katerina Maniadaki" userId="1828531b-b661-4457-8edf-edbe297f4f6f" providerId="ADAL" clId="{D66448F5-0B9A-45A0-B794-E506A0C9266E}" dt="2023-06-09T10:12:10.262" v="7152" actId="122"/>
        <pc:sldMkLst>
          <pc:docMk/>
          <pc:sldMk cId="1722472131" sldId="307"/>
        </pc:sldMkLst>
        <pc:spChg chg="mod">
          <ac:chgData name="Katerina Maniadaki" userId="1828531b-b661-4457-8edf-edbe297f4f6f" providerId="ADAL" clId="{D66448F5-0B9A-45A0-B794-E506A0C9266E}" dt="2023-06-09T10:12:10.262" v="7152" actId="122"/>
          <ac:spMkLst>
            <pc:docMk/>
            <pc:sldMk cId="1722472131" sldId="307"/>
            <ac:spMk id="2" creationId="{C97CDD38-0B99-AA4B-9FFF-1F6782D77D22}"/>
          </ac:spMkLst>
        </pc:spChg>
        <pc:picChg chg="add mod">
          <ac:chgData name="Katerina Maniadaki" userId="1828531b-b661-4457-8edf-edbe297f4f6f" providerId="ADAL" clId="{D66448F5-0B9A-45A0-B794-E506A0C9266E}" dt="2023-06-08T07:50:32.626" v="1417"/>
          <ac:picMkLst>
            <pc:docMk/>
            <pc:sldMk cId="1722472131" sldId="307"/>
            <ac:picMk id="4" creationId="{D207254C-2D39-8F54-1FB5-A5F677CFF5EA}"/>
          </ac:picMkLst>
        </pc:picChg>
        <pc:picChg chg="add mod">
          <ac:chgData name="Katerina Maniadaki" userId="1828531b-b661-4457-8edf-edbe297f4f6f" providerId="ADAL" clId="{D66448F5-0B9A-45A0-B794-E506A0C9266E}" dt="2023-06-08T07:50:32.626" v="1417"/>
          <ac:picMkLst>
            <pc:docMk/>
            <pc:sldMk cId="1722472131" sldId="307"/>
            <ac:picMk id="5" creationId="{F23FC201-CCDC-88D2-5C35-F468D0471797}"/>
          </ac:picMkLst>
        </pc:picChg>
      </pc:sldChg>
      <pc:sldChg chg="addSp modSp del mod">
        <pc:chgData name="Katerina Maniadaki" userId="1828531b-b661-4457-8edf-edbe297f4f6f" providerId="ADAL" clId="{D66448F5-0B9A-45A0-B794-E506A0C9266E}" dt="2023-06-09T09:45:41.839" v="6743" actId="47"/>
        <pc:sldMkLst>
          <pc:docMk/>
          <pc:sldMk cId="3995701862" sldId="308"/>
        </pc:sldMkLst>
        <pc:spChg chg="mod">
          <ac:chgData name="Katerina Maniadaki" userId="1828531b-b661-4457-8edf-edbe297f4f6f" providerId="ADAL" clId="{D66448F5-0B9A-45A0-B794-E506A0C9266E}" dt="2023-06-08T08:55:29.759" v="1903" actId="20577"/>
          <ac:spMkLst>
            <pc:docMk/>
            <pc:sldMk cId="3995701862" sldId="308"/>
            <ac:spMk id="2" creationId="{9B4FAC7A-61F7-A5BC-8600-E54748BA25D0}"/>
          </ac:spMkLst>
        </pc:spChg>
        <pc:graphicFrameChg chg="mod">
          <ac:chgData name="Katerina Maniadaki" userId="1828531b-b661-4457-8edf-edbe297f4f6f" providerId="ADAL" clId="{D66448F5-0B9A-45A0-B794-E506A0C9266E}" dt="2023-06-09T07:05:17.148" v="5393" actId="20577"/>
          <ac:graphicFrameMkLst>
            <pc:docMk/>
            <pc:sldMk cId="3995701862" sldId="308"/>
            <ac:graphicFrameMk id="13" creationId="{8FD6D6F3-A532-40A2-CAF1-95FF1A90D64B}"/>
          </ac:graphicFrameMkLst>
        </pc:graphicFrameChg>
        <pc:picChg chg="add mod">
          <ac:chgData name="Katerina Maniadaki" userId="1828531b-b661-4457-8edf-edbe297f4f6f" providerId="ADAL" clId="{D66448F5-0B9A-45A0-B794-E506A0C9266E}" dt="2023-06-08T07:50:37.028" v="1418"/>
          <ac:picMkLst>
            <pc:docMk/>
            <pc:sldMk cId="3995701862" sldId="308"/>
            <ac:picMk id="3" creationId="{9235A63A-7B15-CE6A-D6C7-7D188CCABF22}"/>
          </ac:picMkLst>
        </pc:picChg>
        <pc:picChg chg="add mod">
          <ac:chgData name="Katerina Maniadaki" userId="1828531b-b661-4457-8edf-edbe297f4f6f" providerId="ADAL" clId="{D66448F5-0B9A-45A0-B794-E506A0C9266E}" dt="2023-06-08T07:50:37.028" v="1418"/>
          <ac:picMkLst>
            <pc:docMk/>
            <pc:sldMk cId="3995701862" sldId="308"/>
            <ac:picMk id="5" creationId="{E10AF4FA-4D88-16BB-C2A5-C8BF337D7810}"/>
          </ac:picMkLst>
        </pc:picChg>
      </pc:sldChg>
      <pc:sldChg chg="addSp delSp modSp mod">
        <pc:chgData name="Katerina Maniadaki" userId="1828531b-b661-4457-8edf-edbe297f4f6f" providerId="ADAL" clId="{D66448F5-0B9A-45A0-B794-E506A0C9266E}" dt="2023-06-09T10:37:50.809" v="7185" actId="114"/>
        <pc:sldMkLst>
          <pc:docMk/>
          <pc:sldMk cId="4155227801" sldId="309"/>
        </pc:sldMkLst>
        <pc:spChg chg="mod">
          <ac:chgData name="Katerina Maniadaki" userId="1828531b-b661-4457-8edf-edbe297f4f6f" providerId="ADAL" clId="{D66448F5-0B9A-45A0-B794-E506A0C9266E}" dt="2023-06-09T07:05:23.026" v="5396" actId="20577"/>
          <ac:spMkLst>
            <pc:docMk/>
            <pc:sldMk cId="4155227801" sldId="309"/>
            <ac:spMk id="3" creationId="{822EEB00-D8DC-EB78-2D78-85B3C07302A5}"/>
          </ac:spMkLst>
        </pc:spChg>
        <pc:graphicFrameChg chg="add mod">
          <ac:chgData name="Katerina Maniadaki" userId="1828531b-b661-4457-8edf-edbe297f4f6f" providerId="ADAL" clId="{D66448F5-0B9A-45A0-B794-E506A0C9266E}" dt="2023-06-09T10:37:50.809" v="7185" actId="114"/>
          <ac:graphicFrameMkLst>
            <pc:docMk/>
            <pc:sldMk cId="4155227801" sldId="309"/>
            <ac:graphicFrameMk id="5" creationId="{5E6FD047-8E5A-6965-61EB-D317C6754434}"/>
          </ac:graphicFrameMkLst>
        </pc:graphicFrameChg>
        <pc:picChg chg="add del mod">
          <ac:chgData name="Katerina Maniadaki" userId="1828531b-b661-4457-8edf-edbe297f4f6f" providerId="ADAL" clId="{D66448F5-0B9A-45A0-B794-E506A0C9266E}" dt="2023-06-09T09:47:40.728" v="6744" actId="478"/>
          <ac:picMkLst>
            <pc:docMk/>
            <pc:sldMk cId="4155227801" sldId="309"/>
            <ac:picMk id="6" creationId="{998C9AD6-6BC1-42D4-6BA0-6E5574FE129D}"/>
          </ac:picMkLst>
        </pc:picChg>
        <pc:picChg chg="add mod">
          <ac:chgData name="Katerina Maniadaki" userId="1828531b-b661-4457-8edf-edbe297f4f6f" providerId="ADAL" clId="{D66448F5-0B9A-45A0-B794-E506A0C9266E}" dt="2023-06-08T07:50:45.806" v="1419"/>
          <ac:picMkLst>
            <pc:docMk/>
            <pc:sldMk cId="4155227801" sldId="309"/>
            <ac:picMk id="7" creationId="{A584644E-4392-6B04-9DCC-44A47C46E15F}"/>
          </ac:picMkLst>
        </pc:picChg>
        <pc:picChg chg="add mod">
          <ac:chgData name="Katerina Maniadaki" userId="1828531b-b661-4457-8edf-edbe297f4f6f" providerId="ADAL" clId="{D66448F5-0B9A-45A0-B794-E506A0C9266E}" dt="2023-06-08T07:50:45.806" v="1419"/>
          <ac:picMkLst>
            <pc:docMk/>
            <pc:sldMk cId="4155227801" sldId="309"/>
            <ac:picMk id="8" creationId="{22A5D845-86AE-90EA-F5A4-D7C2F6913013}"/>
          </ac:picMkLst>
        </pc:picChg>
        <pc:picChg chg="del">
          <ac:chgData name="Katerina Maniadaki" userId="1828531b-b661-4457-8edf-edbe297f4f6f" providerId="ADAL" clId="{D66448F5-0B9A-45A0-B794-E506A0C9266E}" dt="2023-06-08T07:41:26.275" v="1349" actId="478"/>
          <ac:picMkLst>
            <pc:docMk/>
            <pc:sldMk cId="4155227801" sldId="309"/>
            <ac:picMk id="11" creationId="{DFA47B49-48B6-46EB-97DC-858FF7EA864A}"/>
          </ac:picMkLst>
        </pc:picChg>
      </pc:sldChg>
      <pc:sldChg chg="addSp delSp modSp mod">
        <pc:chgData name="Katerina Maniadaki" userId="1828531b-b661-4457-8edf-edbe297f4f6f" providerId="ADAL" clId="{D66448F5-0B9A-45A0-B794-E506A0C9266E}" dt="2023-06-09T09:49:23.521" v="6753" actId="1076"/>
        <pc:sldMkLst>
          <pc:docMk/>
          <pc:sldMk cId="3181453401" sldId="310"/>
        </pc:sldMkLst>
        <pc:spChg chg="mod">
          <ac:chgData name="Katerina Maniadaki" userId="1828531b-b661-4457-8edf-edbe297f4f6f" providerId="ADAL" clId="{D66448F5-0B9A-45A0-B794-E506A0C9266E}" dt="2023-06-09T07:05:46.605" v="5408" actId="20577"/>
          <ac:spMkLst>
            <pc:docMk/>
            <pc:sldMk cId="3181453401" sldId="310"/>
            <ac:spMk id="3" creationId="{D8B0D1D9-B325-59FB-7779-5D323C3BA4A6}"/>
          </ac:spMkLst>
        </pc:spChg>
        <pc:graphicFrameChg chg="add mod">
          <ac:chgData name="Katerina Maniadaki" userId="1828531b-b661-4457-8edf-edbe297f4f6f" providerId="ADAL" clId="{D66448F5-0B9A-45A0-B794-E506A0C9266E}" dt="2023-06-09T09:49:23.521" v="6753" actId="1076"/>
          <ac:graphicFrameMkLst>
            <pc:docMk/>
            <pc:sldMk cId="3181453401" sldId="310"/>
            <ac:graphicFrameMk id="5" creationId="{C94045EE-C095-8D4A-63A7-AE60DEBC2197}"/>
          </ac:graphicFrameMkLst>
        </pc:graphicFrameChg>
        <pc:picChg chg="add mod">
          <ac:chgData name="Katerina Maniadaki" userId="1828531b-b661-4457-8edf-edbe297f4f6f" providerId="ADAL" clId="{D66448F5-0B9A-45A0-B794-E506A0C9266E}" dt="2023-06-08T07:50:49.448" v="1420"/>
          <ac:picMkLst>
            <pc:docMk/>
            <pc:sldMk cId="3181453401" sldId="310"/>
            <ac:picMk id="5" creationId="{BD58BBB3-7E5E-64AC-AC77-D9B88F8FBD7A}"/>
          </ac:picMkLst>
        </pc:picChg>
        <pc:picChg chg="add mod">
          <ac:chgData name="Katerina Maniadaki" userId="1828531b-b661-4457-8edf-edbe297f4f6f" providerId="ADAL" clId="{D66448F5-0B9A-45A0-B794-E506A0C9266E}" dt="2023-06-08T07:50:49.448" v="1420"/>
          <ac:picMkLst>
            <pc:docMk/>
            <pc:sldMk cId="3181453401" sldId="310"/>
            <ac:picMk id="6" creationId="{1060EF7E-29AF-B26C-1F2D-C752083A3379}"/>
          </ac:picMkLst>
        </pc:picChg>
        <pc:picChg chg="add del mod">
          <ac:chgData name="Katerina Maniadaki" userId="1828531b-b661-4457-8edf-edbe297f4f6f" providerId="ADAL" clId="{D66448F5-0B9A-45A0-B794-E506A0C9266E}" dt="2023-06-09T09:49:03.409" v="6749" actId="478"/>
          <ac:picMkLst>
            <pc:docMk/>
            <pc:sldMk cId="3181453401" sldId="310"/>
            <ac:picMk id="8" creationId="{EAA689DA-1A48-7A3F-CD89-0006B7CA4CF9}"/>
          </ac:picMkLst>
        </pc:picChg>
        <pc:picChg chg="del">
          <ac:chgData name="Katerina Maniadaki" userId="1828531b-b661-4457-8edf-edbe297f4f6f" providerId="ADAL" clId="{D66448F5-0B9A-45A0-B794-E506A0C9266E}" dt="2023-06-08T10:34:03.279" v="2140" actId="478"/>
          <ac:picMkLst>
            <pc:docMk/>
            <pc:sldMk cId="3181453401" sldId="310"/>
            <ac:picMk id="11" creationId="{C5A95C0D-F46E-3C40-3A68-CCBE91BCE846}"/>
          </ac:picMkLst>
        </pc:picChg>
      </pc:sldChg>
      <pc:sldChg chg="addSp delSp modSp del mod">
        <pc:chgData name="Katerina Maniadaki" userId="1828531b-b661-4457-8edf-edbe297f4f6f" providerId="ADAL" clId="{D66448F5-0B9A-45A0-B794-E506A0C9266E}" dt="2023-06-09T06:58:45.896" v="5291" actId="47"/>
        <pc:sldMkLst>
          <pc:docMk/>
          <pc:sldMk cId="594221154" sldId="314"/>
        </pc:sldMkLst>
        <pc:spChg chg="mod">
          <ac:chgData name="Katerina Maniadaki" userId="1828531b-b661-4457-8edf-edbe297f4f6f" providerId="ADAL" clId="{D66448F5-0B9A-45A0-B794-E506A0C9266E}" dt="2023-06-08T07:51:06.573" v="1423" actId="26606"/>
          <ac:spMkLst>
            <pc:docMk/>
            <pc:sldMk cId="594221154" sldId="314"/>
            <ac:spMk id="2" creationId="{F703F2CF-6377-470D-DE7C-0DEE3F476C93}"/>
          </ac:spMkLst>
        </pc:spChg>
        <pc:spChg chg="del mod">
          <ac:chgData name="Katerina Maniadaki" userId="1828531b-b661-4457-8edf-edbe297f4f6f" providerId="ADAL" clId="{D66448F5-0B9A-45A0-B794-E506A0C9266E}" dt="2023-06-08T07:51:06.573" v="1423" actId="26606"/>
          <ac:spMkLst>
            <pc:docMk/>
            <pc:sldMk cId="594221154" sldId="314"/>
            <ac:spMk id="3" creationId="{229734DA-D14B-0DB7-F5F4-95C4974402CB}"/>
          </ac:spMkLst>
        </pc:spChg>
        <pc:spChg chg="mod">
          <ac:chgData name="Katerina Maniadaki" userId="1828531b-b661-4457-8edf-edbe297f4f6f" providerId="ADAL" clId="{D66448F5-0B9A-45A0-B794-E506A0C9266E}" dt="2023-06-08T07:51:06.573" v="1423" actId="26606"/>
          <ac:spMkLst>
            <pc:docMk/>
            <pc:sldMk cId="594221154" sldId="314"/>
            <ac:spMk id="4" creationId="{E01391CD-402A-2E94-1AB7-DA7EE632B36D}"/>
          </ac:spMkLst>
        </pc:spChg>
        <pc:graphicFrameChg chg="add mod">
          <ac:chgData name="Katerina Maniadaki" userId="1828531b-b661-4457-8edf-edbe297f4f6f" providerId="ADAL" clId="{D66448F5-0B9A-45A0-B794-E506A0C9266E}" dt="2023-06-09T06:57:21.370" v="5280" actId="20577"/>
          <ac:graphicFrameMkLst>
            <pc:docMk/>
            <pc:sldMk cId="594221154" sldId="314"/>
            <ac:graphicFrameMk id="6" creationId="{F42745C4-6BF9-7E69-176B-39A84DDD128E}"/>
          </ac:graphicFrameMkLst>
        </pc:graphicFrameChg>
        <pc:picChg chg="add mod">
          <ac:chgData name="Katerina Maniadaki" userId="1828531b-b661-4457-8edf-edbe297f4f6f" providerId="ADAL" clId="{D66448F5-0B9A-45A0-B794-E506A0C9266E}" dt="2023-06-08T07:51:32.886" v="1424"/>
          <ac:picMkLst>
            <pc:docMk/>
            <pc:sldMk cId="594221154" sldId="314"/>
            <ac:picMk id="5" creationId="{64E54C31-66C4-0FAD-1914-40C1FB47FB0F}"/>
          </ac:picMkLst>
        </pc:picChg>
        <pc:picChg chg="add mod">
          <ac:chgData name="Katerina Maniadaki" userId="1828531b-b661-4457-8edf-edbe297f4f6f" providerId="ADAL" clId="{D66448F5-0B9A-45A0-B794-E506A0C9266E}" dt="2023-06-08T07:51:32.886" v="1424"/>
          <ac:picMkLst>
            <pc:docMk/>
            <pc:sldMk cId="594221154" sldId="314"/>
            <ac:picMk id="7" creationId="{A90A3D0E-9BCE-85D7-7C6E-64D712D87C7B}"/>
          </ac:picMkLst>
        </pc:picChg>
      </pc:sldChg>
      <pc:sldChg chg="addSp modSp del mod">
        <pc:chgData name="Katerina Maniadaki" userId="1828531b-b661-4457-8edf-edbe297f4f6f" providerId="ADAL" clId="{D66448F5-0B9A-45A0-B794-E506A0C9266E}" dt="2023-06-09T07:31:28.499" v="5570" actId="47"/>
        <pc:sldMkLst>
          <pc:docMk/>
          <pc:sldMk cId="1548473671" sldId="315"/>
        </pc:sldMkLst>
        <pc:spChg chg="mod">
          <ac:chgData name="Katerina Maniadaki" userId="1828531b-b661-4457-8edf-edbe297f4f6f" providerId="ADAL" clId="{D66448F5-0B9A-45A0-B794-E506A0C9266E}" dt="2023-06-09T07:08:35.734" v="5517" actId="20577"/>
          <ac:spMkLst>
            <pc:docMk/>
            <pc:sldMk cId="1548473671" sldId="315"/>
            <ac:spMk id="3" creationId="{C6DDA807-A0E2-C9AB-25CC-95B4BE4BA015}"/>
          </ac:spMkLst>
        </pc:spChg>
        <pc:picChg chg="add mod">
          <ac:chgData name="Katerina Maniadaki" userId="1828531b-b661-4457-8edf-edbe297f4f6f" providerId="ADAL" clId="{D66448F5-0B9A-45A0-B794-E506A0C9266E}" dt="2023-06-08T07:50:58.666" v="1422"/>
          <ac:picMkLst>
            <pc:docMk/>
            <pc:sldMk cId="1548473671" sldId="315"/>
            <ac:picMk id="2" creationId="{E60CCC4E-A611-5A07-C925-BF502A640C06}"/>
          </ac:picMkLst>
        </pc:picChg>
        <pc:picChg chg="add mod">
          <ac:chgData name="Katerina Maniadaki" userId="1828531b-b661-4457-8edf-edbe297f4f6f" providerId="ADAL" clId="{D66448F5-0B9A-45A0-B794-E506A0C9266E}" dt="2023-06-08T07:50:58.666" v="1422"/>
          <ac:picMkLst>
            <pc:docMk/>
            <pc:sldMk cId="1548473671" sldId="315"/>
            <ac:picMk id="7" creationId="{2217C293-B7E2-E38E-2428-3E3ECA4398B0}"/>
          </ac:picMkLst>
        </pc:picChg>
      </pc:sldChg>
      <pc:sldChg chg="addSp delSp modSp del mod">
        <pc:chgData name="Katerina Maniadaki" userId="1828531b-b661-4457-8edf-edbe297f4f6f" providerId="ADAL" clId="{D66448F5-0B9A-45A0-B794-E506A0C9266E}" dt="2023-06-09T06:48:43.623" v="5001" actId="47"/>
        <pc:sldMkLst>
          <pc:docMk/>
          <pc:sldMk cId="2351377548" sldId="317"/>
        </pc:sldMkLst>
        <pc:spChg chg="mod">
          <ac:chgData name="Katerina Maniadaki" userId="1828531b-b661-4457-8edf-edbe297f4f6f" providerId="ADAL" clId="{D66448F5-0B9A-45A0-B794-E506A0C9266E}" dt="2023-06-09T06:44:48.182" v="4944" actId="33524"/>
          <ac:spMkLst>
            <pc:docMk/>
            <pc:sldMk cId="2351377548" sldId="317"/>
            <ac:spMk id="3" creationId="{E48C246B-A433-366E-7780-BCBF15494FB7}"/>
          </ac:spMkLst>
        </pc:spChg>
        <pc:graphicFrameChg chg="add del mod">
          <ac:chgData name="Katerina Maniadaki" userId="1828531b-b661-4457-8edf-edbe297f4f6f" providerId="ADAL" clId="{D66448F5-0B9A-45A0-B794-E506A0C9266E}" dt="2023-06-08T10:35:27.508" v="2147"/>
          <ac:graphicFrameMkLst>
            <pc:docMk/>
            <pc:sldMk cId="2351377548" sldId="317"/>
            <ac:graphicFrameMk id="7" creationId="{8D20C97C-1F27-4975-61F0-C4399732551B}"/>
          </ac:graphicFrameMkLst>
        </pc:graphicFrameChg>
        <pc:graphicFrameChg chg="add del mod">
          <ac:chgData name="Katerina Maniadaki" userId="1828531b-b661-4457-8edf-edbe297f4f6f" providerId="ADAL" clId="{D66448F5-0B9A-45A0-B794-E506A0C9266E}" dt="2023-06-08T12:01:02.854" v="2237"/>
          <ac:graphicFrameMkLst>
            <pc:docMk/>
            <pc:sldMk cId="2351377548" sldId="317"/>
            <ac:graphicFrameMk id="17" creationId="{6D7EFDF8-22AC-2100-4F4B-33BFFC68EDFB}"/>
          </ac:graphicFrameMkLst>
        </pc:graphicFrameChg>
        <pc:graphicFrameChg chg="add del mod">
          <ac:chgData name="Katerina Maniadaki" userId="1828531b-b661-4457-8edf-edbe297f4f6f" providerId="ADAL" clId="{D66448F5-0B9A-45A0-B794-E506A0C9266E}" dt="2023-06-08T12:01:44.015" v="2250"/>
          <ac:graphicFrameMkLst>
            <pc:docMk/>
            <pc:sldMk cId="2351377548" sldId="317"/>
            <ac:graphicFrameMk id="19" creationId="{A1637DBB-A2B6-E826-A6B1-1D13E1C7C51F}"/>
          </ac:graphicFrameMkLst>
        </pc:graphicFrameChg>
        <pc:graphicFrameChg chg="add del mod modGraphic">
          <ac:chgData name="Katerina Maniadaki" userId="1828531b-b661-4457-8edf-edbe297f4f6f" providerId="ADAL" clId="{D66448F5-0B9A-45A0-B794-E506A0C9266E}" dt="2023-06-08T12:02:29.582" v="2269" actId="478"/>
          <ac:graphicFrameMkLst>
            <pc:docMk/>
            <pc:sldMk cId="2351377548" sldId="317"/>
            <ac:graphicFrameMk id="20" creationId="{29839F22-8814-30DD-304E-0025AD52F980}"/>
          </ac:graphicFrameMkLst>
        </pc:graphicFrameChg>
        <pc:graphicFrameChg chg="add del mod modGraphic">
          <ac:chgData name="Katerina Maniadaki" userId="1828531b-b661-4457-8edf-edbe297f4f6f" providerId="ADAL" clId="{D66448F5-0B9A-45A0-B794-E506A0C9266E}" dt="2023-06-08T12:02:51.685" v="2279"/>
          <ac:graphicFrameMkLst>
            <pc:docMk/>
            <pc:sldMk cId="2351377548" sldId="317"/>
            <ac:graphicFrameMk id="21" creationId="{B760229E-901B-0B22-89C8-C053D100A2E3}"/>
          </ac:graphicFrameMkLst>
        </pc:graphicFrameChg>
        <pc:graphicFrameChg chg="add del mod">
          <ac:chgData name="Katerina Maniadaki" userId="1828531b-b661-4457-8edf-edbe297f4f6f" providerId="ADAL" clId="{D66448F5-0B9A-45A0-B794-E506A0C9266E}" dt="2023-06-09T06:02:08.221" v="2647" actId="478"/>
          <ac:graphicFrameMkLst>
            <pc:docMk/>
            <pc:sldMk cId="2351377548" sldId="317"/>
            <ac:graphicFrameMk id="23" creationId="{B043B56A-2207-0DE0-A4B9-FAA0D7E01F02}"/>
          </ac:graphicFrameMkLst>
        </pc:graphicFrameChg>
        <pc:picChg chg="add mod">
          <ac:chgData name="Katerina Maniadaki" userId="1828531b-b661-4457-8edf-edbe297f4f6f" providerId="ADAL" clId="{D66448F5-0B9A-45A0-B794-E506A0C9266E}" dt="2023-06-08T07:50:53.470" v="1421"/>
          <ac:picMkLst>
            <pc:docMk/>
            <pc:sldMk cId="2351377548" sldId="317"/>
            <ac:picMk id="5" creationId="{39433C31-E00F-6C8F-B00D-16A7376BCAC0}"/>
          </ac:picMkLst>
        </pc:picChg>
        <pc:picChg chg="add mod">
          <ac:chgData name="Katerina Maniadaki" userId="1828531b-b661-4457-8edf-edbe297f4f6f" providerId="ADAL" clId="{D66448F5-0B9A-45A0-B794-E506A0C9266E}" dt="2023-06-08T07:50:53.470" v="1421"/>
          <ac:picMkLst>
            <pc:docMk/>
            <pc:sldMk cId="2351377548" sldId="317"/>
            <ac:picMk id="6" creationId="{BFB354B8-81A7-89F7-126F-7CF67E23A24A}"/>
          </ac:picMkLst>
        </pc:picChg>
        <pc:picChg chg="add del mod">
          <ac:chgData name="Katerina Maniadaki" userId="1828531b-b661-4457-8edf-edbe297f4f6f" providerId="ADAL" clId="{D66448F5-0B9A-45A0-B794-E506A0C9266E}" dt="2023-06-08T10:35:43.442" v="2153"/>
          <ac:picMkLst>
            <pc:docMk/>
            <pc:sldMk cId="2351377548" sldId="317"/>
            <ac:picMk id="8" creationId="{EE282FC7-32F4-3096-AB46-FF2DB6A2F911}"/>
          </ac:picMkLst>
        </pc:picChg>
        <pc:picChg chg="add del mod">
          <ac:chgData name="Katerina Maniadaki" userId="1828531b-b661-4457-8edf-edbe297f4f6f" providerId="ADAL" clId="{D66448F5-0B9A-45A0-B794-E506A0C9266E}" dt="2023-06-08T10:45:08.358" v="2174" actId="478"/>
          <ac:picMkLst>
            <pc:docMk/>
            <pc:sldMk cId="2351377548" sldId="317"/>
            <ac:picMk id="10" creationId="{512202A9-1C27-4BD5-5864-B214998EE2B1}"/>
          </ac:picMkLst>
        </pc:picChg>
        <pc:picChg chg="add del mod">
          <ac:chgData name="Katerina Maniadaki" userId="1828531b-b661-4457-8edf-edbe297f4f6f" providerId="ADAL" clId="{D66448F5-0B9A-45A0-B794-E506A0C9266E}" dt="2023-06-08T10:45:09.900" v="2175" actId="478"/>
          <ac:picMkLst>
            <pc:docMk/>
            <pc:sldMk cId="2351377548" sldId="317"/>
            <ac:picMk id="12" creationId="{23F51290-CB64-5DDC-292C-841E093661BE}"/>
          </ac:picMkLst>
        </pc:picChg>
        <pc:picChg chg="add del mod">
          <ac:chgData name="Katerina Maniadaki" userId="1828531b-b661-4457-8edf-edbe297f4f6f" providerId="ADAL" clId="{D66448F5-0B9A-45A0-B794-E506A0C9266E}" dt="2023-06-08T11:01:50.041" v="2234" actId="478"/>
          <ac:picMkLst>
            <pc:docMk/>
            <pc:sldMk cId="2351377548" sldId="317"/>
            <ac:picMk id="14" creationId="{E96D9BC6-10C9-8D1F-E0E2-D9E33FEECF20}"/>
          </ac:picMkLst>
        </pc:picChg>
        <pc:picChg chg="add del mod">
          <ac:chgData name="Katerina Maniadaki" userId="1828531b-b661-4457-8edf-edbe297f4f6f" providerId="ADAL" clId="{D66448F5-0B9A-45A0-B794-E506A0C9266E}" dt="2023-06-08T11:01:49.595" v="2233" actId="478"/>
          <ac:picMkLst>
            <pc:docMk/>
            <pc:sldMk cId="2351377548" sldId="317"/>
            <ac:picMk id="16" creationId="{DE9ED1BF-231A-9354-AF7C-A7A9A92773BD}"/>
          </ac:picMkLst>
        </pc:picChg>
        <pc:picChg chg="add del mod">
          <ac:chgData name="Katerina Maniadaki" userId="1828531b-b661-4457-8edf-edbe297f4f6f" providerId="ADAL" clId="{D66448F5-0B9A-45A0-B794-E506A0C9266E}" dt="2023-06-08T12:01:57.548" v="2254" actId="478"/>
          <ac:picMkLst>
            <pc:docMk/>
            <pc:sldMk cId="2351377548" sldId="317"/>
            <ac:picMk id="18" creationId="{22CFF5BC-8F87-DE39-E1DE-FBFC399DCB56}"/>
          </ac:picMkLst>
        </pc:picChg>
        <pc:picChg chg="add del mod modCrop">
          <ac:chgData name="Katerina Maniadaki" userId="1828531b-b661-4457-8edf-edbe297f4f6f" providerId="ADAL" clId="{D66448F5-0B9A-45A0-B794-E506A0C9266E}" dt="2023-06-08T12:04:21.599" v="2290" actId="478"/>
          <ac:picMkLst>
            <pc:docMk/>
            <pc:sldMk cId="2351377548" sldId="317"/>
            <ac:picMk id="22" creationId="{32C5781B-B9B3-675C-9EC3-9332E58CB616}"/>
          </ac:picMkLst>
        </pc:picChg>
      </pc:sldChg>
      <pc:sldChg chg="addSp modSp mod">
        <pc:chgData name="Katerina Maniadaki" userId="1828531b-b661-4457-8edf-edbe297f4f6f" providerId="ADAL" clId="{D66448F5-0B9A-45A0-B794-E506A0C9266E}" dt="2023-06-08T08:52:46.168" v="1740" actId="20577"/>
        <pc:sldMkLst>
          <pc:docMk/>
          <pc:sldMk cId="1647281336" sldId="318"/>
        </pc:sldMkLst>
        <pc:spChg chg="mod">
          <ac:chgData name="Katerina Maniadaki" userId="1828531b-b661-4457-8edf-edbe297f4f6f" providerId="ADAL" clId="{D66448F5-0B9A-45A0-B794-E506A0C9266E}" dt="2023-06-08T08:52:46.168" v="1740" actId="20577"/>
          <ac:spMkLst>
            <pc:docMk/>
            <pc:sldMk cId="1647281336" sldId="318"/>
            <ac:spMk id="3" creationId="{9640971D-45A3-36DA-6E39-84D631B70B6E}"/>
          </ac:spMkLst>
        </pc:spChg>
        <pc:picChg chg="add mod">
          <ac:chgData name="Katerina Maniadaki" userId="1828531b-b661-4457-8edf-edbe297f4f6f" providerId="ADAL" clId="{D66448F5-0B9A-45A0-B794-E506A0C9266E}" dt="2023-06-08T07:48:15.250" v="1406"/>
          <ac:picMkLst>
            <pc:docMk/>
            <pc:sldMk cId="1647281336" sldId="318"/>
            <ac:picMk id="5" creationId="{9FC49F86-BB1A-CB7D-2B65-8F4567FD09D7}"/>
          </ac:picMkLst>
        </pc:picChg>
        <pc:picChg chg="add mod">
          <ac:chgData name="Katerina Maniadaki" userId="1828531b-b661-4457-8edf-edbe297f4f6f" providerId="ADAL" clId="{D66448F5-0B9A-45A0-B794-E506A0C9266E}" dt="2023-06-08T07:48:15.250" v="1406"/>
          <ac:picMkLst>
            <pc:docMk/>
            <pc:sldMk cId="1647281336" sldId="318"/>
            <ac:picMk id="7" creationId="{E77E6B93-53AD-136E-C4D5-B8A5DF3681D7}"/>
          </ac:picMkLst>
        </pc:picChg>
      </pc:sldChg>
      <pc:sldChg chg="addSp modSp mod">
        <pc:chgData name="Katerina Maniadaki" userId="1828531b-b661-4457-8edf-edbe297f4f6f" providerId="ADAL" clId="{D66448F5-0B9A-45A0-B794-E506A0C9266E}" dt="2023-06-09T10:11:58.733" v="7151" actId="27636"/>
        <pc:sldMkLst>
          <pc:docMk/>
          <pc:sldMk cId="550734799" sldId="319"/>
        </pc:sldMkLst>
        <pc:spChg chg="mod">
          <ac:chgData name="Katerina Maniadaki" userId="1828531b-b661-4457-8edf-edbe297f4f6f" providerId="ADAL" clId="{D66448F5-0B9A-45A0-B794-E506A0C9266E}" dt="2023-06-08T06:35:54.499" v="416" actId="20577"/>
          <ac:spMkLst>
            <pc:docMk/>
            <pc:sldMk cId="550734799" sldId="319"/>
            <ac:spMk id="2" creationId="{24612FA6-8819-E452-E2D0-D6F3E8F89ED6}"/>
          </ac:spMkLst>
        </pc:spChg>
        <pc:spChg chg="mod">
          <ac:chgData name="Katerina Maniadaki" userId="1828531b-b661-4457-8edf-edbe297f4f6f" providerId="ADAL" clId="{D66448F5-0B9A-45A0-B794-E506A0C9266E}" dt="2023-06-09T10:11:58.733" v="7151" actId="27636"/>
          <ac:spMkLst>
            <pc:docMk/>
            <pc:sldMk cId="550734799" sldId="319"/>
            <ac:spMk id="6" creationId="{864AEC03-6B86-1071-DAA2-A713FB70F04C}"/>
          </ac:spMkLst>
        </pc:spChg>
        <pc:picChg chg="add mod">
          <ac:chgData name="Katerina Maniadaki" userId="1828531b-b661-4457-8edf-edbe297f4f6f" providerId="ADAL" clId="{D66448F5-0B9A-45A0-B794-E506A0C9266E}" dt="2023-06-08T07:48:46.723" v="1416"/>
          <ac:picMkLst>
            <pc:docMk/>
            <pc:sldMk cId="550734799" sldId="319"/>
            <ac:picMk id="4" creationId="{689C2EA0-8877-2D51-C84C-7498AD0C17D3}"/>
          </ac:picMkLst>
        </pc:picChg>
        <pc:picChg chg="add mod">
          <ac:chgData name="Katerina Maniadaki" userId="1828531b-b661-4457-8edf-edbe297f4f6f" providerId="ADAL" clId="{D66448F5-0B9A-45A0-B794-E506A0C9266E}" dt="2023-06-08T07:48:46.723" v="1416"/>
          <ac:picMkLst>
            <pc:docMk/>
            <pc:sldMk cId="550734799" sldId="319"/>
            <ac:picMk id="5" creationId="{CB3B2020-7BA9-2A92-3D14-7BDB886B3CA5}"/>
          </ac:picMkLst>
        </pc:picChg>
      </pc:sldChg>
      <pc:sldChg chg="addSp delSp modSp new mod modClrScheme chgLayout">
        <pc:chgData name="Katerina Maniadaki" userId="1828531b-b661-4457-8edf-edbe297f4f6f" providerId="ADAL" clId="{D66448F5-0B9A-45A0-B794-E506A0C9266E}" dt="2023-06-08T09:59:57.806" v="2135" actId="20577"/>
        <pc:sldMkLst>
          <pc:docMk/>
          <pc:sldMk cId="1565472015" sldId="320"/>
        </pc:sldMkLst>
        <pc:spChg chg="del">
          <ac:chgData name="Katerina Maniadaki" userId="1828531b-b661-4457-8edf-edbe297f4f6f" providerId="ADAL" clId="{D66448F5-0B9A-45A0-B794-E506A0C9266E}" dt="2023-06-08T06:56:18.491" v="553"/>
          <ac:spMkLst>
            <pc:docMk/>
            <pc:sldMk cId="1565472015" sldId="320"/>
            <ac:spMk id="2" creationId="{9A0B01B5-B7BB-6E29-0079-09A5287A81B4}"/>
          </ac:spMkLst>
        </pc:spChg>
        <pc:spChg chg="add del mod">
          <ac:chgData name="Katerina Maniadaki" userId="1828531b-b661-4457-8edf-edbe297f4f6f" providerId="ADAL" clId="{D66448F5-0B9A-45A0-B794-E506A0C9266E}" dt="2023-06-08T07:01:58.517" v="1269" actId="26606"/>
          <ac:spMkLst>
            <pc:docMk/>
            <pc:sldMk cId="1565472015" sldId="320"/>
            <ac:spMk id="3" creationId="{3695A369-8E02-EE9B-462A-DE0B008DCFEC}"/>
          </ac:spMkLst>
        </pc:spChg>
        <pc:spChg chg="add del">
          <ac:chgData name="Katerina Maniadaki" userId="1828531b-b661-4457-8edf-edbe297f4f6f" providerId="ADAL" clId="{D66448F5-0B9A-45A0-B794-E506A0C9266E}" dt="2023-06-08T07:01:58.517" v="1269" actId="26606"/>
          <ac:spMkLst>
            <pc:docMk/>
            <pc:sldMk cId="1565472015" sldId="320"/>
            <ac:spMk id="4" creationId="{59BC44DE-2520-924A-E255-36A1B2A0D57A}"/>
          </ac:spMkLst>
        </pc:spChg>
        <pc:spChg chg="mod ord">
          <ac:chgData name="Katerina Maniadaki" userId="1828531b-b661-4457-8edf-edbe297f4f6f" providerId="ADAL" clId="{D66448F5-0B9A-45A0-B794-E506A0C9266E}" dt="2023-06-08T07:03:27.797" v="1345" actId="26606"/>
          <ac:spMkLst>
            <pc:docMk/>
            <pc:sldMk cId="1565472015" sldId="320"/>
            <ac:spMk id="5" creationId="{4DA7C14C-0E6F-742F-802A-7AF8E7DE66C8}"/>
          </ac:spMkLst>
        </pc:spChg>
        <pc:spChg chg="add del">
          <ac:chgData name="Katerina Maniadaki" userId="1828531b-b661-4457-8edf-edbe297f4f6f" providerId="ADAL" clId="{D66448F5-0B9A-45A0-B794-E506A0C9266E}" dt="2023-06-08T07:01:58.517" v="1269" actId="26606"/>
          <ac:spMkLst>
            <pc:docMk/>
            <pc:sldMk cId="1565472015" sldId="320"/>
            <ac:spMk id="6" creationId="{2DD7A01E-F16E-D241-9F88-BA60FF4B7EED}"/>
          </ac:spMkLst>
        </pc:spChg>
        <pc:spChg chg="add mod">
          <ac:chgData name="Katerina Maniadaki" userId="1828531b-b661-4457-8edf-edbe297f4f6f" providerId="ADAL" clId="{D66448F5-0B9A-45A0-B794-E506A0C9266E}" dt="2023-06-08T09:59:57.806" v="2135" actId="20577"/>
          <ac:spMkLst>
            <pc:docMk/>
            <pc:sldMk cId="1565472015" sldId="320"/>
            <ac:spMk id="8" creationId="{4D0576AC-4BDC-0DDA-F29E-A7C4E92C6FF9}"/>
          </ac:spMkLst>
        </pc:spChg>
        <pc:spChg chg="add del mod">
          <ac:chgData name="Katerina Maniadaki" userId="1828531b-b661-4457-8edf-edbe297f4f6f" providerId="ADAL" clId="{D66448F5-0B9A-45A0-B794-E506A0C9266E}" dt="2023-06-08T07:01:41.887" v="1264" actId="26606"/>
          <ac:spMkLst>
            <pc:docMk/>
            <pc:sldMk cId="1565472015" sldId="320"/>
            <ac:spMk id="14" creationId="{CADC4D9B-99EB-0CEE-4F4F-39F30C34F131}"/>
          </ac:spMkLst>
        </pc:spChg>
        <pc:spChg chg="add del mod">
          <ac:chgData name="Katerina Maniadaki" userId="1828531b-b661-4457-8edf-edbe297f4f6f" providerId="ADAL" clId="{D66448F5-0B9A-45A0-B794-E506A0C9266E}" dt="2023-06-08T07:01:49.853" v="1266" actId="26606"/>
          <ac:spMkLst>
            <pc:docMk/>
            <pc:sldMk cId="1565472015" sldId="320"/>
            <ac:spMk id="16" creationId="{BEC13388-F8FE-CF1A-F9C2-DE459C927447}"/>
          </ac:spMkLst>
        </pc:spChg>
        <pc:spChg chg="add del mod">
          <ac:chgData name="Katerina Maniadaki" userId="1828531b-b661-4457-8edf-edbe297f4f6f" providerId="ADAL" clId="{D66448F5-0B9A-45A0-B794-E506A0C9266E}" dt="2023-06-08T07:01:58.493" v="1268" actId="26606"/>
          <ac:spMkLst>
            <pc:docMk/>
            <pc:sldMk cId="1565472015" sldId="320"/>
            <ac:spMk id="19" creationId="{CADC4D9B-99EB-0CEE-4F4F-39F30C34F131}"/>
          </ac:spMkLst>
        </pc:spChg>
        <pc:spChg chg="add del mod">
          <ac:chgData name="Katerina Maniadaki" userId="1828531b-b661-4457-8edf-edbe297f4f6f" providerId="ADAL" clId="{D66448F5-0B9A-45A0-B794-E506A0C9266E}" dt="2023-06-08T07:03:27.797" v="1345" actId="26606"/>
          <ac:spMkLst>
            <pc:docMk/>
            <pc:sldMk cId="1565472015" sldId="320"/>
            <ac:spMk id="22" creationId="{9066C6F4-B6C7-E642-45EB-54BCA38DB86F}"/>
          </ac:spMkLst>
        </pc:spChg>
        <pc:graphicFrameChg chg="add del mod">
          <ac:chgData name="Katerina Maniadaki" userId="1828531b-b661-4457-8edf-edbe297f4f6f" providerId="ADAL" clId="{D66448F5-0B9A-45A0-B794-E506A0C9266E}" dt="2023-06-08T07:01:41.887" v="1264" actId="26606"/>
          <ac:graphicFrameMkLst>
            <pc:docMk/>
            <pc:sldMk cId="1565472015" sldId="320"/>
            <ac:graphicFrameMk id="10" creationId="{F1E5082A-CD4D-48A0-E184-2AB14AB1C957}"/>
          </ac:graphicFrameMkLst>
        </pc:graphicFrameChg>
        <pc:graphicFrameChg chg="add del mod">
          <ac:chgData name="Katerina Maniadaki" userId="1828531b-b661-4457-8edf-edbe297f4f6f" providerId="ADAL" clId="{D66448F5-0B9A-45A0-B794-E506A0C9266E}" dt="2023-06-08T07:01:49.853" v="1266" actId="26606"/>
          <ac:graphicFrameMkLst>
            <pc:docMk/>
            <pc:sldMk cId="1565472015" sldId="320"/>
            <ac:graphicFrameMk id="17" creationId="{FCE4AAF1-1C53-169B-CC04-503282D727F8}"/>
          </ac:graphicFrameMkLst>
        </pc:graphicFrameChg>
        <pc:graphicFrameChg chg="add del mod">
          <ac:chgData name="Katerina Maniadaki" userId="1828531b-b661-4457-8edf-edbe297f4f6f" providerId="ADAL" clId="{D66448F5-0B9A-45A0-B794-E506A0C9266E}" dt="2023-06-08T07:01:58.493" v="1268" actId="26606"/>
          <ac:graphicFrameMkLst>
            <pc:docMk/>
            <pc:sldMk cId="1565472015" sldId="320"/>
            <ac:graphicFrameMk id="20" creationId="{F1E5082A-CD4D-48A0-E184-2AB14AB1C957}"/>
          </ac:graphicFrameMkLst>
        </pc:graphicFrameChg>
        <pc:graphicFrameChg chg="add mod modGraphic">
          <ac:chgData name="Katerina Maniadaki" userId="1828531b-b661-4457-8edf-edbe297f4f6f" providerId="ADAL" clId="{D66448F5-0B9A-45A0-B794-E506A0C9266E}" dt="2023-06-08T08:53:35.629" v="1769" actId="20577"/>
          <ac:graphicFrameMkLst>
            <pc:docMk/>
            <pc:sldMk cId="1565472015" sldId="320"/>
            <ac:graphicFrameMk id="23" creationId="{BF025386-3F77-3700-14F4-3988DCC55227}"/>
          </ac:graphicFrameMkLst>
        </pc:graphicFrameChg>
        <pc:picChg chg="add del">
          <ac:chgData name="Katerina Maniadaki" userId="1828531b-b661-4457-8edf-edbe297f4f6f" providerId="ADAL" clId="{D66448F5-0B9A-45A0-B794-E506A0C9266E}" dt="2023-06-08T06:56:16.205" v="552"/>
          <ac:picMkLst>
            <pc:docMk/>
            <pc:sldMk cId="1565472015" sldId="320"/>
            <ac:picMk id="7" creationId="{A29CEE9E-C77B-AF58-0614-CAA51FCDE545}"/>
          </ac:picMkLst>
        </pc:picChg>
        <pc:picChg chg="add mod">
          <ac:chgData name="Katerina Maniadaki" userId="1828531b-b661-4457-8edf-edbe297f4f6f" providerId="ADAL" clId="{D66448F5-0B9A-45A0-B794-E506A0C9266E}" dt="2023-06-08T07:48:42.867" v="1415"/>
          <ac:picMkLst>
            <pc:docMk/>
            <pc:sldMk cId="1565472015" sldId="320"/>
            <ac:picMk id="9" creationId="{C99BCD57-E94D-9B1E-42D4-EBA07D1AA50E}"/>
          </ac:picMkLst>
        </pc:picChg>
        <pc:picChg chg="add mod">
          <ac:chgData name="Katerina Maniadaki" userId="1828531b-b661-4457-8edf-edbe297f4f6f" providerId="ADAL" clId="{D66448F5-0B9A-45A0-B794-E506A0C9266E}" dt="2023-06-08T07:48:42.867" v="1415"/>
          <ac:picMkLst>
            <pc:docMk/>
            <pc:sldMk cId="1565472015" sldId="320"/>
            <ac:picMk id="11" creationId="{2A66DFDA-CDA7-42BA-2464-0207B16DCEB0}"/>
          </ac:picMkLst>
        </pc:picChg>
      </pc:sldChg>
      <pc:sldChg chg="addSp delSp modSp mod">
        <pc:chgData name="Katerina Maniadaki" userId="1828531b-b661-4457-8edf-edbe297f4f6f" providerId="ADAL" clId="{D66448F5-0B9A-45A0-B794-E506A0C9266E}" dt="2023-06-09T05:59:43.962" v="2641" actId="20577"/>
        <pc:sldMkLst>
          <pc:docMk/>
          <pc:sldMk cId="4103509582" sldId="321"/>
        </pc:sldMkLst>
        <pc:spChg chg="mod">
          <ac:chgData name="Katerina Maniadaki" userId="1828531b-b661-4457-8edf-edbe297f4f6f" providerId="ADAL" clId="{D66448F5-0B9A-45A0-B794-E506A0C9266E}" dt="2023-06-08T13:18:04.493" v="2406" actId="14100"/>
          <ac:spMkLst>
            <pc:docMk/>
            <pc:sldMk cId="4103509582" sldId="321"/>
            <ac:spMk id="6" creationId="{CE432F12-A013-A9DF-3713-5FE5D71DEEFC}"/>
          </ac:spMkLst>
        </pc:spChg>
        <pc:spChg chg="mod">
          <ac:chgData name="Katerina Maniadaki" userId="1828531b-b661-4457-8edf-edbe297f4f6f" providerId="ADAL" clId="{D66448F5-0B9A-45A0-B794-E506A0C9266E}" dt="2023-06-09T05:59:43.962" v="2641" actId="20577"/>
          <ac:spMkLst>
            <pc:docMk/>
            <pc:sldMk cId="4103509582" sldId="321"/>
            <ac:spMk id="7" creationId="{31F41A54-7122-4D5C-3FB0-CC5F8C72E917}"/>
          </ac:spMkLst>
        </pc:spChg>
        <pc:spChg chg="add del">
          <ac:chgData name="Katerina Maniadaki" userId="1828531b-b661-4457-8edf-edbe297f4f6f" providerId="ADAL" clId="{D66448F5-0B9A-45A0-B794-E506A0C9266E}" dt="2023-06-08T13:18:41.503" v="2408" actId="478"/>
          <ac:spMkLst>
            <pc:docMk/>
            <pc:sldMk cId="4103509582" sldId="321"/>
            <ac:spMk id="10" creationId="{20FD4B5F-03FA-A1D2-5A0E-943DF283A98A}"/>
          </ac:spMkLst>
        </pc:spChg>
      </pc:sldChg>
      <pc:sldChg chg="addSp delSp modSp add del mod">
        <pc:chgData name="Katerina Maniadaki" userId="1828531b-b661-4457-8edf-edbe297f4f6f" providerId="ADAL" clId="{D66448F5-0B9A-45A0-B794-E506A0C9266E}" dt="2023-06-09T06:47:52.488" v="4992" actId="47"/>
        <pc:sldMkLst>
          <pc:docMk/>
          <pc:sldMk cId="1498117382" sldId="322"/>
        </pc:sldMkLst>
        <pc:spChg chg="mod">
          <ac:chgData name="Katerina Maniadaki" userId="1828531b-b661-4457-8edf-edbe297f4f6f" providerId="ADAL" clId="{D66448F5-0B9A-45A0-B794-E506A0C9266E}" dt="2023-06-09T06:46:14.012" v="4963" actId="14100"/>
          <ac:spMkLst>
            <pc:docMk/>
            <pc:sldMk cId="1498117382" sldId="322"/>
            <ac:spMk id="3" creationId="{E48C246B-A433-366E-7780-BCBF15494FB7}"/>
          </ac:spMkLst>
        </pc:spChg>
        <pc:spChg chg="add del mod">
          <ac:chgData name="Katerina Maniadaki" userId="1828531b-b661-4457-8edf-edbe297f4f6f" providerId="ADAL" clId="{D66448F5-0B9A-45A0-B794-E506A0C9266E}" dt="2023-06-09T06:45:38.006" v="4951"/>
          <ac:spMkLst>
            <pc:docMk/>
            <pc:sldMk cId="1498117382" sldId="322"/>
            <ac:spMk id="4" creationId="{44FEE948-AF7B-9670-5F6C-19617D84225D}"/>
          </ac:spMkLst>
        </pc:spChg>
        <pc:spChg chg="add mod">
          <ac:chgData name="Katerina Maniadaki" userId="1828531b-b661-4457-8edf-edbe297f4f6f" providerId="ADAL" clId="{D66448F5-0B9A-45A0-B794-E506A0C9266E}" dt="2023-06-09T06:46:19.541" v="4964" actId="1076"/>
          <ac:spMkLst>
            <pc:docMk/>
            <pc:sldMk cId="1498117382" sldId="322"/>
            <ac:spMk id="5" creationId="{3A70EF15-1173-AE09-9220-8C2CC099F993}"/>
          </ac:spMkLst>
        </pc:spChg>
      </pc:sldChg>
      <pc:sldChg chg="addSp delSp modSp new del mod">
        <pc:chgData name="Katerina Maniadaki" userId="1828531b-b661-4457-8edf-edbe297f4f6f" providerId="ADAL" clId="{D66448F5-0B9A-45A0-B794-E506A0C9266E}" dt="2023-06-09T07:06:44.353" v="5417" actId="47"/>
        <pc:sldMkLst>
          <pc:docMk/>
          <pc:sldMk cId="1491188643" sldId="323"/>
        </pc:sldMkLst>
        <pc:spChg chg="del">
          <ac:chgData name="Katerina Maniadaki" userId="1828531b-b661-4457-8edf-edbe297f4f6f" providerId="ADAL" clId="{D66448F5-0B9A-45A0-B794-E506A0C9266E}" dt="2023-06-09T06:46:42.861" v="4968"/>
          <ac:spMkLst>
            <pc:docMk/>
            <pc:sldMk cId="1491188643" sldId="323"/>
            <ac:spMk id="2" creationId="{6CA99E51-A5DE-3AEA-CDCD-16F20445D53E}"/>
          </ac:spMkLst>
        </pc:spChg>
        <pc:spChg chg="mod">
          <ac:chgData name="Katerina Maniadaki" userId="1828531b-b661-4457-8edf-edbe297f4f6f" providerId="ADAL" clId="{D66448F5-0B9A-45A0-B794-E506A0C9266E}" dt="2023-06-09T06:47:47.917" v="4991" actId="12"/>
          <ac:spMkLst>
            <pc:docMk/>
            <pc:sldMk cId="1491188643" sldId="323"/>
            <ac:spMk id="3" creationId="{0893172F-D1D3-8D5F-E906-7BE356ABCD0C}"/>
          </ac:spMkLst>
        </pc:spChg>
        <pc:spChg chg="mod">
          <ac:chgData name="Katerina Maniadaki" userId="1828531b-b661-4457-8edf-edbe297f4f6f" providerId="ADAL" clId="{D66448F5-0B9A-45A0-B794-E506A0C9266E}" dt="2023-06-09T06:48:32.065" v="4999" actId="20577"/>
          <ac:spMkLst>
            <pc:docMk/>
            <pc:sldMk cId="1491188643" sldId="323"/>
            <ac:spMk id="4" creationId="{11F0E1CF-0363-F804-6C33-1F72D68A78CB}"/>
          </ac:spMkLst>
        </pc:spChg>
        <pc:spChg chg="del">
          <ac:chgData name="Katerina Maniadaki" userId="1828531b-b661-4457-8edf-edbe297f4f6f" providerId="ADAL" clId="{D66448F5-0B9A-45A0-B794-E506A0C9266E}" dt="2023-06-09T06:48:39.009" v="5000" actId="478"/>
          <ac:spMkLst>
            <pc:docMk/>
            <pc:sldMk cId="1491188643" sldId="323"/>
            <ac:spMk id="5" creationId="{E0B66C37-5ACE-17B3-5EC8-2B709772C88E}"/>
          </ac:spMkLst>
        </pc:spChg>
        <pc:spChg chg="del">
          <ac:chgData name="Katerina Maniadaki" userId="1828531b-b661-4457-8edf-edbe297f4f6f" providerId="ADAL" clId="{D66448F5-0B9A-45A0-B794-E506A0C9266E}" dt="2023-06-09T06:46:45.420" v="4969" actId="478"/>
          <ac:spMkLst>
            <pc:docMk/>
            <pc:sldMk cId="1491188643" sldId="323"/>
            <ac:spMk id="6" creationId="{2EB4C6A4-5F2B-098F-2BFC-6FFE5BEE39D2}"/>
          </ac:spMkLst>
        </pc:spChg>
        <pc:spChg chg="add mod">
          <ac:chgData name="Katerina Maniadaki" userId="1828531b-b661-4457-8edf-edbe297f4f6f" providerId="ADAL" clId="{D66448F5-0B9A-45A0-B794-E506A0C9266E}" dt="2023-06-09T07:04:45.547" v="5391" actId="20577"/>
          <ac:spMkLst>
            <pc:docMk/>
            <pc:sldMk cId="1491188643" sldId="323"/>
            <ac:spMk id="8" creationId="{E2F18078-1F4A-7B1D-97CC-FBC6EA1AF40F}"/>
          </ac:spMkLst>
        </pc:spChg>
        <pc:spChg chg="add del mod">
          <ac:chgData name="Katerina Maniadaki" userId="1828531b-b661-4457-8edf-edbe297f4f6f" providerId="ADAL" clId="{D66448F5-0B9A-45A0-B794-E506A0C9266E}" dt="2023-06-09T06:47:03.500" v="4973" actId="478"/>
          <ac:spMkLst>
            <pc:docMk/>
            <pc:sldMk cId="1491188643" sldId="323"/>
            <ac:spMk id="9" creationId="{B5A58ECA-5BC0-CE92-7088-620409080449}"/>
          </ac:spMkLst>
        </pc:spChg>
        <pc:spChg chg="add del mod">
          <ac:chgData name="Katerina Maniadaki" userId="1828531b-b661-4457-8edf-edbe297f4f6f" providerId="ADAL" clId="{D66448F5-0B9A-45A0-B794-E506A0C9266E}" dt="2023-06-09T06:47:06.346" v="4975"/>
          <ac:spMkLst>
            <pc:docMk/>
            <pc:sldMk cId="1491188643" sldId="323"/>
            <ac:spMk id="10" creationId="{2BBB5CC0-9656-E896-CB13-156CFF7935B4}"/>
          </ac:spMkLst>
        </pc:spChg>
        <pc:spChg chg="add del mod">
          <ac:chgData name="Katerina Maniadaki" userId="1828531b-b661-4457-8edf-edbe297f4f6f" providerId="ADAL" clId="{D66448F5-0B9A-45A0-B794-E506A0C9266E}" dt="2023-06-09T06:59:41.819" v="5314" actId="478"/>
          <ac:spMkLst>
            <pc:docMk/>
            <pc:sldMk cId="1491188643" sldId="323"/>
            <ac:spMk id="12" creationId="{F63CC88D-C22B-8386-7D0E-9199C725B308}"/>
          </ac:spMkLst>
        </pc:spChg>
        <pc:graphicFrameChg chg="add del mod modGraphic">
          <ac:chgData name="Katerina Maniadaki" userId="1828531b-b661-4457-8edf-edbe297f4f6f" providerId="ADAL" clId="{D66448F5-0B9A-45A0-B794-E506A0C9266E}" dt="2023-06-09T06:51:58.741" v="5035"/>
          <ac:graphicFrameMkLst>
            <pc:docMk/>
            <pc:sldMk cId="1491188643" sldId="323"/>
            <ac:graphicFrameMk id="14" creationId="{8A5F4E57-9C83-B709-FAA3-6868590FE5A2}"/>
          </ac:graphicFrameMkLst>
        </pc:graphicFrameChg>
        <pc:picChg chg="add del">
          <ac:chgData name="Katerina Maniadaki" userId="1828531b-b661-4457-8edf-edbe297f4f6f" providerId="ADAL" clId="{D66448F5-0B9A-45A0-B794-E506A0C9266E}" dt="2023-06-09T06:46:41.090" v="4967"/>
          <ac:picMkLst>
            <pc:docMk/>
            <pc:sldMk cId="1491188643" sldId="323"/>
            <ac:picMk id="7" creationId="{773A6BDE-4F9F-0528-3667-06ED09029135}"/>
          </ac:picMkLst>
        </pc:picChg>
        <pc:picChg chg="add del mod">
          <ac:chgData name="Katerina Maniadaki" userId="1828531b-b661-4457-8edf-edbe297f4f6f" providerId="ADAL" clId="{D66448F5-0B9A-45A0-B794-E506A0C9266E}" dt="2023-06-09T06:51:29.548" v="5023" actId="478"/>
          <ac:picMkLst>
            <pc:docMk/>
            <pc:sldMk cId="1491188643" sldId="323"/>
            <ac:picMk id="13" creationId="{AF0E99DA-22B4-EE4F-597C-A60E0073B1D4}"/>
          </ac:picMkLst>
        </pc:picChg>
      </pc:sldChg>
      <pc:sldChg chg="addSp delSp modSp new del mod">
        <pc:chgData name="Katerina Maniadaki" userId="1828531b-b661-4457-8edf-edbe297f4f6f" providerId="ADAL" clId="{D66448F5-0B9A-45A0-B794-E506A0C9266E}" dt="2023-06-09T07:20:11.954" v="5569" actId="47"/>
        <pc:sldMkLst>
          <pc:docMk/>
          <pc:sldMk cId="2215501460" sldId="324"/>
        </pc:sldMkLst>
        <pc:spChg chg="mod">
          <ac:chgData name="Katerina Maniadaki" userId="1828531b-b661-4457-8edf-edbe297f4f6f" providerId="ADAL" clId="{D66448F5-0B9A-45A0-B794-E506A0C9266E}" dt="2023-06-09T07:17:03.884" v="5530" actId="26606"/>
          <ac:spMkLst>
            <pc:docMk/>
            <pc:sldMk cId="2215501460" sldId="324"/>
            <ac:spMk id="2" creationId="{56DF899B-2640-BE47-491D-D7DE0E88BC8C}"/>
          </ac:spMkLst>
        </pc:spChg>
        <pc:spChg chg="add del mod">
          <ac:chgData name="Katerina Maniadaki" userId="1828531b-b661-4457-8edf-edbe297f4f6f" providerId="ADAL" clId="{D66448F5-0B9A-45A0-B794-E506A0C9266E}" dt="2023-06-09T07:17:03.884" v="5530" actId="26606"/>
          <ac:spMkLst>
            <pc:docMk/>
            <pc:sldMk cId="2215501460" sldId="324"/>
            <ac:spMk id="3" creationId="{65D5967F-9058-F822-D102-7BFDC395A4B0}"/>
          </ac:spMkLst>
        </pc:spChg>
        <pc:spChg chg="del">
          <ac:chgData name="Katerina Maniadaki" userId="1828531b-b661-4457-8edf-edbe297f4f6f" providerId="ADAL" clId="{D66448F5-0B9A-45A0-B794-E506A0C9266E}" dt="2023-06-09T06:58:14.651" v="5288" actId="478"/>
          <ac:spMkLst>
            <pc:docMk/>
            <pc:sldMk cId="2215501460" sldId="324"/>
            <ac:spMk id="4" creationId="{6588EE48-68B7-C1A9-A6EE-48B1292F1BB4}"/>
          </ac:spMkLst>
        </pc:spChg>
        <pc:spChg chg="add del">
          <ac:chgData name="Katerina Maniadaki" userId="1828531b-b661-4457-8edf-edbe297f4f6f" providerId="ADAL" clId="{D66448F5-0B9A-45A0-B794-E506A0C9266E}" dt="2023-06-09T07:09:47.158" v="5519" actId="26606"/>
          <ac:spMkLst>
            <pc:docMk/>
            <pc:sldMk cId="2215501460" sldId="324"/>
            <ac:spMk id="6" creationId="{20A43327-53B8-33CE-061A-FC0EFE60C106}"/>
          </ac:spMkLst>
        </pc:spChg>
        <pc:spChg chg="add del">
          <ac:chgData name="Katerina Maniadaki" userId="1828531b-b661-4457-8edf-edbe297f4f6f" providerId="ADAL" clId="{D66448F5-0B9A-45A0-B794-E506A0C9266E}" dt="2023-06-09T07:16:45.996" v="5529" actId="26606"/>
          <ac:spMkLst>
            <pc:docMk/>
            <pc:sldMk cId="2215501460" sldId="324"/>
            <ac:spMk id="8" creationId="{8B4E9CED-4025-B7B6-2C1B-8FE4B0755173}"/>
          </ac:spMkLst>
        </pc:spChg>
        <pc:spChg chg="add del">
          <ac:chgData name="Katerina Maniadaki" userId="1828531b-b661-4457-8edf-edbe297f4f6f" providerId="ADAL" clId="{D66448F5-0B9A-45A0-B794-E506A0C9266E}" dt="2023-06-09T06:58:42.974" v="5290" actId="26606"/>
          <ac:spMkLst>
            <pc:docMk/>
            <pc:sldMk cId="2215501460" sldId="324"/>
            <ac:spMk id="9" creationId="{3944567B-C15A-2ABD-F997-95A1A2050021}"/>
          </ac:spMkLst>
        </pc:spChg>
        <pc:spChg chg="add">
          <ac:chgData name="Katerina Maniadaki" userId="1828531b-b661-4457-8edf-edbe297f4f6f" providerId="ADAL" clId="{D66448F5-0B9A-45A0-B794-E506A0C9266E}" dt="2023-06-09T07:17:03.884" v="5530" actId="26606"/>
          <ac:spMkLst>
            <pc:docMk/>
            <pc:sldMk cId="2215501460" sldId="324"/>
            <ac:spMk id="11" creationId="{DB9617E6-B1D9-88D2-DE7B-3B52EA23D3AF}"/>
          </ac:spMkLst>
        </pc:spChg>
        <pc:spChg chg="add del mod">
          <ac:chgData name="Katerina Maniadaki" userId="1828531b-b661-4457-8edf-edbe297f4f6f" providerId="ADAL" clId="{D66448F5-0B9A-45A0-B794-E506A0C9266E}" dt="2023-06-09T07:16:33.519" v="5525" actId="478"/>
          <ac:spMkLst>
            <pc:docMk/>
            <pc:sldMk cId="2215501460" sldId="324"/>
            <ac:spMk id="12" creationId="{522E52CE-5D3C-213B-CDBD-18F704BA9C69}"/>
          </ac:spMkLst>
        </pc:spChg>
        <pc:spChg chg="add del mod">
          <ac:chgData name="Katerina Maniadaki" userId="1828531b-b661-4457-8edf-edbe297f4f6f" providerId="ADAL" clId="{D66448F5-0B9A-45A0-B794-E506A0C9266E}" dt="2023-06-09T07:17:34.865" v="5538"/>
          <ac:spMkLst>
            <pc:docMk/>
            <pc:sldMk cId="2215501460" sldId="324"/>
            <ac:spMk id="14" creationId="{30E6F05D-01E6-49F1-2D00-3CEDE11E35B2}"/>
          </ac:spMkLst>
        </pc:spChg>
        <pc:spChg chg="add mod">
          <ac:chgData name="Katerina Maniadaki" userId="1828531b-b661-4457-8edf-edbe297f4f6f" providerId="ADAL" clId="{D66448F5-0B9A-45A0-B794-E506A0C9266E}" dt="2023-06-09T07:18:03.485" v="5547" actId="404"/>
          <ac:spMkLst>
            <pc:docMk/>
            <pc:sldMk cId="2215501460" sldId="324"/>
            <ac:spMk id="15" creationId="{C58A7488-7F5C-A6B4-0E1F-9B9988918239}"/>
          </ac:spMkLst>
        </pc:spChg>
        <pc:spChg chg="add del mod">
          <ac:chgData name="Katerina Maniadaki" userId="1828531b-b661-4457-8edf-edbe297f4f6f" providerId="ADAL" clId="{D66448F5-0B9A-45A0-B794-E506A0C9266E}" dt="2023-06-09T07:19:53.876" v="5562" actId="478"/>
          <ac:spMkLst>
            <pc:docMk/>
            <pc:sldMk cId="2215501460" sldId="324"/>
            <ac:spMk id="18" creationId="{6288EB1F-BFA0-7B5C-0D68-305C34FA2FD3}"/>
          </ac:spMkLst>
        </pc:spChg>
        <pc:spChg chg="add del mod">
          <ac:chgData name="Katerina Maniadaki" userId="1828531b-b661-4457-8edf-edbe297f4f6f" providerId="ADAL" clId="{D66448F5-0B9A-45A0-B794-E506A0C9266E}" dt="2023-06-09T07:19:59.402" v="5565" actId="478"/>
          <ac:spMkLst>
            <pc:docMk/>
            <pc:sldMk cId="2215501460" sldId="324"/>
            <ac:spMk id="20" creationId="{84976D5E-EF4E-B2B9-4888-2B0067D75AFD}"/>
          </ac:spMkLst>
        </pc:spChg>
        <pc:graphicFrameChg chg="add del">
          <ac:chgData name="Katerina Maniadaki" userId="1828531b-b661-4457-8edf-edbe297f4f6f" providerId="ADAL" clId="{D66448F5-0B9A-45A0-B794-E506A0C9266E}" dt="2023-06-09T06:58:42.974" v="5290" actId="26606"/>
          <ac:graphicFrameMkLst>
            <pc:docMk/>
            <pc:sldMk cId="2215501460" sldId="324"/>
            <ac:graphicFrameMk id="5" creationId="{F6007114-DEC8-5ACE-1CFE-24E2E6DA2376}"/>
          </ac:graphicFrameMkLst>
        </pc:graphicFrameChg>
        <pc:graphicFrameChg chg="add del">
          <ac:chgData name="Katerina Maniadaki" userId="1828531b-b661-4457-8edf-edbe297f4f6f" providerId="ADAL" clId="{D66448F5-0B9A-45A0-B794-E506A0C9266E}" dt="2023-06-09T07:09:47.158" v="5519" actId="26606"/>
          <ac:graphicFrameMkLst>
            <pc:docMk/>
            <pc:sldMk cId="2215501460" sldId="324"/>
            <ac:graphicFrameMk id="7" creationId="{67CB5B65-E7C8-F4F8-CFE4-76A46C2EEEF3}"/>
          </ac:graphicFrameMkLst>
        </pc:graphicFrameChg>
        <pc:graphicFrameChg chg="add del mod">
          <ac:chgData name="Katerina Maniadaki" userId="1828531b-b661-4457-8edf-edbe297f4f6f" providerId="ADAL" clId="{D66448F5-0B9A-45A0-B794-E506A0C9266E}" dt="2023-06-09T07:16:45.996" v="5529" actId="26606"/>
          <ac:graphicFrameMkLst>
            <pc:docMk/>
            <pc:sldMk cId="2215501460" sldId="324"/>
            <ac:graphicFrameMk id="10" creationId="{B1A9D8E4-CA4B-A8A8-EBF9-0735681CAD30}"/>
          </ac:graphicFrameMkLst>
        </pc:graphicFrameChg>
        <pc:graphicFrameChg chg="add del mod">
          <ac:chgData name="Katerina Maniadaki" userId="1828531b-b661-4457-8edf-edbe297f4f6f" providerId="ADAL" clId="{D66448F5-0B9A-45A0-B794-E506A0C9266E}" dt="2023-06-09T07:19:57.892" v="5564" actId="478"/>
          <ac:graphicFrameMkLst>
            <pc:docMk/>
            <pc:sldMk cId="2215501460" sldId="324"/>
            <ac:graphicFrameMk id="13" creationId="{DC39B53D-4332-661A-1F71-5A25D1ED18E4}"/>
          </ac:graphicFrameMkLst>
        </pc:graphicFrameChg>
        <pc:graphicFrameChg chg="add del mod modGraphic">
          <ac:chgData name="Katerina Maniadaki" userId="1828531b-b661-4457-8edf-edbe297f4f6f" providerId="ADAL" clId="{D66448F5-0B9A-45A0-B794-E506A0C9266E}" dt="2023-06-09T07:20:10.378" v="5568" actId="478"/>
          <ac:graphicFrameMkLst>
            <pc:docMk/>
            <pc:sldMk cId="2215501460" sldId="324"/>
            <ac:graphicFrameMk id="16" creationId="{B95AB69C-8D9C-44DB-53EE-3F964607A442}"/>
          </ac:graphicFrameMkLst>
        </pc:graphicFrameChg>
      </pc:sldChg>
      <pc:sldChg chg="new del">
        <pc:chgData name="Katerina Maniadaki" userId="1828531b-b661-4457-8edf-edbe297f4f6f" providerId="ADAL" clId="{D66448F5-0B9A-45A0-B794-E506A0C9266E}" dt="2023-06-09T06:59:17.578" v="5293" actId="680"/>
        <pc:sldMkLst>
          <pc:docMk/>
          <pc:sldMk cId="3209513669" sldId="325"/>
        </pc:sldMkLst>
      </pc:sldChg>
      <pc:sldChg chg="addSp delSp modSp del mod">
        <pc:chgData name="Katerina Maniadaki" userId="1828531b-b661-4457-8edf-edbe297f4f6f" providerId="ADAL" clId="{D66448F5-0B9A-45A0-B794-E506A0C9266E}" dt="2023-06-09T07:39:09.874" v="5670" actId="47"/>
        <pc:sldMkLst>
          <pc:docMk/>
          <pc:sldMk cId="3698189721" sldId="325"/>
        </pc:sldMkLst>
        <pc:spChg chg="mod">
          <ac:chgData name="Katerina Maniadaki" userId="1828531b-b661-4457-8edf-edbe297f4f6f" providerId="ADAL" clId="{D66448F5-0B9A-45A0-B794-E506A0C9266E}" dt="2023-06-09T07:04:17.305" v="5377" actId="403"/>
          <ac:spMkLst>
            <pc:docMk/>
            <pc:sldMk cId="3698189721" sldId="325"/>
            <ac:spMk id="2" creationId="{56DF899B-2640-BE47-491D-D7DE0E88BC8C}"/>
          </ac:spMkLst>
        </pc:spChg>
        <pc:spChg chg="mod">
          <ac:chgData name="Katerina Maniadaki" userId="1828531b-b661-4457-8edf-edbe297f4f6f" providerId="ADAL" clId="{D66448F5-0B9A-45A0-B794-E506A0C9266E}" dt="2023-06-09T07:39:08.319" v="5669" actId="6549"/>
          <ac:spMkLst>
            <pc:docMk/>
            <pc:sldMk cId="3698189721" sldId="325"/>
            <ac:spMk id="3" creationId="{65D5967F-9058-F822-D102-7BFDC395A4B0}"/>
          </ac:spMkLst>
        </pc:spChg>
        <pc:graphicFrameChg chg="add del mod">
          <ac:chgData name="Katerina Maniadaki" userId="1828531b-b661-4457-8edf-edbe297f4f6f" providerId="ADAL" clId="{D66448F5-0B9A-45A0-B794-E506A0C9266E}" dt="2023-06-09T07:00:28.212" v="5327"/>
          <ac:graphicFrameMkLst>
            <pc:docMk/>
            <pc:sldMk cId="3698189721" sldId="325"/>
            <ac:graphicFrameMk id="4" creationId="{3D9105E5-86B7-2D8B-E5CF-C39945CD6684}"/>
          </ac:graphicFrameMkLst>
        </pc:graphicFrameChg>
        <pc:graphicFrameChg chg="add del mod modGraphic">
          <ac:chgData name="Katerina Maniadaki" userId="1828531b-b661-4457-8edf-edbe297f4f6f" providerId="ADAL" clId="{D66448F5-0B9A-45A0-B794-E506A0C9266E}" dt="2023-06-09T07:00:58.611" v="5347" actId="478"/>
          <ac:graphicFrameMkLst>
            <pc:docMk/>
            <pc:sldMk cId="3698189721" sldId="325"/>
            <ac:graphicFrameMk id="5" creationId="{395EE60A-5650-D885-106B-74F14A23F875}"/>
          </ac:graphicFrameMkLst>
        </pc:graphicFrameChg>
        <pc:graphicFrameChg chg="add del mod modGraphic">
          <ac:chgData name="Katerina Maniadaki" userId="1828531b-b661-4457-8edf-edbe297f4f6f" providerId="ADAL" clId="{D66448F5-0B9A-45A0-B794-E506A0C9266E}" dt="2023-06-09T07:01:33.277" v="5355"/>
          <ac:graphicFrameMkLst>
            <pc:docMk/>
            <pc:sldMk cId="3698189721" sldId="325"/>
            <ac:graphicFrameMk id="6" creationId="{CF39FCE4-428D-41D7-9C86-6919F1A479DF}"/>
          </ac:graphicFrameMkLst>
        </pc:graphicFrameChg>
        <pc:graphicFrameChg chg="add del mod modGraphic">
          <ac:chgData name="Katerina Maniadaki" userId="1828531b-b661-4457-8edf-edbe297f4f6f" providerId="ADAL" clId="{D66448F5-0B9A-45A0-B794-E506A0C9266E}" dt="2023-06-09T07:38:45.517" v="5665" actId="478"/>
          <ac:graphicFrameMkLst>
            <pc:docMk/>
            <pc:sldMk cId="3698189721" sldId="325"/>
            <ac:graphicFrameMk id="7" creationId="{813B613E-A2CC-5188-0654-E5299BA58D3D}"/>
          </ac:graphicFrameMkLst>
        </pc:graphicFrameChg>
        <pc:graphicFrameChg chg="add del mod modGraphic">
          <ac:chgData name="Katerina Maniadaki" userId="1828531b-b661-4457-8edf-edbe297f4f6f" providerId="ADAL" clId="{D66448F5-0B9A-45A0-B794-E506A0C9266E}" dt="2023-06-09T07:38:49.170" v="5666" actId="478"/>
          <ac:graphicFrameMkLst>
            <pc:docMk/>
            <pc:sldMk cId="3698189721" sldId="325"/>
            <ac:graphicFrameMk id="8" creationId="{6CB10F95-CA44-478D-D63E-2FD9E7020B2F}"/>
          </ac:graphicFrameMkLst>
        </pc:graphicFrameChg>
      </pc:sldChg>
      <pc:sldChg chg="addSp delSp modSp new mod modClrScheme chgLayout">
        <pc:chgData name="Katerina Maniadaki" userId="1828531b-b661-4457-8edf-edbe297f4f6f" providerId="ADAL" clId="{D66448F5-0B9A-45A0-B794-E506A0C9266E}" dt="2023-06-09T10:16:32.965" v="7178" actId="122"/>
        <pc:sldMkLst>
          <pc:docMk/>
          <pc:sldMk cId="3009093231" sldId="326"/>
        </pc:sldMkLst>
        <pc:spChg chg="mod">
          <ac:chgData name="Katerina Maniadaki" userId="1828531b-b661-4457-8edf-edbe297f4f6f" providerId="ADAL" clId="{D66448F5-0B9A-45A0-B794-E506A0C9266E}" dt="2023-06-09T08:16:07.579" v="6254" actId="20577"/>
          <ac:spMkLst>
            <pc:docMk/>
            <pc:sldMk cId="3009093231" sldId="326"/>
            <ac:spMk id="2" creationId="{2624357C-4194-7DA4-9C01-5D4BD5C9C2C2}"/>
          </ac:spMkLst>
        </pc:spChg>
        <pc:spChg chg="del mod">
          <ac:chgData name="Katerina Maniadaki" userId="1828531b-b661-4457-8edf-edbe297f4f6f" providerId="ADAL" clId="{D66448F5-0B9A-45A0-B794-E506A0C9266E}" dt="2023-06-09T08:12:32.944" v="6230" actId="26606"/>
          <ac:spMkLst>
            <pc:docMk/>
            <pc:sldMk cId="3009093231" sldId="326"/>
            <ac:spMk id="3" creationId="{9115D472-E7C7-B499-B1FB-0CD0A32B10F0}"/>
          </ac:spMkLst>
        </pc:spChg>
        <pc:spChg chg="mod ord">
          <ac:chgData name="Katerina Maniadaki" userId="1828531b-b661-4457-8edf-edbe297f4f6f" providerId="ADAL" clId="{D66448F5-0B9A-45A0-B794-E506A0C9266E}" dt="2023-06-09T08:12:32.944" v="6230" actId="26606"/>
          <ac:spMkLst>
            <pc:docMk/>
            <pc:sldMk cId="3009093231" sldId="326"/>
            <ac:spMk id="4" creationId="{7E1C2EA4-24C5-8203-50D7-228DC24F7B77}"/>
          </ac:spMkLst>
        </pc:spChg>
        <pc:spChg chg="mod">
          <ac:chgData name="Katerina Maniadaki" userId="1828531b-b661-4457-8edf-edbe297f4f6f" providerId="ADAL" clId="{D66448F5-0B9A-45A0-B794-E506A0C9266E}" dt="2023-06-09T08:12:32.944" v="6230" actId="26606"/>
          <ac:spMkLst>
            <pc:docMk/>
            <pc:sldMk cId="3009093231" sldId="326"/>
            <ac:spMk id="5" creationId="{C2052C12-5EB3-6DD2-78AE-A1C4FD2DD347}"/>
          </ac:spMkLst>
        </pc:spChg>
        <pc:spChg chg="del">
          <ac:chgData name="Katerina Maniadaki" userId="1828531b-b661-4457-8edf-edbe297f4f6f" providerId="ADAL" clId="{D66448F5-0B9A-45A0-B794-E506A0C9266E}" dt="2023-06-09T08:12:32.944" v="6230" actId="26606"/>
          <ac:spMkLst>
            <pc:docMk/>
            <pc:sldMk cId="3009093231" sldId="326"/>
            <ac:spMk id="6" creationId="{8C42C11D-F25B-D7C2-04DA-D4DB39844CCC}"/>
          </ac:spMkLst>
        </pc:spChg>
        <pc:graphicFrameChg chg="add mod">
          <ac:chgData name="Katerina Maniadaki" userId="1828531b-b661-4457-8edf-edbe297f4f6f" providerId="ADAL" clId="{D66448F5-0B9A-45A0-B794-E506A0C9266E}" dt="2023-06-09T08:12:32.944" v="6230" actId="26606"/>
          <ac:graphicFrameMkLst>
            <pc:docMk/>
            <pc:sldMk cId="3009093231" sldId="326"/>
            <ac:graphicFrameMk id="8" creationId="{D7706A33-A5FA-6FB3-35AF-F640DDF26539}"/>
          </ac:graphicFrameMkLst>
        </pc:graphicFrameChg>
        <pc:graphicFrameChg chg="mod modGraphic">
          <ac:chgData name="Katerina Maniadaki" userId="1828531b-b661-4457-8edf-edbe297f4f6f" providerId="ADAL" clId="{D66448F5-0B9A-45A0-B794-E506A0C9266E}" dt="2023-06-09T10:16:32.965" v="7178" actId="122"/>
          <ac:graphicFrameMkLst>
            <pc:docMk/>
            <pc:sldMk cId="3009093231" sldId="326"/>
            <ac:graphicFrameMk id="10" creationId="{EE4E82B9-C347-B50E-6363-E3007E441695}"/>
          </ac:graphicFrameMkLst>
        </pc:graphicFrameChg>
      </pc:sldChg>
      <pc:sldChg chg="modSp mod">
        <pc:chgData name="Katerina Maniadaki" userId="1828531b-b661-4457-8edf-edbe297f4f6f" providerId="ADAL" clId="{D66448F5-0B9A-45A0-B794-E506A0C9266E}" dt="2023-06-09T10:14:55.756" v="7169" actId="20577"/>
        <pc:sldMkLst>
          <pc:docMk/>
          <pc:sldMk cId="1176741254" sldId="327"/>
        </pc:sldMkLst>
        <pc:spChg chg="mod">
          <ac:chgData name="Katerina Maniadaki" userId="1828531b-b661-4457-8edf-edbe297f4f6f" providerId="ADAL" clId="{D66448F5-0B9A-45A0-B794-E506A0C9266E}" dt="2023-06-09T07:31:40.142" v="5596" actId="20577"/>
          <ac:spMkLst>
            <pc:docMk/>
            <pc:sldMk cId="1176741254" sldId="327"/>
            <ac:spMk id="2" creationId="{56DF899B-2640-BE47-491D-D7DE0E88BC8C}"/>
          </ac:spMkLst>
        </pc:spChg>
        <pc:spChg chg="mod">
          <ac:chgData name="Katerina Maniadaki" userId="1828531b-b661-4457-8edf-edbe297f4f6f" providerId="ADAL" clId="{D66448F5-0B9A-45A0-B794-E506A0C9266E}" dt="2023-06-09T10:14:55.756" v="7169" actId="20577"/>
          <ac:spMkLst>
            <pc:docMk/>
            <pc:sldMk cId="1176741254" sldId="327"/>
            <ac:spMk id="3" creationId="{65D5967F-9058-F822-D102-7BFDC395A4B0}"/>
          </ac:spMkLst>
        </pc:spChg>
      </pc:sldChg>
      <pc:sldChg chg="add del">
        <pc:chgData name="Katerina Maniadaki" userId="1828531b-b661-4457-8edf-edbe297f4f6f" providerId="ADAL" clId="{D66448F5-0B9A-45A0-B794-E506A0C9266E}" dt="2023-06-09T07:16:11.267" v="5521" actId="47"/>
        <pc:sldMkLst>
          <pc:docMk/>
          <pc:sldMk cId="3309299604" sldId="327"/>
        </pc:sldMkLst>
      </pc:sldChg>
      <pc:sldChg chg="addSp delSp modSp new mod modClrScheme chgLayout">
        <pc:chgData name="Katerina Maniadaki" userId="1828531b-b661-4457-8edf-edbe297f4f6f" providerId="ADAL" clId="{D66448F5-0B9A-45A0-B794-E506A0C9266E}" dt="2023-06-09T10:13:54.461" v="7159" actId="122"/>
        <pc:sldMkLst>
          <pc:docMk/>
          <pc:sldMk cId="277827784" sldId="328"/>
        </pc:sldMkLst>
        <pc:spChg chg="mod">
          <ac:chgData name="Katerina Maniadaki" userId="1828531b-b661-4457-8edf-edbe297f4f6f" providerId="ADAL" clId="{D66448F5-0B9A-45A0-B794-E506A0C9266E}" dt="2023-06-09T08:16:18.565" v="6281" actId="20577"/>
          <ac:spMkLst>
            <pc:docMk/>
            <pc:sldMk cId="277827784" sldId="328"/>
            <ac:spMk id="2" creationId="{72C16CF7-0A58-2660-F23B-DCBFE36A292F}"/>
          </ac:spMkLst>
        </pc:spChg>
        <pc:spChg chg="del mod">
          <ac:chgData name="Katerina Maniadaki" userId="1828531b-b661-4457-8edf-edbe297f4f6f" providerId="ADAL" clId="{D66448F5-0B9A-45A0-B794-E506A0C9266E}" dt="2023-06-09T08:10:29.407" v="6228" actId="26606"/>
          <ac:spMkLst>
            <pc:docMk/>
            <pc:sldMk cId="277827784" sldId="328"/>
            <ac:spMk id="3" creationId="{C84BEAF3-0E1D-8DAE-9717-BBED667076A3}"/>
          </ac:spMkLst>
        </pc:spChg>
        <pc:spChg chg="del">
          <ac:chgData name="Katerina Maniadaki" userId="1828531b-b661-4457-8edf-edbe297f4f6f" providerId="ADAL" clId="{D66448F5-0B9A-45A0-B794-E506A0C9266E}" dt="2023-06-09T07:44:01.441" v="5834" actId="478"/>
          <ac:spMkLst>
            <pc:docMk/>
            <pc:sldMk cId="277827784" sldId="328"/>
            <ac:spMk id="4" creationId="{1169765C-CA7E-18D0-49B1-D181FD87D7E8}"/>
          </ac:spMkLst>
        </pc:spChg>
        <pc:spChg chg="add mod">
          <ac:chgData name="Katerina Maniadaki" userId="1828531b-b661-4457-8edf-edbe297f4f6f" providerId="ADAL" clId="{D66448F5-0B9A-45A0-B794-E506A0C9266E}" dt="2023-06-09T08:10:29.407" v="6228" actId="26606"/>
          <ac:spMkLst>
            <pc:docMk/>
            <pc:sldMk cId="277827784" sldId="328"/>
            <ac:spMk id="9" creationId="{A9DDB247-1B89-412D-4870-FF460C3B938F}"/>
          </ac:spMkLst>
        </pc:spChg>
        <pc:graphicFrameChg chg="add mod">
          <ac:chgData name="Katerina Maniadaki" userId="1828531b-b661-4457-8edf-edbe297f4f6f" providerId="ADAL" clId="{D66448F5-0B9A-45A0-B794-E506A0C9266E}" dt="2023-06-09T10:13:54.461" v="7159" actId="122"/>
          <ac:graphicFrameMkLst>
            <pc:docMk/>
            <pc:sldMk cId="277827784" sldId="328"/>
            <ac:graphicFrameMk id="5" creationId="{DE1E050B-7E17-7950-9C8B-86E4277316DC}"/>
          </ac:graphicFrameMkLst>
        </pc:graphicFrameChg>
      </pc:sldChg>
      <pc:sldChg chg="delSp modSp mod">
        <pc:chgData name="Katerina Maniadaki" userId="1828531b-b661-4457-8edf-edbe297f4f6f" providerId="ADAL" clId="{D66448F5-0B9A-45A0-B794-E506A0C9266E}" dt="2023-06-09T10:14:37.171" v="7164" actId="20577"/>
        <pc:sldMkLst>
          <pc:docMk/>
          <pc:sldMk cId="774415699" sldId="329"/>
        </pc:sldMkLst>
        <pc:spChg chg="del">
          <ac:chgData name="Katerina Maniadaki" userId="1828531b-b661-4457-8edf-edbe297f4f6f" providerId="ADAL" clId="{D66448F5-0B9A-45A0-B794-E506A0C9266E}" dt="2023-06-09T09:32:34.673" v="6680" actId="478"/>
          <ac:spMkLst>
            <pc:docMk/>
            <pc:sldMk cId="774415699" sldId="329"/>
            <ac:spMk id="3" creationId="{EE301343-5BA2-6F6B-5CBD-66552E65ED21}"/>
          </ac:spMkLst>
        </pc:spChg>
        <pc:spChg chg="mod">
          <ac:chgData name="Katerina Maniadaki" userId="1828531b-b661-4457-8edf-edbe297f4f6f" providerId="ADAL" clId="{D66448F5-0B9A-45A0-B794-E506A0C9266E}" dt="2023-06-09T10:14:37.171" v="7164" actId="20577"/>
          <ac:spMkLst>
            <pc:docMk/>
            <pc:sldMk cId="774415699" sldId="329"/>
            <ac:spMk id="11" creationId="{B9035C2F-7C51-63D1-8AEE-89C56983B7C3}"/>
          </ac:spMkLst>
        </pc:spChg>
        <pc:graphicFrameChg chg="mod">
          <ac:chgData name="Katerina Maniadaki" userId="1828531b-b661-4457-8edf-edbe297f4f6f" providerId="ADAL" clId="{D66448F5-0B9A-45A0-B794-E506A0C9266E}" dt="2023-06-09T09:33:39.813" v="6723" actId="20577"/>
          <ac:graphicFrameMkLst>
            <pc:docMk/>
            <pc:sldMk cId="774415699" sldId="329"/>
            <ac:graphicFrameMk id="9" creationId="{7C597D47-1173-AE0A-BB21-43FC6BDCAC51}"/>
          </ac:graphicFrameMkLst>
        </pc:graphicFrameChg>
      </pc:sldChg>
      <pc:sldChg chg="modSp mod">
        <pc:chgData name="Katerina Maniadaki" userId="1828531b-b661-4457-8edf-edbe297f4f6f" providerId="ADAL" clId="{D66448F5-0B9A-45A0-B794-E506A0C9266E}" dt="2023-06-09T10:15:12.654" v="7174" actId="20577"/>
        <pc:sldMkLst>
          <pc:docMk/>
          <pc:sldMk cId="1619046096" sldId="330"/>
        </pc:sldMkLst>
        <pc:spChg chg="mod">
          <ac:chgData name="Katerina Maniadaki" userId="1828531b-b661-4457-8edf-edbe297f4f6f" providerId="ADAL" clId="{D66448F5-0B9A-45A0-B794-E506A0C9266E}" dt="2023-06-09T10:15:12.654" v="7174" actId="20577"/>
          <ac:spMkLst>
            <pc:docMk/>
            <pc:sldMk cId="1619046096" sldId="330"/>
            <ac:spMk id="3" creationId="{2BDA2123-A625-ECA1-275A-D6CC55390CC3}"/>
          </ac:spMkLst>
        </pc:spChg>
      </pc:sldChg>
    </pc:docChg>
  </pc:docChgLst>
  <pc:docChgLst>
    <pc:chgData name="Natassa Kazantzidou" userId="S::natassa.kazantzidou@idecsa.onmicrosoft.com::1d2ede63-9d89-40b6-a82e-c28e48668b67" providerId="AD" clId="Web-{7AE0D966-BE9E-5E41-0126-2A74D747BF6F}"/>
    <pc:docChg chg="modSld">
      <pc:chgData name="Natassa Kazantzidou" userId="S::natassa.kazantzidou@idecsa.onmicrosoft.com::1d2ede63-9d89-40b6-a82e-c28e48668b67" providerId="AD" clId="Web-{7AE0D966-BE9E-5E41-0126-2A74D747BF6F}" dt="2023-06-08T11:08:46.328" v="11" actId="20577"/>
      <pc:docMkLst>
        <pc:docMk/>
      </pc:docMkLst>
      <pc:sldChg chg="modSp">
        <pc:chgData name="Natassa Kazantzidou" userId="S::natassa.kazantzidou@idecsa.onmicrosoft.com::1d2ede63-9d89-40b6-a82e-c28e48668b67" providerId="AD" clId="Web-{7AE0D966-BE9E-5E41-0126-2A74D747BF6F}" dt="2023-06-08T11:08:46.328" v="11" actId="20577"/>
        <pc:sldMkLst>
          <pc:docMk/>
          <pc:sldMk cId="1495496538" sldId="257"/>
        </pc:sldMkLst>
        <pc:spChg chg="mod">
          <ac:chgData name="Natassa Kazantzidou" userId="S::natassa.kazantzidou@idecsa.onmicrosoft.com::1d2ede63-9d89-40b6-a82e-c28e48668b67" providerId="AD" clId="Web-{7AE0D966-BE9E-5E41-0126-2A74D747BF6F}" dt="2023-06-08T11:08:46.328" v="11" actId="20577"/>
          <ac:spMkLst>
            <pc:docMk/>
            <pc:sldMk cId="1495496538" sldId="257"/>
            <ac:spMk id="4" creationId="{C6D24F99-E026-485A-96CD-AEC98137262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053703-847F-4A5E-A8BD-1E104BBDB5A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3FBD982-7342-4520-AD9F-39E7C0AB7C22}">
      <dgm:prSet/>
      <dgm:spPr/>
      <dgm:t>
        <a:bodyPr/>
        <a:lstStyle/>
        <a:p>
          <a:r>
            <a:rPr lang="en-US"/>
            <a:t>Industry 4.0</a:t>
          </a:r>
        </a:p>
      </dgm:t>
    </dgm:pt>
    <dgm:pt modelId="{0A8E1E97-1356-482E-9CB6-E89F89A21D72}" type="parTrans" cxnId="{1245F8FF-2C4A-4796-8FA0-724D17659C88}">
      <dgm:prSet/>
      <dgm:spPr/>
      <dgm:t>
        <a:bodyPr/>
        <a:lstStyle/>
        <a:p>
          <a:endParaRPr lang="en-US"/>
        </a:p>
      </dgm:t>
    </dgm:pt>
    <dgm:pt modelId="{63B67E02-1009-474D-9BC5-8ECFCCF92092}" type="sibTrans" cxnId="{1245F8FF-2C4A-4796-8FA0-724D17659C88}">
      <dgm:prSet/>
      <dgm:spPr/>
      <dgm:t>
        <a:bodyPr/>
        <a:lstStyle/>
        <a:p>
          <a:endParaRPr lang="en-US"/>
        </a:p>
      </dgm:t>
    </dgm:pt>
    <dgm:pt modelId="{4975E547-E552-42F0-9F79-FF8EC47EC20F}">
      <dgm:prSet/>
      <dgm:spPr/>
      <dgm:t>
        <a:bodyPr/>
        <a:lstStyle/>
        <a:p>
          <a:r>
            <a:rPr lang="en-US"/>
            <a:t>Covid-19 implications - hybrid models of work</a:t>
          </a:r>
        </a:p>
      </dgm:t>
    </dgm:pt>
    <dgm:pt modelId="{5D71B233-22DD-46B7-BC80-95BB8C1EB431}" type="parTrans" cxnId="{768CCCAC-FBD4-48BF-A972-14950180DA10}">
      <dgm:prSet/>
      <dgm:spPr/>
      <dgm:t>
        <a:bodyPr/>
        <a:lstStyle/>
        <a:p>
          <a:endParaRPr lang="en-US"/>
        </a:p>
      </dgm:t>
    </dgm:pt>
    <dgm:pt modelId="{CAED36BB-B9AD-4E31-A0C3-5A5C372AEE97}" type="sibTrans" cxnId="{768CCCAC-FBD4-48BF-A972-14950180DA10}">
      <dgm:prSet/>
      <dgm:spPr/>
      <dgm:t>
        <a:bodyPr/>
        <a:lstStyle/>
        <a:p>
          <a:endParaRPr lang="en-US"/>
        </a:p>
      </dgm:t>
    </dgm:pt>
    <dgm:pt modelId="{EDEC01AA-E7DC-4BF4-A24B-F06237170372}">
      <dgm:prSet/>
      <dgm:spPr/>
      <dgm:t>
        <a:bodyPr/>
        <a:lstStyle/>
        <a:p>
          <a:r>
            <a:rPr lang="en-US"/>
            <a:t>Erasmus+ 2020 call for proposal “Digital education readiness” </a:t>
          </a:r>
        </a:p>
      </dgm:t>
    </dgm:pt>
    <dgm:pt modelId="{FB20FEDC-8D43-4D03-ADD5-5D2F958709C3}" type="parTrans" cxnId="{725E76AE-87F3-4723-B0CF-3CA49DFE240F}">
      <dgm:prSet/>
      <dgm:spPr/>
      <dgm:t>
        <a:bodyPr/>
        <a:lstStyle/>
        <a:p>
          <a:endParaRPr lang="en-US"/>
        </a:p>
      </dgm:t>
    </dgm:pt>
    <dgm:pt modelId="{283B7ADC-65BC-41B1-825B-BF4BEF01F2E0}" type="sibTrans" cxnId="{725E76AE-87F3-4723-B0CF-3CA49DFE240F}">
      <dgm:prSet/>
      <dgm:spPr/>
      <dgm:t>
        <a:bodyPr/>
        <a:lstStyle/>
        <a:p>
          <a:endParaRPr lang="en-US"/>
        </a:p>
      </dgm:t>
    </dgm:pt>
    <dgm:pt modelId="{9F36E112-6EEA-4281-9A1A-63D413408FA8}">
      <dgm:prSet/>
      <dgm:spPr/>
      <dgm:t>
        <a:bodyPr/>
        <a:lstStyle/>
        <a:p>
          <a:r>
            <a:rPr lang="en-US"/>
            <a:t>“DigiGo: Apprenticeships in the Digital Era” was approved</a:t>
          </a:r>
        </a:p>
      </dgm:t>
    </dgm:pt>
    <dgm:pt modelId="{200FE33C-E3B8-4EDB-9873-40D78EB6AEE6}" type="parTrans" cxnId="{3BC0EF05-0D66-48C9-8586-A7FCE13744D7}">
      <dgm:prSet/>
      <dgm:spPr/>
      <dgm:t>
        <a:bodyPr/>
        <a:lstStyle/>
        <a:p>
          <a:endParaRPr lang="en-US"/>
        </a:p>
      </dgm:t>
    </dgm:pt>
    <dgm:pt modelId="{110CE44D-4216-47B1-A400-B53D45DAF489}" type="sibTrans" cxnId="{3BC0EF05-0D66-48C9-8586-A7FCE13744D7}">
      <dgm:prSet/>
      <dgm:spPr/>
      <dgm:t>
        <a:bodyPr/>
        <a:lstStyle/>
        <a:p>
          <a:endParaRPr lang="en-US"/>
        </a:p>
      </dgm:t>
    </dgm:pt>
    <dgm:pt modelId="{F1A9F922-7B9D-4052-BC64-333243C5D843}" type="pres">
      <dgm:prSet presAssocID="{E4053703-847F-4A5E-A8BD-1E104BBDB5A9}" presName="vert0" presStyleCnt="0">
        <dgm:presLayoutVars>
          <dgm:dir/>
          <dgm:animOne val="branch"/>
          <dgm:animLvl val="lvl"/>
        </dgm:presLayoutVars>
      </dgm:prSet>
      <dgm:spPr/>
    </dgm:pt>
    <dgm:pt modelId="{C3A9BE29-6A90-4DC6-AD5D-9A7A9CAE1DC6}" type="pres">
      <dgm:prSet presAssocID="{23FBD982-7342-4520-AD9F-39E7C0AB7C22}" presName="thickLine" presStyleLbl="alignNode1" presStyleIdx="0" presStyleCnt="4"/>
      <dgm:spPr/>
    </dgm:pt>
    <dgm:pt modelId="{E3DC3C7D-E1F9-41DB-80B6-065E8968BC40}" type="pres">
      <dgm:prSet presAssocID="{23FBD982-7342-4520-AD9F-39E7C0AB7C22}" presName="horz1" presStyleCnt="0"/>
      <dgm:spPr/>
    </dgm:pt>
    <dgm:pt modelId="{81A87303-63E4-4C21-949E-A49E9CF5AD62}" type="pres">
      <dgm:prSet presAssocID="{23FBD982-7342-4520-AD9F-39E7C0AB7C22}" presName="tx1" presStyleLbl="revTx" presStyleIdx="0" presStyleCnt="4"/>
      <dgm:spPr/>
    </dgm:pt>
    <dgm:pt modelId="{4EA6D28E-BD53-4667-AB3D-2B0B0255B009}" type="pres">
      <dgm:prSet presAssocID="{23FBD982-7342-4520-AD9F-39E7C0AB7C22}" presName="vert1" presStyleCnt="0"/>
      <dgm:spPr/>
    </dgm:pt>
    <dgm:pt modelId="{475C0EB9-2765-4458-BA10-D222045B5F02}" type="pres">
      <dgm:prSet presAssocID="{4975E547-E552-42F0-9F79-FF8EC47EC20F}" presName="thickLine" presStyleLbl="alignNode1" presStyleIdx="1" presStyleCnt="4"/>
      <dgm:spPr/>
    </dgm:pt>
    <dgm:pt modelId="{40CDA79A-40BE-4CF8-AE16-427AC6420F86}" type="pres">
      <dgm:prSet presAssocID="{4975E547-E552-42F0-9F79-FF8EC47EC20F}" presName="horz1" presStyleCnt="0"/>
      <dgm:spPr/>
    </dgm:pt>
    <dgm:pt modelId="{23DE2DD0-26BD-42E0-AE2D-B8A4BFA43D97}" type="pres">
      <dgm:prSet presAssocID="{4975E547-E552-42F0-9F79-FF8EC47EC20F}" presName="tx1" presStyleLbl="revTx" presStyleIdx="1" presStyleCnt="4"/>
      <dgm:spPr/>
    </dgm:pt>
    <dgm:pt modelId="{868A141E-3B1D-4718-91C9-EFF015A16F0D}" type="pres">
      <dgm:prSet presAssocID="{4975E547-E552-42F0-9F79-FF8EC47EC20F}" presName="vert1" presStyleCnt="0"/>
      <dgm:spPr/>
    </dgm:pt>
    <dgm:pt modelId="{FD8C0E1A-8A65-4147-8C21-31B108491D15}" type="pres">
      <dgm:prSet presAssocID="{EDEC01AA-E7DC-4BF4-A24B-F06237170372}" presName="thickLine" presStyleLbl="alignNode1" presStyleIdx="2" presStyleCnt="4"/>
      <dgm:spPr/>
    </dgm:pt>
    <dgm:pt modelId="{40FFD113-67C9-43DF-B620-4E0B27C89A53}" type="pres">
      <dgm:prSet presAssocID="{EDEC01AA-E7DC-4BF4-A24B-F06237170372}" presName="horz1" presStyleCnt="0"/>
      <dgm:spPr/>
    </dgm:pt>
    <dgm:pt modelId="{EB3CA278-A7B5-4E0E-9C84-22983F84AA13}" type="pres">
      <dgm:prSet presAssocID="{EDEC01AA-E7DC-4BF4-A24B-F06237170372}" presName="tx1" presStyleLbl="revTx" presStyleIdx="2" presStyleCnt="4"/>
      <dgm:spPr/>
    </dgm:pt>
    <dgm:pt modelId="{F992FA8E-4920-4534-87C6-641F0F13C447}" type="pres">
      <dgm:prSet presAssocID="{EDEC01AA-E7DC-4BF4-A24B-F06237170372}" presName="vert1" presStyleCnt="0"/>
      <dgm:spPr/>
    </dgm:pt>
    <dgm:pt modelId="{5A0ADDC5-9ED8-4304-8E51-D7AC507BEA15}" type="pres">
      <dgm:prSet presAssocID="{9F36E112-6EEA-4281-9A1A-63D413408FA8}" presName="thickLine" presStyleLbl="alignNode1" presStyleIdx="3" presStyleCnt="4"/>
      <dgm:spPr/>
    </dgm:pt>
    <dgm:pt modelId="{8A2DBC13-7306-4E87-A195-D05EA775A053}" type="pres">
      <dgm:prSet presAssocID="{9F36E112-6EEA-4281-9A1A-63D413408FA8}" presName="horz1" presStyleCnt="0"/>
      <dgm:spPr/>
    </dgm:pt>
    <dgm:pt modelId="{CE8CFACC-E636-424E-9721-7B9DE2A760CA}" type="pres">
      <dgm:prSet presAssocID="{9F36E112-6EEA-4281-9A1A-63D413408FA8}" presName="tx1" presStyleLbl="revTx" presStyleIdx="3" presStyleCnt="4"/>
      <dgm:spPr/>
    </dgm:pt>
    <dgm:pt modelId="{7DFE48D2-F351-4CD1-8652-8153614F45D0}" type="pres">
      <dgm:prSet presAssocID="{9F36E112-6EEA-4281-9A1A-63D413408FA8}" presName="vert1" presStyleCnt="0"/>
      <dgm:spPr/>
    </dgm:pt>
  </dgm:ptLst>
  <dgm:cxnLst>
    <dgm:cxn modelId="{3A5A9D01-54DC-4994-A3C8-4287981EF671}" type="presOf" srcId="{EDEC01AA-E7DC-4BF4-A24B-F06237170372}" destId="{EB3CA278-A7B5-4E0E-9C84-22983F84AA13}" srcOrd="0" destOrd="0" presId="urn:microsoft.com/office/officeart/2008/layout/LinedList"/>
    <dgm:cxn modelId="{3BC0EF05-0D66-48C9-8586-A7FCE13744D7}" srcId="{E4053703-847F-4A5E-A8BD-1E104BBDB5A9}" destId="{9F36E112-6EEA-4281-9A1A-63D413408FA8}" srcOrd="3" destOrd="0" parTransId="{200FE33C-E3B8-4EDB-9873-40D78EB6AEE6}" sibTransId="{110CE44D-4216-47B1-A400-B53D45DAF489}"/>
    <dgm:cxn modelId="{488B161A-6CCD-4E58-A7F8-93E24C8DB713}" type="presOf" srcId="{4975E547-E552-42F0-9F79-FF8EC47EC20F}" destId="{23DE2DD0-26BD-42E0-AE2D-B8A4BFA43D97}" srcOrd="0" destOrd="0" presId="urn:microsoft.com/office/officeart/2008/layout/LinedList"/>
    <dgm:cxn modelId="{9D7B135C-3B2D-4809-88C4-7C67980F36F9}" type="presOf" srcId="{23FBD982-7342-4520-AD9F-39E7C0AB7C22}" destId="{81A87303-63E4-4C21-949E-A49E9CF5AD62}" srcOrd="0" destOrd="0" presId="urn:microsoft.com/office/officeart/2008/layout/LinedList"/>
    <dgm:cxn modelId="{33D6E064-46C0-4F51-B5EA-E796929CF251}" type="presOf" srcId="{9F36E112-6EEA-4281-9A1A-63D413408FA8}" destId="{CE8CFACC-E636-424E-9721-7B9DE2A760CA}" srcOrd="0" destOrd="0" presId="urn:microsoft.com/office/officeart/2008/layout/LinedList"/>
    <dgm:cxn modelId="{A540799B-4F04-4615-A8AF-B4115BB7FEAF}" type="presOf" srcId="{E4053703-847F-4A5E-A8BD-1E104BBDB5A9}" destId="{F1A9F922-7B9D-4052-BC64-333243C5D843}" srcOrd="0" destOrd="0" presId="urn:microsoft.com/office/officeart/2008/layout/LinedList"/>
    <dgm:cxn modelId="{768CCCAC-FBD4-48BF-A972-14950180DA10}" srcId="{E4053703-847F-4A5E-A8BD-1E104BBDB5A9}" destId="{4975E547-E552-42F0-9F79-FF8EC47EC20F}" srcOrd="1" destOrd="0" parTransId="{5D71B233-22DD-46B7-BC80-95BB8C1EB431}" sibTransId="{CAED36BB-B9AD-4E31-A0C3-5A5C372AEE97}"/>
    <dgm:cxn modelId="{725E76AE-87F3-4723-B0CF-3CA49DFE240F}" srcId="{E4053703-847F-4A5E-A8BD-1E104BBDB5A9}" destId="{EDEC01AA-E7DC-4BF4-A24B-F06237170372}" srcOrd="2" destOrd="0" parTransId="{FB20FEDC-8D43-4D03-ADD5-5D2F958709C3}" sibTransId="{283B7ADC-65BC-41B1-825B-BF4BEF01F2E0}"/>
    <dgm:cxn modelId="{1245F8FF-2C4A-4796-8FA0-724D17659C88}" srcId="{E4053703-847F-4A5E-A8BD-1E104BBDB5A9}" destId="{23FBD982-7342-4520-AD9F-39E7C0AB7C22}" srcOrd="0" destOrd="0" parTransId="{0A8E1E97-1356-482E-9CB6-E89F89A21D72}" sibTransId="{63B67E02-1009-474D-9BC5-8ECFCCF92092}"/>
    <dgm:cxn modelId="{57D8880B-7E63-482D-9CCD-BF86C3D86687}" type="presParOf" srcId="{F1A9F922-7B9D-4052-BC64-333243C5D843}" destId="{C3A9BE29-6A90-4DC6-AD5D-9A7A9CAE1DC6}" srcOrd="0" destOrd="0" presId="urn:microsoft.com/office/officeart/2008/layout/LinedList"/>
    <dgm:cxn modelId="{5F2863CA-8AB7-4C70-B980-2E4D9E80A1E1}" type="presParOf" srcId="{F1A9F922-7B9D-4052-BC64-333243C5D843}" destId="{E3DC3C7D-E1F9-41DB-80B6-065E8968BC40}" srcOrd="1" destOrd="0" presId="urn:microsoft.com/office/officeart/2008/layout/LinedList"/>
    <dgm:cxn modelId="{AEAE6C51-E9C8-4EA9-96A7-C7A269158AEB}" type="presParOf" srcId="{E3DC3C7D-E1F9-41DB-80B6-065E8968BC40}" destId="{81A87303-63E4-4C21-949E-A49E9CF5AD62}" srcOrd="0" destOrd="0" presId="urn:microsoft.com/office/officeart/2008/layout/LinedList"/>
    <dgm:cxn modelId="{895E6831-F57B-4909-B10D-89207DA53AAE}" type="presParOf" srcId="{E3DC3C7D-E1F9-41DB-80B6-065E8968BC40}" destId="{4EA6D28E-BD53-4667-AB3D-2B0B0255B009}" srcOrd="1" destOrd="0" presId="urn:microsoft.com/office/officeart/2008/layout/LinedList"/>
    <dgm:cxn modelId="{56561D38-C821-4CA5-AEE1-EB13049FDFEA}" type="presParOf" srcId="{F1A9F922-7B9D-4052-BC64-333243C5D843}" destId="{475C0EB9-2765-4458-BA10-D222045B5F02}" srcOrd="2" destOrd="0" presId="urn:microsoft.com/office/officeart/2008/layout/LinedList"/>
    <dgm:cxn modelId="{5E913A4A-A628-4049-AEA8-429765BA510A}" type="presParOf" srcId="{F1A9F922-7B9D-4052-BC64-333243C5D843}" destId="{40CDA79A-40BE-4CF8-AE16-427AC6420F86}" srcOrd="3" destOrd="0" presId="urn:microsoft.com/office/officeart/2008/layout/LinedList"/>
    <dgm:cxn modelId="{E9FB26FA-C905-4FDE-9DE2-9FE82471846D}" type="presParOf" srcId="{40CDA79A-40BE-4CF8-AE16-427AC6420F86}" destId="{23DE2DD0-26BD-42E0-AE2D-B8A4BFA43D97}" srcOrd="0" destOrd="0" presId="urn:microsoft.com/office/officeart/2008/layout/LinedList"/>
    <dgm:cxn modelId="{01F5D1B8-49FF-4678-86DE-E2D25F46DD51}" type="presParOf" srcId="{40CDA79A-40BE-4CF8-AE16-427AC6420F86}" destId="{868A141E-3B1D-4718-91C9-EFF015A16F0D}" srcOrd="1" destOrd="0" presId="urn:microsoft.com/office/officeart/2008/layout/LinedList"/>
    <dgm:cxn modelId="{A583AD83-980F-4391-ACC0-0A125D144915}" type="presParOf" srcId="{F1A9F922-7B9D-4052-BC64-333243C5D843}" destId="{FD8C0E1A-8A65-4147-8C21-31B108491D15}" srcOrd="4" destOrd="0" presId="urn:microsoft.com/office/officeart/2008/layout/LinedList"/>
    <dgm:cxn modelId="{5BFE6F22-0D56-408D-88AD-749337BAA644}" type="presParOf" srcId="{F1A9F922-7B9D-4052-BC64-333243C5D843}" destId="{40FFD113-67C9-43DF-B620-4E0B27C89A53}" srcOrd="5" destOrd="0" presId="urn:microsoft.com/office/officeart/2008/layout/LinedList"/>
    <dgm:cxn modelId="{95E4C651-B0C7-4A5C-9F25-DAFF85AD72A7}" type="presParOf" srcId="{40FFD113-67C9-43DF-B620-4E0B27C89A53}" destId="{EB3CA278-A7B5-4E0E-9C84-22983F84AA13}" srcOrd="0" destOrd="0" presId="urn:microsoft.com/office/officeart/2008/layout/LinedList"/>
    <dgm:cxn modelId="{BA87AD56-1114-450B-809F-ACD050720BD7}" type="presParOf" srcId="{40FFD113-67C9-43DF-B620-4E0B27C89A53}" destId="{F992FA8E-4920-4534-87C6-641F0F13C447}" srcOrd="1" destOrd="0" presId="urn:microsoft.com/office/officeart/2008/layout/LinedList"/>
    <dgm:cxn modelId="{23760BC5-D355-4C73-8C0C-98CAAB58B0CE}" type="presParOf" srcId="{F1A9F922-7B9D-4052-BC64-333243C5D843}" destId="{5A0ADDC5-9ED8-4304-8E51-D7AC507BEA15}" srcOrd="6" destOrd="0" presId="urn:microsoft.com/office/officeart/2008/layout/LinedList"/>
    <dgm:cxn modelId="{D48541E1-7B09-49B1-9BA9-E6172E63E28B}" type="presParOf" srcId="{F1A9F922-7B9D-4052-BC64-333243C5D843}" destId="{8A2DBC13-7306-4E87-A195-D05EA775A053}" srcOrd="7" destOrd="0" presId="urn:microsoft.com/office/officeart/2008/layout/LinedList"/>
    <dgm:cxn modelId="{6967196D-1443-4986-ABC7-A99E09DAA70A}" type="presParOf" srcId="{8A2DBC13-7306-4E87-A195-D05EA775A053}" destId="{CE8CFACC-E636-424E-9721-7B9DE2A760CA}" srcOrd="0" destOrd="0" presId="urn:microsoft.com/office/officeart/2008/layout/LinedList"/>
    <dgm:cxn modelId="{44C63D5E-6307-426E-A938-B1ED24B63F3C}" type="presParOf" srcId="{8A2DBC13-7306-4E87-A195-D05EA775A053}" destId="{7DFE48D2-F351-4CD1-8652-8153614F45D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14FB5C-EDD0-4189-A78A-112D4E609DBA}"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endParaRPr lang="en-US"/>
        </a:p>
      </dgm:t>
    </dgm:pt>
    <dgm:pt modelId="{8E298664-B6AE-423D-BB0F-93803BFB8EE7}">
      <dgm:prSet phldrT="[Text]" custT="1"/>
      <dgm:spPr>
        <a:xfrm rot="5400000">
          <a:off x="-154615" y="152397"/>
          <a:ext cx="991523" cy="694066"/>
        </a:xfrm>
        <a:prstGeom prst="chevron">
          <a:avLst/>
        </a:prstGeom>
      </dgm:spPr>
      <dgm:t>
        <a:bodyPr/>
        <a:lstStyle/>
        <a:p>
          <a:pPr>
            <a:buNone/>
          </a:pPr>
          <a:r>
            <a:rPr lang="en-GB" sz="1000" b="0" i="0">
              <a:latin typeface="Calibri"/>
              <a:ea typeface="+mn-ea"/>
              <a:cs typeface="+mn-cs"/>
            </a:rPr>
            <a:t>Preparation</a:t>
          </a:r>
          <a:endParaRPr lang="en-US" sz="1000">
            <a:latin typeface="Calibri"/>
            <a:ea typeface="+mn-ea"/>
            <a:cs typeface="+mn-cs"/>
          </a:endParaRPr>
        </a:p>
      </dgm:t>
    </dgm:pt>
    <dgm:pt modelId="{49FABCBB-214B-446B-A2CE-733CC17E239B}" type="parTrans" cxnId="{A1BF0121-4A8C-458A-BD23-52EC389349CA}">
      <dgm:prSet/>
      <dgm:spPr/>
      <dgm:t>
        <a:bodyPr/>
        <a:lstStyle/>
        <a:p>
          <a:endParaRPr lang="en-US" sz="1200"/>
        </a:p>
      </dgm:t>
    </dgm:pt>
    <dgm:pt modelId="{DCFE452F-C117-4D7E-8886-8078354F4580}" type="sibTrans" cxnId="{A1BF0121-4A8C-458A-BD23-52EC389349CA}">
      <dgm:prSet/>
      <dgm:spPr/>
      <dgm:t>
        <a:bodyPr/>
        <a:lstStyle/>
        <a:p>
          <a:endParaRPr lang="en-US" sz="1200"/>
        </a:p>
      </dgm:t>
    </dgm:pt>
    <dgm:pt modelId="{CDD99471-0ADC-48A1-9A0A-2845E82FC3B8}">
      <dgm:prSet phldrT="[Text]" custT="1"/>
      <dgm:spPr>
        <a:xfrm rot="5400000">
          <a:off x="-154615" y="1025679"/>
          <a:ext cx="991523" cy="694066"/>
        </a:xfrm>
        <a:prstGeom prst="chevron">
          <a:avLst/>
        </a:prstGeom>
      </dgm:spPr>
      <dgm:t>
        <a:bodyPr/>
        <a:lstStyle/>
        <a:p>
          <a:pPr>
            <a:buNone/>
          </a:pPr>
          <a:r>
            <a:rPr lang="en-US" sz="1000">
              <a:latin typeface="Calibri"/>
              <a:ea typeface="+mn-ea"/>
              <a:cs typeface="+mn-cs"/>
            </a:rPr>
            <a:t>VET - company partnerships</a:t>
          </a:r>
        </a:p>
      </dgm:t>
    </dgm:pt>
    <dgm:pt modelId="{2538AD6D-A4A8-4234-8FCD-152ED5C5BDED}" type="parTrans" cxnId="{4EC58701-430F-487E-A13E-C40A7A055CCF}">
      <dgm:prSet/>
      <dgm:spPr/>
      <dgm:t>
        <a:bodyPr/>
        <a:lstStyle/>
        <a:p>
          <a:endParaRPr lang="en-US" sz="1200"/>
        </a:p>
      </dgm:t>
    </dgm:pt>
    <dgm:pt modelId="{253E0F08-0E1B-4D07-893E-D5E17F65D3C5}" type="sibTrans" cxnId="{4EC58701-430F-487E-A13E-C40A7A055CCF}">
      <dgm:prSet/>
      <dgm:spPr/>
      <dgm:t>
        <a:bodyPr/>
        <a:lstStyle/>
        <a:p>
          <a:endParaRPr lang="en-US" sz="1200"/>
        </a:p>
      </dgm:t>
    </dgm:pt>
    <dgm:pt modelId="{C9D415D6-4ECD-409B-8EDB-57B1445BAA19}">
      <dgm:prSet phldrT="[Text]" custT="1"/>
      <dgm:spPr>
        <a:xfrm rot="5400000">
          <a:off x="2536506" y="-971376"/>
          <a:ext cx="644829" cy="4341483"/>
        </a:xfrm>
        <a:prstGeom prst="round2SameRect">
          <a:avLst/>
        </a:prstGeom>
      </dgm:spPr>
      <dgm:t>
        <a:bodyPr/>
        <a:lstStyle/>
        <a:p>
          <a:pPr>
            <a:buChar char="•"/>
          </a:pPr>
          <a:r>
            <a:rPr lang="en-US" sz="1200">
              <a:latin typeface="Calibri"/>
              <a:ea typeface="+mn-ea"/>
              <a:cs typeface="+mn-cs"/>
            </a:rPr>
            <a:t>Identify companies</a:t>
          </a:r>
        </a:p>
      </dgm:t>
    </dgm:pt>
    <dgm:pt modelId="{7C0F135A-C2DB-4EA6-B5A5-840270F0B6F0}" type="parTrans" cxnId="{60BCBC12-EC94-48D3-A6D3-D572039DB511}">
      <dgm:prSet/>
      <dgm:spPr/>
      <dgm:t>
        <a:bodyPr/>
        <a:lstStyle/>
        <a:p>
          <a:endParaRPr lang="en-US" sz="1200"/>
        </a:p>
      </dgm:t>
    </dgm:pt>
    <dgm:pt modelId="{ADCA7852-9A99-4AD4-BE6A-D9A89294DF45}" type="sibTrans" cxnId="{60BCBC12-EC94-48D3-A6D3-D572039DB511}">
      <dgm:prSet/>
      <dgm:spPr/>
      <dgm:t>
        <a:bodyPr/>
        <a:lstStyle/>
        <a:p>
          <a:endParaRPr lang="en-US" sz="1200"/>
        </a:p>
      </dgm:t>
    </dgm:pt>
    <dgm:pt modelId="{A6296885-F3FB-4F70-8AB8-6BEE35D2EE0F}">
      <dgm:prSet phldrT="[Text]" custT="1"/>
      <dgm:spPr>
        <a:xfrm rot="5400000">
          <a:off x="2536675" y="1648301"/>
          <a:ext cx="644490" cy="4341483"/>
        </a:xfrm>
        <a:prstGeom prst="round2SameRect">
          <a:avLst/>
        </a:prstGeom>
      </dgm:spPr>
      <dgm:t>
        <a:bodyPr/>
        <a:lstStyle/>
        <a:p>
          <a:pPr>
            <a:buChar char="•"/>
          </a:pPr>
          <a:r>
            <a:rPr lang="en-GB" sz="1200" b="0" i="0">
              <a:latin typeface="Calibri"/>
              <a:ea typeface="+mn-ea"/>
              <a:cs typeface="+mn-cs"/>
            </a:rPr>
            <a:t>Follow up with the involved parties</a:t>
          </a:r>
          <a:endParaRPr lang="en-US" sz="1200" i="0">
            <a:latin typeface="Calibri"/>
            <a:ea typeface="+mn-ea"/>
            <a:cs typeface="+mn-cs"/>
          </a:endParaRPr>
        </a:p>
      </dgm:t>
    </dgm:pt>
    <dgm:pt modelId="{0C580E7B-5F86-4662-A334-0C6B9062CC3E}" type="parTrans" cxnId="{47343102-D4F9-4DAB-8240-121036452172}">
      <dgm:prSet/>
      <dgm:spPr/>
      <dgm:t>
        <a:bodyPr/>
        <a:lstStyle/>
        <a:p>
          <a:endParaRPr lang="en-US" sz="1200"/>
        </a:p>
      </dgm:t>
    </dgm:pt>
    <dgm:pt modelId="{8F6B93AA-1C26-42C0-AA51-FAE457F11BCE}" type="sibTrans" cxnId="{47343102-D4F9-4DAB-8240-121036452172}">
      <dgm:prSet/>
      <dgm:spPr/>
      <dgm:t>
        <a:bodyPr/>
        <a:lstStyle/>
        <a:p>
          <a:endParaRPr lang="en-US" sz="1200"/>
        </a:p>
      </dgm:t>
    </dgm:pt>
    <dgm:pt modelId="{C373E9A8-4FAE-4370-AB4C-7730D3CAE50D}">
      <dgm:prSet phldrT="[Text]" custT="1"/>
      <dgm:spPr>
        <a:xfrm rot="5400000">
          <a:off x="-154615" y="3645526"/>
          <a:ext cx="991523" cy="694066"/>
        </a:xfrm>
        <a:prstGeom prst="chevron">
          <a:avLst/>
        </a:prstGeom>
      </dgm:spPr>
      <dgm:t>
        <a:bodyPr/>
        <a:lstStyle/>
        <a:p>
          <a:pPr>
            <a:buNone/>
          </a:pPr>
          <a:r>
            <a:rPr lang="en-US" sz="1000">
              <a:latin typeface="Calibri"/>
              <a:ea typeface="+mn-ea"/>
              <a:cs typeface="+mn-cs"/>
            </a:rPr>
            <a:t>Follow up</a:t>
          </a:r>
        </a:p>
      </dgm:t>
    </dgm:pt>
    <dgm:pt modelId="{51754251-EF30-4EB2-AB95-8D165EE6F7E3}" type="parTrans" cxnId="{1A9E4FC1-175F-4E95-A328-70B474062025}">
      <dgm:prSet/>
      <dgm:spPr/>
      <dgm:t>
        <a:bodyPr/>
        <a:lstStyle/>
        <a:p>
          <a:endParaRPr lang="en-US" sz="1200"/>
        </a:p>
      </dgm:t>
    </dgm:pt>
    <dgm:pt modelId="{8B4A9B8D-E33B-4851-B33F-820432085A25}" type="sibTrans" cxnId="{1A9E4FC1-175F-4E95-A328-70B474062025}">
      <dgm:prSet/>
      <dgm:spPr/>
      <dgm:t>
        <a:bodyPr/>
        <a:lstStyle/>
        <a:p>
          <a:endParaRPr lang="en-US" sz="1200"/>
        </a:p>
      </dgm:t>
    </dgm:pt>
    <dgm:pt modelId="{C59E58CF-8821-4E08-B3E5-522C553EC614}">
      <dgm:prSet phldrT="[Text]" custT="1"/>
      <dgm:spPr>
        <a:xfrm rot="5400000">
          <a:off x="-154615" y="2772243"/>
          <a:ext cx="991523" cy="694066"/>
        </a:xfrm>
        <a:prstGeom prst="chevron">
          <a:avLst/>
        </a:prstGeom>
      </dgm:spPr>
      <dgm:t>
        <a:bodyPr/>
        <a:lstStyle/>
        <a:p>
          <a:pPr>
            <a:buNone/>
          </a:pPr>
          <a:r>
            <a:rPr lang="en-US" sz="1000">
              <a:latin typeface="Calibri"/>
              <a:ea typeface="+mn-ea"/>
              <a:cs typeface="+mn-cs"/>
            </a:rPr>
            <a:t>Apprenticeship</a:t>
          </a:r>
        </a:p>
      </dgm:t>
    </dgm:pt>
    <dgm:pt modelId="{72A638A1-375F-4A15-8E2F-D8793B8CB9B9}" type="parTrans" cxnId="{21094448-33B6-4766-9947-2DC5D3A7EC52}">
      <dgm:prSet/>
      <dgm:spPr/>
      <dgm:t>
        <a:bodyPr/>
        <a:lstStyle/>
        <a:p>
          <a:endParaRPr lang="en-US" sz="1200"/>
        </a:p>
      </dgm:t>
    </dgm:pt>
    <dgm:pt modelId="{FCA8218B-0158-42DC-B933-D0A542C9D50E}" type="sibTrans" cxnId="{21094448-33B6-4766-9947-2DC5D3A7EC52}">
      <dgm:prSet/>
      <dgm:spPr/>
      <dgm:t>
        <a:bodyPr/>
        <a:lstStyle/>
        <a:p>
          <a:endParaRPr lang="en-US" sz="1200"/>
        </a:p>
      </dgm:t>
    </dgm:pt>
    <dgm:pt modelId="{BC0C4903-70BE-4B50-A3A5-236A11827BD0}">
      <dgm:prSet custT="1"/>
      <dgm:spPr>
        <a:xfrm rot="5400000">
          <a:off x="-142841" y="1887186"/>
          <a:ext cx="991523" cy="717616"/>
        </a:xfrm>
        <a:prstGeom prst="chevron">
          <a:avLst/>
        </a:prstGeom>
      </dgm:spPr>
      <dgm:t>
        <a:bodyPr/>
        <a:lstStyle/>
        <a:p>
          <a:pPr>
            <a:buNone/>
          </a:pPr>
          <a:r>
            <a:rPr lang="en-US" sz="1000">
              <a:latin typeface="Calibri"/>
              <a:ea typeface="+mn-ea"/>
              <a:cs typeface="+mn-cs"/>
            </a:rPr>
            <a:t>Planning </a:t>
          </a:r>
        </a:p>
      </dgm:t>
    </dgm:pt>
    <dgm:pt modelId="{05C5DCC3-4E31-4EE4-A5EB-33F6BE5ED8B4}" type="parTrans" cxnId="{C92F6F34-C2A0-47E6-98FA-84257F73CED3}">
      <dgm:prSet/>
      <dgm:spPr/>
      <dgm:t>
        <a:bodyPr/>
        <a:lstStyle/>
        <a:p>
          <a:endParaRPr lang="en-US" sz="1200"/>
        </a:p>
      </dgm:t>
    </dgm:pt>
    <dgm:pt modelId="{976059FF-FF8D-4966-9F11-D623AE4E5DDE}" type="sibTrans" cxnId="{C92F6F34-C2A0-47E6-98FA-84257F73CED3}">
      <dgm:prSet/>
      <dgm:spPr/>
      <dgm:t>
        <a:bodyPr/>
        <a:lstStyle/>
        <a:p>
          <a:endParaRPr lang="en-US" sz="1200"/>
        </a:p>
      </dgm:t>
    </dgm:pt>
    <dgm:pt modelId="{614303E1-6CD6-4E4C-AB7F-FFE05EF0342E}">
      <dgm:prSet custT="1"/>
      <dgm:spPr>
        <a:xfrm rot="5400000">
          <a:off x="2536675" y="775018"/>
          <a:ext cx="644490" cy="4341483"/>
        </a:xfrm>
        <a:prstGeom prst="round2SameRect">
          <a:avLst/>
        </a:prstGeom>
      </dgm:spPr>
      <dgm:t>
        <a:bodyPr/>
        <a:lstStyle/>
        <a:p>
          <a:pPr>
            <a:buChar char="•"/>
          </a:pPr>
          <a:r>
            <a:rPr lang="en-GB" sz="1200" b="0" i="0">
              <a:latin typeface="Calibri"/>
              <a:ea typeface="+mn-ea"/>
              <a:cs typeface="+mn-cs"/>
            </a:rPr>
            <a:t>Explain the digital tools that the apprentices will use</a:t>
          </a:r>
          <a:endParaRPr lang="en-US" sz="1200" i="0">
            <a:latin typeface="Calibri"/>
            <a:ea typeface="+mn-ea"/>
            <a:cs typeface="+mn-cs"/>
          </a:endParaRPr>
        </a:p>
      </dgm:t>
    </dgm:pt>
    <dgm:pt modelId="{B20C6A1F-1E53-49BE-9D18-A2F5C6075468}" type="parTrans" cxnId="{76658F2E-DA0D-4D0C-87B7-CA1754A33B21}">
      <dgm:prSet/>
      <dgm:spPr/>
      <dgm:t>
        <a:bodyPr/>
        <a:lstStyle/>
        <a:p>
          <a:endParaRPr lang="en-US" sz="1200"/>
        </a:p>
      </dgm:t>
    </dgm:pt>
    <dgm:pt modelId="{02297C86-F38B-4F1C-80F1-C59AFE6A3404}" type="sibTrans" cxnId="{76658F2E-DA0D-4D0C-87B7-CA1754A33B21}">
      <dgm:prSet/>
      <dgm:spPr/>
      <dgm:t>
        <a:bodyPr/>
        <a:lstStyle/>
        <a:p>
          <a:endParaRPr lang="en-US" sz="1200"/>
        </a:p>
      </dgm:t>
    </dgm:pt>
    <dgm:pt modelId="{02D83BCA-A828-4C25-920C-741D1B111E6C}">
      <dgm:prSet phldrT="[Text]" custT="1"/>
      <dgm:spPr>
        <a:xfrm rot="5400000">
          <a:off x="2536675" y="-1844827"/>
          <a:ext cx="644490" cy="4341483"/>
        </a:xfrm>
        <a:prstGeom prst="round2SameRect">
          <a:avLst/>
        </a:prstGeom>
      </dgm:spPr>
      <dgm:t>
        <a:bodyPr/>
        <a:lstStyle/>
        <a:p>
          <a:pPr>
            <a:buChar char="•"/>
          </a:pPr>
          <a:r>
            <a:rPr lang="en-GB" sz="1200" b="0" i="0">
              <a:latin typeface="Calibri"/>
              <a:ea typeface="+mn-ea"/>
              <a:cs typeface="+mn-cs"/>
            </a:rPr>
            <a:t>Identify bodies and partnerships</a:t>
          </a:r>
          <a:endParaRPr lang="en-US" sz="1200" i="0">
            <a:latin typeface="Calibri"/>
            <a:ea typeface="+mn-ea"/>
            <a:cs typeface="+mn-cs"/>
          </a:endParaRPr>
        </a:p>
      </dgm:t>
    </dgm:pt>
    <dgm:pt modelId="{70D9199C-EDF1-4534-98BD-791937079661}" type="parTrans" cxnId="{E0B99218-59AA-4755-8F3D-E3DCF0977578}">
      <dgm:prSet/>
      <dgm:spPr/>
      <dgm:t>
        <a:bodyPr/>
        <a:lstStyle/>
        <a:p>
          <a:endParaRPr lang="en-US" sz="1200"/>
        </a:p>
      </dgm:t>
    </dgm:pt>
    <dgm:pt modelId="{2210D516-B0BB-4CF3-8D97-6DC5DC2ADD0E}" type="sibTrans" cxnId="{E0B99218-59AA-4755-8F3D-E3DCF0977578}">
      <dgm:prSet/>
      <dgm:spPr/>
      <dgm:t>
        <a:bodyPr/>
        <a:lstStyle/>
        <a:p>
          <a:endParaRPr lang="en-US" sz="1200"/>
        </a:p>
      </dgm:t>
    </dgm:pt>
    <dgm:pt modelId="{2E512FF8-EFB3-4654-9FD6-24EAC837FB2E}">
      <dgm:prSet phldrT="[Text]" custT="1"/>
      <dgm:spPr>
        <a:xfrm rot="5400000">
          <a:off x="2536675" y="-1844827"/>
          <a:ext cx="644490" cy="4341483"/>
        </a:xfrm>
        <a:prstGeom prst="round2SameRect">
          <a:avLst/>
        </a:prstGeom>
      </dgm:spPr>
      <dgm:t>
        <a:bodyPr/>
        <a:lstStyle/>
        <a:p>
          <a:pPr>
            <a:buChar char="•"/>
          </a:pPr>
          <a:r>
            <a:rPr lang="en-US" sz="1200">
              <a:latin typeface="Calibri"/>
              <a:ea typeface="+mn-ea"/>
              <a:cs typeface="+mn-cs"/>
            </a:rPr>
            <a:t>Secure Funding</a:t>
          </a:r>
        </a:p>
      </dgm:t>
    </dgm:pt>
    <dgm:pt modelId="{53F0A6FB-CB4E-4D5C-8174-5D3E26429ABE}" type="parTrans" cxnId="{1EFAA7B0-AFF8-437E-AA20-198849D735DA}">
      <dgm:prSet/>
      <dgm:spPr/>
      <dgm:t>
        <a:bodyPr/>
        <a:lstStyle/>
        <a:p>
          <a:endParaRPr lang="en-US" sz="1200"/>
        </a:p>
      </dgm:t>
    </dgm:pt>
    <dgm:pt modelId="{2936EB7D-4872-4589-9A1F-12B4144E4E2E}" type="sibTrans" cxnId="{1EFAA7B0-AFF8-437E-AA20-198849D735DA}">
      <dgm:prSet/>
      <dgm:spPr/>
      <dgm:t>
        <a:bodyPr/>
        <a:lstStyle/>
        <a:p>
          <a:endParaRPr lang="en-US" sz="1200"/>
        </a:p>
      </dgm:t>
    </dgm:pt>
    <dgm:pt modelId="{8D635E71-D7D3-457D-9F0F-67214C76ABD1}">
      <dgm:prSet phldrT="[Text]" custT="1"/>
      <dgm:spPr>
        <a:xfrm rot="5400000">
          <a:off x="2536675" y="-1844827"/>
          <a:ext cx="644490" cy="4341483"/>
        </a:xfrm>
        <a:prstGeom prst="round2SameRect">
          <a:avLst/>
        </a:prstGeom>
      </dgm:spPr>
      <dgm:t>
        <a:bodyPr/>
        <a:lstStyle/>
        <a:p>
          <a:pPr>
            <a:buChar char="•"/>
          </a:pPr>
          <a:r>
            <a:rPr lang="en-US" sz="1200">
              <a:latin typeface="Calibri"/>
              <a:ea typeface="+mn-ea"/>
              <a:cs typeface="+mn-cs"/>
            </a:rPr>
            <a:t>Self assessment</a:t>
          </a:r>
        </a:p>
      </dgm:t>
    </dgm:pt>
    <dgm:pt modelId="{EA1B117F-FC3A-4229-AF3A-DA1E28F7C617}" type="parTrans" cxnId="{A1D2EB42-E8C4-4263-A6F7-91C870EB87E6}">
      <dgm:prSet/>
      <dgm:spPr/>
      <dgm:t>
        <a:bodyPr/>
        <a:lstStyle/>
        <a:p>
          <a:endParaRPr lang="en-US" sz="1200"/>
        </a:p>
      </dgm:t>
    </dgm:pt>
    <dgm:pt modelId="{FA6863DB-43E5-47C4-911E-B33A6AEBC80E}" type="sibTrans" cxnId="{A1D2EB42-E8C4-4263-A6F7-91C870EB87E6}">
      <dgm:prSet/>
      <dgm:spPr/>
      <dgm:t>
        <a:bodyPr/>
        <a:lstStyle/>
        <a:p>
          <a:endParaRPr lang="en-US" sz="1200"/>
        </a:p>
      </dgm:t>
    </dgm:pt>
    <dgm:pt modelId="{F5EB94A5-F72D-4A79-BBF1-04269FC215BF}">
      <dgm:prSet phldrT="[Text]" custT="1"/>
      <dgm:spPr>
        <a:xfrm rot="5400000">
          <a:off x="2536506" y="-971376"/>
          <a:ext cx="644829" cy="4341483"/>
        </a:xfrm>
        <a:prstGeom prst="round2SameRect">
          <a:avLst/>
        </a:prstGeom>
      </dgm:spPr>
      <dgm:t>
        <a:bodyPr/>
        <a:lstStyle/>
        <a:p>
          <a:pPr>
            <a:buChar char="•"/>
          </a:pPr>
          <a:r>
            <a:rPr lang="en-US" sz="1200">
              <a:latin typeface="Calibri"/>
              <a:ea typeface="+mn-ea"/>
              <a:cs typeface="+mn-cs"/>
            </a:rPr>
            <a:t>Share values</a:t>
          </a:r>
        </a:p>
      </dgm:t>
    </dgm:pt>
    <dgm:pt modelId="{A94DFDBF-ECC3-47F7-A2C2-619A1D1E6F3C}" type="parTrans" cxnId="{982F4FE6-81DB-48FE-ADBF-7CE0D4A88CD2}">
      <dgm:prSet/>
      <dgm:spPr/>
      <dgm:t>
        <a:bodyPr/>
        <a:lstStyle/>
        <a:p>
          <a:endParaRPr lang="en-US" sz="1200"/>
        </a:p>
      </dgm:t>
    </dgm:pt>
    <dgm:pt modelId="{23B0AF55-A71A-49A7-9EB7-15D6CC864282}" type="sibTrans" cxnId="{982F4FE6-81DB-48FE-ADBF-7CE0D4A88CD2}">
      <dgm:prSet/>
      <dgm:spPr/>
      <dgm:t>
        <a:bodyPr/>
        <a:lstStyle/>
        <a:p>
          <a:endParaRPr lang="en-US" sz="1200"/>
        </a:p>
      </dgm:t>
    </dgm:pt>
    <dgm:pt modelId="{128FF28C-0E9F-40A1-B2E8-8A68C9FC1B5A}">
      <dgm:prSet custT="1"/>
      <dgm:spPr>
        <a:xfrm rot="5400000">
          <a:off x="2548450" y="-98263"/>
          <a:ext cx="644490" cy="4341483"/>
        </a:xfrm>
        <a:prstGeom prst="round2SameRect">
          <a:avLst/>
        </a:prstGeom>
      </dgm:spPr>
      <dgm:t>
        <a:bodyPr/>
        <a:lstStyle/>
        <a:p>
          <a:pPr>
            <a:buChar char="•"/>
          </a:pPr>
          <a:r>
            <a:rPr lang="en-US" sz="1200">
              <a:latin typeface="Calibri"/>
              <a:ea typeface="+mn-ea"/>
              <a:cs typeface="+mn-cs"/>
            </a:rPr>
            <a:t>Design curriculum</a:t>
          </a:r>
        </a:p>
      </dgm:t>
    </dgm:pt>
    <dgm:pt modelId="{DDEDD80C-C813-46EF-A0DA-53A71FEC46C9}" type="parTrans" cxnId="{E325EC72-A9E6-4461-8011-58882252AF86}">
      <dgm:prSet/>
      <dgm:spPr/>
      <dgm:t>
        <a:bodyPr/>
        <a:lstStyle/>
        <a:p>
          <a:endParaRPr lang="en-US" sz="1200"/>
        </a:p>
      </dgm:t>
    </dgm:pt>
    <dgm:pt modelId="{C7B08DC7-500F-42AE-9BC9-2FE302136A8C}" type="sibTrans" cxnId="{E325EC72-A9E6-4461-8011-58882252AF86}">
      <dgm:prSet/>
      <dgm:spPr/>
      <dgm:t>
        <a:bodyPr/>
        <a:lstStyle/>
        <a:p>
          <a:endParaRPr lang="en-US" sz="1200"/>
        </a:p>
      </dgm:t>
    </dgm:pt>
    <dgm:pt modelId="{E51944C7-4CA0-4848-B851-B19FE4A1A851}">
      <dgm:prSet phldrT="[Text]" custT="1"/>
      <dgm:spPr>
        <a:xfrm rot="5400000">
          <a:off x="2536506" y="-971376"/>
          <a:ext cx="644829" cy="4341483"/>
        </a:xfrm>
        <a:prstGeom prst="round2SameRect">
          <a:avLst/>
        </a:prstGeom>
      </dgm:spPr>
      <dgm:t>
        <a:bodyPr/>
        <a:lstStyle/>
        <a:p>
          <a:pPr>
            <a:buChar char="•"/>
          </a:pPr>
          <a:r>
            <a:rPr lang="en-US" sz="1200" b="0" i="0">
              <a:latin typeface="Calibri"/>
              <a:ea typeface="+mn-ea"/>
              <a:cs typeface="+mn-cs"/>
            </a:rPr>
            <a:t>Identify the level of “digital readiness” </a:t>
          </a:r>
          <a:endParaRPr lang="en-US" sz="1200" i="0">
            <a:latin typeface="Calibri"/>
            <a:ea typeface="+mn-ea"/>
            <a:cs typeface="+mn-cs"/>
          </a:endParaRPr>
        </a:p>
      </dgm:t>
    </dgm:pt>
    <dgm:pt modelId="{437C2048-AF22-4F63-968F-13FA1E707EDB}" type="parTrans" cxnId="{3FB11738-8764-47AB-8246-3067D56BD5F9}">
      <dgm:prSet/>
      <dgm:spPr/>
      <dgm:t>
        <a:bodyPr/>
        <a:lstStyle/>
        <a:p>
          <a:endParaRPr lang="en-US" sz="1200"/>
        </a:p>
      </dgm:t>
    </dgm:pt>
    <dgm:pt modelId="{4A3A6FD7-5BF2-4C23-848B-5534ECF9543E}" type="sibTrans" cxnId="{3FB11738-8764-47AB-8246-3067D56BD5F9}">
      <dgm:prSet/>
      <dgm:spPr/>
      <dgm:t>
        <a:bodyPr/>
        <a:lstStyle/>
        <a:p>
          <a:endParaRPr lang="en-US" sz="1200"/>
        </a:p>
      </dgm:t>
    </dgm:pt>
    <dgm:pt modelId="{3FCDDE49-1C86-4A69-81A7-1EE4801DA0FA}">
      <dgm:prSet custT="1"/>
      <dgm:spPr>
        <a:xfrm rot="5400000">
          <a:off x="2548450" y="-98263"/>
          <a:ext cx="644490" cy="4341483"/>
        </a:xfrm>
        <a:prstGeom prst="round2SameRect">
          <a:avLst/>
        </a:prstGeom>
      </dgm:spPr>
      <dgm:t>
        <a:bodyPr/>
        <a:lstStyle/>
        <a:p>
          <a:pPr>
            <a:buChar char="•"/>
          </a:pPr>
          <a:r>
            <a:rPr lang="en-GB" sz="1200" b="0" i="0">
              <a:latin typeface="Calibri"/>
              <a:ea typeface="+mn-ea"/>
              <a:cs typeface="+mn-cs"/>
            </a:rPr>
            <a:t>Decide specifications of the apprenticeship</a:t>
          </a:r>
          <a:endParaRPr lang="en-US" sz="1200" i="0">
            <a:latin typeface="Calibri"/>
            <a:ea typeface="+mn-ea"/>
            <a:cs typeface="+mn-cs"/>
          </a:endParaRPr>
        </a:p>
      </dgm:t>
    </dgm:pt>
    <dgm:pt modelId="{003ED2E6-F051-4624-B822-25EBFDE89ECF}" type="parTrans" cxnId="{D18815EF-0F56-4FDB-BA73-A6C219C79D26}">
      <dgm:prSet/>
      <dgm:spPr/>
      <dgm:t>
        <a:bodyPr/>
        <a:lstStyle/>
        <a:p>
          <a:endParaRPr lang="en-US" sz="1200"/>
        </a:p>
      </dgm:t>
    </dgm:pt>
    <dgm:pt modelId="{497C8D88-DDF8-4BB3-84F3-C851F7620E1D}" type="sibTrans" cxnId="{D18815EF-0F56-4FDB-BA73-A6C219C79D26}">
      <dgm:prSet/>
      <dgm:spPr/>
      <dgm:t>
        <a:bodyPr/>
        <a:lstStyle/>
        <a:p>
          <a:endParaRPr lang="en-US" sz="1200"/>
        </a:p>
      </dgm:t>
    </dgm:pt>
    <dgm:pt modelId="{2B9F3C52-5371-4885-BB05-7CCD42C2F820}">
      <dgm:prSet custT="1"/>
      <dgm:spPr>
        <a:xfrm rot="5400000">
          <a:off x="2536675" y="775018"/>
          <a:ext cx="644490" cy="4341483"/>
        </a:xfrm>
        <a:prstGeom prst="round2SameRect">
          <a:avLst/>
        </a:prstGeom>
      </dgm:spPr>
      <dgm:t>
        <a:bodyPr/>
        <a:lstStyle/>
        <a:p>
          <a:pPr>
            <a:buChar char="•"/>
          </a:pPr>
          <a:r>
            <a:rPr lang="en-GB" sz="1200" b="0" i="0">
              <a:latin typeface="Calibri"/>
              <a:ea typeface="+mn-ea"/>
              <a:cs typeface="+mn-cs"/>
            </a:rPr>
            <a:t>Make sure you have the best tools</a:t>
          </a:r>
          <a:endParaRPr lang="en-US" sz="1200" i="0">
            <a:latin typeface="Calibri"/>
            <a:ea typeface="+mn-ea"/>
            <a:cs typeface="+mn-cs"/>
          </a:endParaRPr>
        </a:p>
      </dgm:t>
    </dgm:pt>
    <dgm:pt modelId="{EE0A3E88-AEFD-4A9C-B2F5-667A3C9544BE}" type="parTrans" cxnId="{393C9513-1C28-48FD-BB93-A9641F6DFB4C}">
      <dgm:prSet/>
      <dgm:spPr/>
      <dgm:t>
        <a:bodyPr/>
        <a:lstStyle/>
        <a:p>
          <a:endParaRPr lang="en-US" sz="1200"/>
        </a:p>
      </dgm:t>
    </dgm:pt>
    <dgm:pt modelId="{47096944-10D7-407D-896A-327E93B95640}" type="sibTrans" cxnId="{393C9513-1C28-48FD-BB93-A9641F6DFB4C}">
      <dgm:prSet/>
      <dgm:spPr/>
      <dgm:t>
        <a:bodyPr/>
        <a:lstStyle/>
        <a:p>
          <a:endParaRPr lang="en-US" sz="1200"/>
        </a:p>
      </dgm:t>
    </dgm:pt>
    <dgm:pt modelId="{708F9346-8B07-4721-95F3-4BDE487BAAB2}">
      <dgm:prSet custT="1"/>
      <dgm:spPr>
        <a:xfrm rot="5400000">
          <a:off x="2536675" y="775018"/>
          <a:ext cx="644490" cy="4341483"/>
        </a:xfrm>
        <a:prstGeom prst="round2SameRect">
          <a:avLst/>
        </a:prstGeom>
      </dgm:spPr>
      <dgm:t>
        <a:bodyPr/>
        <a:lstStyle/>
        <a:p>
          <a:pPr>
            <a:buChar char="•"/>
          </a:pPr>
          <a:r>
            <a:rPr lang="en-GB" sz="1200" b="0" i="0">
              <a:latin typeface="Calibri"/>
              <a:ea typeface="+mn-ea"/>
              <a:cs typeface="+mn-cs"/>
            </a:rPr>
            <a:t>Look at the latest opportunities for tools</a:t>
          </a:r>
          <a:endParaRPr lang="en-US" sz="1200" i="0">
            <a:latin typeface="Calibri"/>
            <a:ea typeface="+mn-ea"/>
            <a:cs typeface="+mn-cs"/>
          </a:endParaRPr>
        </a:p>
      </dgm:t>
    </dgm:pt>
    <dgm:pt modelId="{15E4ABC3-7F97-45EE-8C50-8EB81824E1F1}" type="parTrans" cxnId="{DF997377-AF09-4717-A1AE-DF6E58A75A22}">
      <dgm:prSet/>
      <dgm:spPr/>
      <dgm:t>
        <a:bodyPr/>
        <a:lstStyle/>
        <a:p>
          <a:endParaRPr lang="en-US" sz="1200"/>
        </a:p>
      </dgm:t>
    </dgm:pt>
    <dgm:pt modelId="{06EA0A7C-C576-4FF8-A219-A5FCD1F1295C}" type="sibTrans" cxnId="{DF997377-AF09-4717-A1AE-DF6E58A75A22}">
      <dgm:prSet/>
      <dgm:spPr/>
      <dgm:t>
        <a:bodyPr/>
        <a:lstStyle/>
        <a:p>
          <a:endParaRPr lang="en-US" sz="1200"/>
        </a:p>
      </dgm:t>
    </dgm:pt>
    <dgm:pt modelId="{56F41DCF-14E0-44F5-874C-5F59C9B603D6}">
      <dgm:prSet phldrT="[Text]" custT="1"/>
      <dgm:spPr>
        <a:xfrm rot="5400000">
          <a:off x="2536675" y="1648301"/>
          <a:ext cx="644490" cy="4341483"/>
        </a:xfrm>
        <a:prstGeom prst="round2SameRect">
          <a:avLst/>
        </a:prstGeom>
      </dgm:spPr>
      <dgm:t>
        <a:bodyPr/>
        <a:lstStyle/>
        <a:p>
          <a:pPr>
            <a:buChar char="•"/>
          </a:pPr>
          <a:r>
            <a:rPr lang="en-GB" sz="1200" b="0" i="0">
              <a:latin typeface="Calibri"/>
              <a:ea typeface="+mn-ea"/>
              <a:cs typeface="+mn-cs"/>
            </a:rPr>
            <a:t>Follow up on the digital tools</a:t>
          </a:r>
          <a:endParaRPr lang="en-US" sz="1200" i="0">
            <a:latin typeface="Calibri"/>
            <a:ea typeface="+mn-ea"/>
            <a:cs typeface="+mn-cs"/>
          </a:endParaRPr>
        </a:p>
      </dgm:t>
    </dgm:pt>
    <dgm:pt modelId="{665EA4BA-27A1-4273-BF6B-B4E24BAA7FBB}" type="parTrans" cxnId="{585C41AE-DE36-4AB8-9355-D41CC8A9888F}">
      <dgm:prSet/>
      <dgm:spPr/>
      <dgm:t>
        <a:bodyPr/>
        <a:lstStyle/>
        <a:p>
          <a:endParaRPr lang="en-US" sz="1200"/>
        </a:p>
      </dgm:t>
    </dgm:pt>
    <dgm:pt modelId="{373FCF31-643E-4F06-B7F4-2A9C2387EE8D}" type="sibTrans" cxnId="{585C41AE-DE36-4AB8-9355-D41CC8A9888F}">
      <dgm:prSet/>
      <dgm:spPr/>
      <dgm:t>
        <a:bodyPr/>
        <a:lstStyle/>
        <a:p>
          <a:endParaRPr lang="en-US" sz="1200"/>
        </a:p>
      </dgm:t>
    </dgm:pt>
    <dgm:pt modelId="{CB12FA34-7EE2-4FC0-8B4B-69E3D9CADD12}">
      <dgm:prSet phldrT="[Text]" custT="1"/>
      <dgm:spPr>
        <a:xfrm rot="5400000">
          <a:off x="2536675" y="1648301"/>
          <a:ext cx="644490" cy="4341483"/>
        </a:xfrm>
        <a:prstGeom prst="round2SameRect">
          <a:avLst/>
        </a:prstGeom>
      </dgm:spPr>
      <dgm:t>
        <a:bodyPr/>
        <a:lstStyle/>
        <a:p>
          <a:pPr>
            <a:buChar char="•"/>
          </a:pPr>
          <a:r>
            <a:rPr lang="en-GB" sz="1200" b="0" i="0">
              <a:latin typeface="Calibri"/>
              <a:ea typeface="+mn-ea"/>
              <a:cs typeface="+mn-cs"/>
            </a:rPr>
            <a:t>Use digitalisation to follow up on the apprenticeship</a:t>
          </a:r>
          <a:endParaRPr lang="en-US" sz="1200" i="0">
            <a:latin typeface="Calibri"/>
            <a:ea typeface="+mn-ea"/>
            <a:cs typeface="+mn-cs"/>
          </a:endParaRPr>
        </a:p>
      </dgm:t>
    </dgm:pt>
    <dgm:pt modelId="{CE451A90-7594-4083-B428-17789D231536}" type="parTrans" cxnId="{2324DE45-439B-48E9-9D6D-02E633D75811}">
      <dgm:prSet/>
      <dgm:spPr/>
      <dgm:t>
        <a:bodyPr/>
        <a:lstStyle/>
        <a:p>
          <a:endParaRPr lang="en-US" sz="1200"/>
        </a:p>
      </dgm:t>
    </dgm:pt>
    <dgm:pt modelId="{CA0C2AC5-2EA4-4E71-9536-7C0A46FDCB60}" type="sibTrans" cxnId="{2324DE45-439B-48E9-9D6D-02E633D75811}">
      <dgm:prSet/>
      <dgm:spPr/>
      <dgm:t>
        <a:bodyPr/>
        <a:lstStyle/>
        <a:p>
          <a:endParaRPr lang="en-US" sz="1200"/>
        </a:p>
      </dgm:t>
    </dgm:pt>
    <dgm:pt modelId="{7A721B50-4530-4A22-AC82-1C2F00819D2E}">
      <dgm:prSet custT="1"/>
      <dgm:spPr>
        <a:xfrm rot="5400000">
          <a:off x="2548450" y="-98263"/>
          <a:ext cx="644490" cy="4341483"/>
        </a:xfrm>
        <a:prstGeom prst="round2SameRect">
          <a:avLst/>
        </a:prstGeom>
      </dgm:spPr>
      <dgm:t>
        <a:bodyPr/>
        <a:lstStyle/>
        <a:p>
          <a:pPr>
            <a:buChar char="•"/>
          </a:pPr>
          <a:r>
            <a:rPr lang="en-GB" sz="1200" i="0">
              <a:latin typeface="Calibri"/>
              <a:ea typeface="+mn-ea"/>
              <a:cs typeface="+mn-cs"/>
            </a:rPr>
            <a:t>Make clear who </a:t>
          </a:r>
          <a:r>
            <a:rPr lang="en-US" sz="1200" i="0">
              <a:latin typeface="Calibri"/>
              <a:ea typeface="+mn-ea"/>
              <a:cs typeface="+mn-cs"/>
            </a:rPr>
            <a:t>is responsible for the development of the students </a:t>
          </a:r>
          <a:r>
            <a:rPr lang="en-GB" sz="1200" b="0" i="0">
              <a:latin typeface="Calibri"/>
              <a:ea typeface="+mn-ea"/>
              <a:cs typeface="+mn-cs"/>
            </a:rPr>
            <a:t> </a:t>
          </a:r>
          <a:endParaRPr lang="en-US" sz="1200" i="0">
            <a:latin typeface="Calibri"/>
            <a:ea typeface="+mn-ea"/>
            <a:cs typeface="+mn-cs"/>
          </a:endParaRPr>
        </a:p>
      </dgm:t>
    </dgm:pt>
    <dgm:pt modelId="{1221C930-193D-47B9-9CC2-1972D53B5A29}" type="parTrans" cxnId="{6286615E-1BE0-4C70-BACF-4104A5488CB2}">
      <dgm:prSet/>
      <dgm:spPr/>
      <dgm:t>
        <a:bodyPr/>
        <a:lstStyle/>
        <a:p>
          <a:endParaRPr lang="en-US" sz="2000"/>
        </a:p>
      </dgm:t>
    </dgm:pt>
    <dgm:pt modelId="{E7D7B3E7-3106-4EC7-A4BD-819B87B2024A}" type="sibTrans" cxnId="{6286615E-1BE0-4C70-BACF-4104A5488CB2}">
      <dgm:prSet/>
      <dgm:spPr/>
      <dgm:t>
        <a:bodyPr/>
        <a:lstStyle/>
        <a:p>
          <a:endParaRPr lang="en-US" sz="2000"/>
        </a:p>
      </dgm:t>
    </dgm:pt>
    <dgm:pt modelId="{D1CC2769-BF68-40EB-8B82-995B27EF6131}" type="pres">
      <dgm:prSet presAssocID="{E214FB5C-EDD0-4189-A78A-112D4E609DBA}" presName="linearFlow" presStyleCnt="0">
        <dgm:presLayoutVars>
          <dgm:dir/>
          <dgm:animLvl val="lvl"/>
          <dgm:resizeHandles val="exact"/>
        </dgm:presLayoutVars>
      </dgm:prSet>
      <dgm:spPr/>
    </dgm:pt>
    <dgm:pt modelId="{6D1A5F7D-6214-4447-BCE9-8B7D816504C7}" type="pres">
      <dgm:prSet presAssocID="{8E298664-B6AE-423D-BB0F-93803BFB8EE7}" presName="composite" presStyleCnt="0"/>
      <dgm:spPr/>
    </dgm:pt>
    <dgm:pt modelId="{61ED0EEB-9E5C-4ACB-8707-52A0A8B8CF3A}" type="pres">
      <dgm:prSet presAssocID="{8E298664-B6AE-423D-BB0F-93803BFB8EE7}" presName="parentText" presStyleLbl="alignNode1" presStyleIdx="0" presStyleCnt="5">
        <dgm:presLayoutVars>
          <dgm:chMax val="1"/>
          <dgm:bulletEnabled val="1"/>
        </dgm:presLayoutVars>
      </dgm:prSet>
      <dgm:spPr/>
    </dgm:pt>
    <dgm:pt modelId="{E4C34532-EE9F-414C-9497-0AEA4BAC3AD8}" type="pres">
      <dgm:prSet presAssocID="{8E298664-B6AE-423D-BB0F-93803BFB8EE7}" presName="descendantText" presStyleLbl="alignAcc1" presStyleIdx="0" presStyleCnt="5">
        <dgm:presLayoutVars>
          <dgm:bulletEnabled val="1"/>
        </dgm:presLayoutVars>
      </dgm:prSet>
      <dgm:spPr/>
    </dgm:pt>
    <dgm:pt modelId="{BFDE2AA9-A603-4E03-83AC-595C8F851A2F}" type="pres">
      <dgm:prSet presAssocID="{DCFE452F-C117-4D7E-8886-8078354F4580}" presName="sp" presStyleCnt="0"/>
      <dgm:spPr/>
    </dgm:pt>
    <dgm:pt modelId="{9A0859D2-C66A-43A4-9D3A-35C7C46B1AB6}" type="pres">
      <dgm:prSet presAssocID="{CDD99471-0ADC-48A1-9A0A-2845E82FC3B8}" presName="composite" presStyleCnt="0"/>
      <dgm:spPr/>
    </dgm:pt>
    <dgm:pt modelId="{C5A68CB5-4043-4BCD-810D-39C89A0477CA}" type="pres">
      <dgm:prSet presAssocID="{CDD99471-0ADC-48A1-9A0A-2845E82FC3B8}" presName="parentText" presStyleLbl="alignNode1" presStyleIdx="1" presStyleCnt="5">
        <dgm:presLayoutVars>
          <dgm:chMax val="1"/>
          <dgm:bulletEnabled val="1"/>
        </dgm:presLayoutVars>
      </dgm:prSet>
      <dgm:spPr/>
    </dgm:pt>
    <dgm:pt modelId="{7F83F5BE-4AC3-4974-8798-8FE160009D1D}" type="pres">
      <dgm:prSet presAssocID="{CDD99471-0ADC-48A1-9A0A-2845E82FC3B8}" presName="descendantText" presStyleLbl="alignAcc1" presStyleIdx="1" presStyleCnt="5">
        <dgm:presLayoutVars>
          <dgm:bulletEnabled val="1"/>
        </dgm:presLayoutVars>
      </dgm:prSet>
      <dgm:spPr/>
    </dgm:pt>
    <dgm:pt modelId="{1564EBF8-841A-41BC-8C43-B225D70EB02E}" type="pres">
      <dgm:prSet presAssocID="{253E0F08-0E1B-4D07-893E-D5E17F65D3C5}" presName="sp" presStyleCnt="0"/>
      <dgm:spPr/>
    </dgm:pt>
    <dgm:pt modelId="{762C5C30-A2AA-4FF5-9B1A-7D2F92C34523}" type="pres">
      <dgm:prSet presAssocID="{BC0C4903-70BE-4B50-A3A5-236A11827BD0}" presName="composite" presStyleCnt="0"/>
      <dgm:spPr/>
    </dgm:pt>
    <dgm:pt modelId="{6663E89D-19A8-459F-8CA4-017B486A995B}" type="pres">
      <dgm:prSet presAssocID="{BC0C4903-70BE-4B50-A3A5-236A11827BD0}" presName="parentText" presStyleLbl="alignNode1" presStyleIdx="2" presStyleCnt="5" custScaleX="103393">
        <dgm:presLayoutVars>
          <dgm:chMax val="1"/>
          <dgm:bulletEnabled val="1"/>
        </dgm:presLayoutVars>
      </dgm:prSet>
      <dgm:spPr/>
    </dgm:pt>
    <dgm:pt modelId="{185823C6-15FB-497B-B457-305D76DA2D75}" type="pres">
      <dgm:prSet presAssocID="{BC0C4903-70BE-4B50-A3A5-236A11827BD0}" presName="descendantText" presStyleLbl="alignAcc1" presStyleIdx="2" presStyleCnt="5">
        <dgm:presLayoutVars>
          <dgm:bulletEnabled val="1"/>
        </dgm:presLayoutVars>
      </dgm:prSet>
      <dgm:spPr/>
    </dgm:pt>
    <dgm:pt modelId="{FF468EF7-0B91-408F-A0D9-39E42C3FACDD}" type="pres">
      <dgm:prSet presAssocID="{976059FF-FF8D-4966-9F11-D623AE4E5DDE}" presName="sp" presStyleCnt="0"/>
      <dgm:spPr/>
    </dgm:pt>
    <dgm:pt modelId="{70CA4AE0-9330-4754-892C-80AFB79CA949}" type="pres">
      <dgm:prSet presAssocID="{C59E58CF-8821-4E08-B3E5-522C553EC614}" presName="composite" presStyleCnt="0"/>
      <dgm:spPr/>
    </dgm:pt>
    <dgm:pt modelId="{39ADEE7F-06A5-4DD8-AD98-91C3063C22B7}" type="pres">
      <dgm:prSet presAssocID="{C59E58CF-8821-4E08-B3E5-522C553EC614}" presName="parentText" presStyleLbl="alignNode1" presStyleIdx="3" presStyleCnt="5">
        <dgm:presLayoutVars>
          <dgm:chMax val="1"/>
          <dgm:bulletEnabled val="1"/>
        </dgm:presLayoutVars>
      </dgm:prSet>
      <dgm:spPr/>
    </dgm:pt>
    <dgm:pt modelId="{7DFE1978-C389-48EC-8DFE-75255FD93ED1}" type="pres">
      <dgm:prSet presAssocID="{C59E58CF-8821-4E08-B3E5-522C553EC614}" presName="descendantText" presStyleLbl="alignAcc1" presStyleIdx="3" presStyleCnt="5">
        <dgm:presLayoutVars>
          <dgm:bulletEnabled val="1"/>
        </dgm:presLayoutVars>
      </dgm:prSet>
      <dgm:spPr/>
    </dgm:pt>
    <dgm:pt modelId="{A9CBF508-7B64-4403-AB86-C08E28B0BCBE}" type="pres">
      <dgm:prSet presAssocID="{FCA8218B-0158-42DC-B933-D0A542C9D50E}" presName="sp" presStyleCnt="0"/>
      <dgm:spPr/>
    </dgm:pt>
    <dgm:pt modelId="{11A02545-889B-458C-9BAB-CADFACD0492B}" type="pres">
      <dgm:prSet presAssocID="{C373E9A8-4FAE-4370-AB4C-7730D3CAE50D}" presName="composite" presStyleCnt="0"/>
      <dgm:spPr/>
    </dgm:pt>
    <dgm:pt modelId="{B97A477A-0E45-4657-A1EF-3A1C64A58E4A}" type="pres">
      <dgm:prSet presAssocID="{C373E9A8-4FAE-4370-AB4C-7730D3CAE50D}" presName="parentText" presStyleLbl="alignNode1" presStyleIdx="4" presStyleCnt="5">
        <dgm:presLayoutVars>
          <dgm:chMax val="1"/>
          <dgm:bulletEnabled val="1"/>
        </dgm:presLayoutVars>
      </dgm:prSet>
      <dgm:spPr/>
    </dgm:pt>
    <dgm:pt modelId="{55070726-C6B7-45BD-9C4D-A4BE4C8771B0}" type="pres">
      <dgm:prSet presAssocID="{C373E9A8-4FAE-4370-AB4C-7730D3CAE50D}" presName="descendantText" presStyleLbl="alignAcc1" presStyleIdx="4" presStyleCnt="5">
        <dgm:presLayoutVars>
          <dgm:bulletEnabled val="1"/>
        </dgm:presLayoutVars>
      </dgm:prSet>
      <dgm:spPr/>
    </dgm:pt>
  </dgm:ptLst>
  <dgm:cxnLst>
    <dgm:cxn modelId="{4EC58701-430F-487E-A13E-C40A7A055CCF}" srcId="{E214FB5C-EDD0-4189-A78A-112D4E609DBA}" destId="{CDD99471-0ADC-48A1-9A0A-2845E82FC3B8}" srcOrd="1" destOrd="0" parTransId="{2538AD6D-A4A8-4234-8FCD-152ED5C5BDED}" sibTransId="{253E0F08-0E1B-4D07-893E-D5E17F65D3C5}"/>
    <dgm:cxn modelId="{47343102-D4F9-4DAB-8240-121036452172}" srcId="{C373E9A8-4FAE-4370-AB4C-7730D3CAE50D}" destId="{A6296885-F3FB-4F70-8AB8-6BEE35D2EE0F}" srcOrd="0" destOrd="0" parTransId="{0C580E7B-5F86-4662-A334-0C6B9062CC3E}" sibTransId="{8F6B93AA-1C26-42C0-AA51-FAE457F11BCE}"/>
    <dgm:cxn modelId="{7EF20503-532D-4013-9E0F-CB068EAFE709}" type="presOf" srcId="{A6296885-F3FB-4F70-8AB8-6BEE35D2EE0F}" destId="{55070726-C6B7-45BD-9C4D-A4BE4C8771B0}" srcOrd="0" destOrd="0" presId="urn:microsoft.com/office/officeart/2005/8/layout/chevron2"/>
    <dgm:cxn modelId="{60BCBC12-EC94-48D3-A6D3-D572039DB511}" srcId="{CDD99471-0ADC-48A1-9A0A-2845E82FC3B8}" destId="{C9D415D6-4ECD-409B-8EDB-57B1445BAA19}" srcOrd="0" destOrd="0" parTransId="{7C0F135A-C2DB-4EA6-B5A5-840270F0B6F0}" sibTransId="{ADCA7852-9A99-4AD4-BE6A-D9A89294DF45}"/>
    <dgm:cxn modelId="{393C9513-1C28-48FD-BB93-A9641F6DFB4C}" srcId="{C59E58CF-8821-4E08-B3E5-522C553EC614}" destId="{2B9F3C52-5371-4885-BB05-7CCD42C2F820}" srcOrd="1" destOrd="0" parTransId="{EE0A3E88-AEFD-4A9C-B2F5-667A3C9544BE}" sibTransId="{47096944-10D7-407D-896A-327E93B95640}"/>
    <dgm:cxn modelId="{E0B99218-59AA-4755-8F3D-E3DCF0977578}" srcId="{8E298664-B6AE-423D-BB0F-93803BFB8EE7}" destId="{02D83BCA-A828-4C25-920C-741D1B111E6C}" srcOrd="0" destOrd="0" parTransId="{70D9199C-EDF1-4534-98BD-791937079661}" sibTransId="{2210D516-B0BB-4CF3-8D97-6DC5DC2ADD0E}"/>
    <dgm:cxn modelId="{3999C71C-3122-4207-8732-8A9A12716F66}" type="presOf" srcId="{614303E1-6CD6-4E4C-AB7F-FFE05EF0342E}" destId="{7DFE1978-C389-48EC-8DFE-75255FD93ED1}" srcOrd="0" destOrd="0" presId="urn:microsoft.com/office/officeart/2005/8/layout/chevron2"/>
    <dgm:cxn modelId="{A1BF0121-4A8C-458A-BD23-52EC389349CA}" srcId="{E214FB5C-EDD0-4189-A78A-112D4E609DBA}" destId="{8E298664-B6AE-423D-BB0F-93803BFB8EE7}" srcOrd="0" destOrd="0" parTransId="{49FABCBB-214B-446B-A2CE-733CC17E239B}" sibTransId="{DCFE452F-C117-4D7E-8886-8078354F4580}"/>
    <dgm:cxn modelId="{6101DF22-7693-4622-920D-1960E532E9ED}" type="presOf" srcId="{C373E9A8-4FAE-4370-AB4C-7730D3CAE50D}" destId="{B97A477A-0E45-4657-A1EF-3A1C64A58E4A}" srcOrd="0" destOrd="0" presId="urn:microsoft.com/office/officeart/2005/8/layout/chevron2"/>
    <dgm:cxn modelId="{D94DF629-3F09-4A05-9F83-4AF0BBDB740C}" type="presOf" srcId="{E214FB5C-EDD0-4189-A78A-112D4E609DBA}" destId="{D1CC2769-BF68-40EB-8B82-995B27EF6131}" srcOrd="0" destOrd="0" presId="urn:microsoft.com/office/officeart/2005/8/layout/chevron2"/>
    <dgm:cxn modelId="{76658F2E-DA0D-4D0C-87B7-CA1754A33B21}" srcId="{C59E58CF-8821-4E08-B3E5-522C553EC614}" destId="{614303E1-6CD6-4E4C-AB7F-FFE05EF0342E}" srcOrd="0" destOrd="0" parTransId="{B20C6A1F-1E53-49BE-9D18-A2F5C6075468}" sibTransId="{02297C86-F38B-4F1C-80F1-C59AFE6A3404}"/>
    <dgm:cxn modelId="{C92F6F34-C2A0-47E6-98FA-84257F73CED3}" srcId="{E214FB5C-EDD0-4189-A78A-112D4E609DBA}" destId="{BC0C4903-70BE-4B50-A3A5-236A11827BD0}" srcOrd="2" destOrd="0" parTransId="{05C5DCC3-4E31-4EE4-A5EB-33F6BE5ED8B4}" sibTransId="{976059FF-FF8D-4966-9F11-D623AE4E5DDE}"/>
    <dgm:cxn modelId="{3FB11738-8764-47AB-8246-3067D56BD5F9}" srcId="{CDD99471-0ADC-48A1-9A0A-2845E82FC3B8}" destId="{E51944C7-4CA0-4848-B851-B19FE4A1A851}" srcOrd="2" destOrd="0" parTransId="{437C2048-AF22-4F63-968F-13FA1E707EDB}" sibTransId="{4A3A6FD7-5BF2-4C23-848B-5534ECF9543E}"/>
    <dgm:cxn modelId="{4231E23A-7B1E-4806-B298-FFEFB92A82A8}" type="presOf" srcId="{56F41DCF-14E0-44F5-874C-5F59C9B603D6}" destId="{55070726-C6B7-45BD-9C4D-A4BE4C8771B0}" srcOrd="0" destOrd="1" presId="urn:microsoft.com/office/officeart/2005/8/layout/chevron2"/>
    <dgm:cxn modelId="{6286615E-1BE0-4C70-BACF-4104A5488CB2}" srcId="{BC0C4903-70BE-4B50-A3A5-236A11827BD0}" destId="{7A721B50-4530-4A22-AC82-1C2F00819D2E}" srcOrd="2" destOrd="0" parTransId="{1221C930-193D-47B9-9CC2-1972D53B5A29}" sibTransId="{E7D7B3E7-3106-4EC7-A4BD-819B87B2024A}"/>
    <dgm:cxn modelId="{A1D2EB42-E8C4-4263-A6F7-91C870EB87E6}" srcId="{8E298664-B6AE-423D-BB0F-93803BFB8EE7}" destId="{8D635E71-D7D3-457D-9F0F-67214C76ABD1}" srcOrd="2" destOrd="0" parTransId="{EA1B117F-FC3A-4229-AF3A-DA1E28F7C617}" sibTransId="{FA6863DB-43E5-47C4-911E-B33A6AEBC80E}"/>
    <dgm:cxn modelId="{777B0D45-4858-4186-8A6E-1A84A14581F8}" type="presOf" srcId="{128FF28C-0E9F-40A1-B2E8-8A68C9FC1B5A}" destId="{185823C6-15FB-497B-B457-305D76DA2D75}" srcOrd="0" destOrd="0" presId="urn:microsoft.com/office/officeart/2005/8/layout/chevron2"/>
    <dgm:cxn modelId="{2324DE45-439B-48E9-9D6D-02E633D75811}" srcId="{C373E9A8-4FAE-4370-AB4C-7730D3CAE50D}" destId="{CB12FA34-7EE2-4FC0-8B4B-69E3D9CADD12}" srcOrd="2" destOrd="0" parTransId="{CE451A90-7594-4083-B428-17789D231536}" sibTransId="{CA0C2AC5-2EA4-4E71-9536-7C0A46FDCB60}"/>
    <dgm:cxn modelId="{8720DE66-8B61-4B52-9EA1-9EAC65C570B0}" type="presOf" srcId="{708F9346-8B07-4721-95F3-4BDE487BAAB2}" destId="{7DFE1978-C389-48EC-8DFE-75255FD93ED1}" srcOrd="0" destOrd="2" presId="urn:microsoft.com/office/officeart/2005/8/layout/chevron2"/>
    <dgm:cxn modelId="{21094448-33B6-4766-9947-2DC5D3A7EC52}" srcId="{E214FB5C-EDD0-4189-A78A-112D4E609DBA}" destId="{C59E58CF-8821-4E08-B3E5-522C553EC614}" srcOrd="3" destOrd="0" parTransId="{72A638A1-375F-4A15-8E2F-D8793B8CB9B9}" sibTransId="{FCA8218B-0158-42DC-B933-D0A542C9D50E}"/>
    <dgm:cxn modelId="{58204E4A-4361-420C-9AD1-3357737AA201}" type="presOf" srcId="{7A721B50-4530-4A22-AC82-1C2F00819D2E}" destId="{185823C6-15FB-497B-B457-305D76DA2D75}" srcOrd="0" destOrd="2" presId="urn:microsoft.com/office/officeart/2005/8/layout/chevron2"/>
    <dgm:cxn modelId="{0500964E-EBED-40F9-985A-999F4934BE21}" type="presOf" srcId="{C59E58CF-8821-4E08-B3E5-522C553EC614}" destId="{39ADEE7F-06A5-4DD8-AD98-91C3063C22B7}" srcOrd="0" destOrd="0" presId="urn:microsoft.com/office/officeart/2005/8/layout/chevron2"/>
    <dgm:cxn modelId="{E325EC72-A9E6-4461-8011-58882252AF86}" srcId="{BC0C4903-70BE-4B50-A3A5-236A11827BD0}" destId="{128FF28C-0E9F-40A1-B2E8-8A68C9FC1B5A}" srcOrd="0" destOrd="0" parTransId="{DDEDD80C-C813-46EF-A0DA-53A71FEC46C9}" sibTransId="{C7B08DC7-500F-42AE-9BC9-2FE302136A8C}"/>
    <dgm:cxn modelId="{6571BE74-F45D-4342-BC62-53222D467699}" type="presOf" srcId="{02D83BCA-A828-4C25-920C-741D1B111E6C}" destId="{E4C34532-EE9F-414C-9497-0AEA4BAC3AD8}" srcOrd="0" destOrd="0" presId="urn:microsoft.com/office/officeart/2005/8/layout/chevron2"/>
    <dgm:cxn modelId="{DF997377-AF09-4717-A1AE-DF6E58A75A22}" srcId="{C59E58CF-8821-4E08-B3E5-522C553EC614}" destId="{708F9346-8B07-4721-95F3-4BDE487BAAB2}" srcOrd="2" destOrd="0" parTransId="{15E4ABC3-7F97-45EE-8C50-8EB81824E1F1}" sibTransId="{06EA0A7C-C576-4FF8-A219-A5FCD1F1295C}"/>
    <dgm:cxn modelId="{76DAA778-9A91-48E3-8C8A-176AF4A10BB9}" type="presOf" srcId="{8D635E71-D7D3-457D-9F0F-67214C76ABD1}" destId="{E4C34532-EE9F-414C-9497-0AEA4BAC3AD8}" srcOrd="0" destOrd="2" presId="urn:microsoft.com/office/officeart/2005/8/layout/chevron2"/>
    <dgm:cxn modelId="{6D3C7589-CE65-46CF-8FCE-907D0C7165AB}" type="presOf" srcId="{2E512FF8-EFB3-4654-9FD6-24EAC837FB2E}" destId="{E4C34532-EE9F-414C-9497-0AEA4BAC3AD8}" srcOrd="0" destOrd="1" presId="urn:microsoft.com/office/officeart/2005/8/layout/chevron2"/>
    <dgm:cxn modelId="{C97EFE8B-D10C-40AA-BE28-BD44FDDCF242}" type="presOf" srcId="{2B9F3C52-5371-4885-BB05-7CCD42C2F820}" destId="{7DFE1978-C389-48EC-8DFE-75255FD93ED1}" srcOrd="0" destOrd="1" presId="urn:microsoft.com/office/officeart/2005/8/layout/chevron2"/>
    <dgm:cxn modelId="{ED21E78E-6722-4557-A790-5A7883A21EF0}" type="presOf" srcId="{E51944C7-4CA0-4848-B851-B19FE4A1A851}" destId="{7F83F5BE-4AC3-4974-8798-8FE160009D1D}" srcOrd="0" destOrd="2" presId="urn:microsoft.com/office/officeart/2005/8/layout/chevron2"/>
    <dgm:cxn modelId="{2B7E57AB-FED9-4950-9DCC-9ABC0318E466}" type="presOf" srcId="{CDD99471-0ADC-48A1-9A0A-2845E82FC3B8}" destId="{C5A68CB5-4043-4BCD-810D-39C89A0477CA}" srcOrd="0" destOrd="0" presId="urn:microsoft.com/office/officeart/2005/8/layout/chevron2"/>
    <dgm:cxn modelId="{585C41AE-DE36-4AB8-9355-D41CC8A9888F}" srcId="{C373E9A8-4FAE-4370-AB4C-7730D3CAE50D}" destId="{56F41DCF-14E0-44F5-874C-5F59C9B603D6}" srcOrd="1" destOrd="0" parTransId="{665EA4BA-27A1-4273-BF6B-B4E24BAA7FBB}" sibTransId="{373FCF31-643E-4F06-B7F4-2A9C2387EE8D}"/>
    <dgm:cxn modelId="{1EFAA7B0-AFF8-437E-AA20-198849D735DA}" srcId="{8E298664-B6AE-423D-BB0F-93803BFB8EE7}" destId="{2E512FF8-EFB3-4654-9FD6-24EAC837FB2E}" srcOrd="1" destOrd="0" parTransId="{53F0A6FB-CB4E-4D5C-8174-5D3E26429ABE}" sibTransId="{2936EB7D-4872-4589-9A1F-12B4144E4E2E}"/>
    <dgm:cxn modelId="{322A4CB6-3A92-4F26-9EEB-E8789649B3DB}" type="presOf" srcId="{F5EB94A5-F72D-4A79-BBF1-04269FC215BF}" destId="{7F83F5BE-4AC3-4974-8798-8FE160009D1D}" srcOrd="0" destOrd="1" presId="urn:microsoft.com/office/officeart/2005/8/layout/chevron2"/>
    <dgm:cxn modelId="{1A9E4FC1-175F-4E95-A328-70B474062025}" srcId="{E214FB5C-EDD0-4189-A78A-112D4E609DBA}" destId="{C373E9A8-4FAE-4370-AB4C-7730D3CAE50D}" srcOrd="4" destOrd="0" parTransId="{51754251-EF30-4EB2-AB95-8D165EE6F7E3}" sibTransId="{8B4A9B8D-E33B-4851-B33F-820432085A25}"/>
    <dgm:cxn modelId="{C4D339C7-C57D-4C93-8CD2-D2B3CBA35722}" type="presOf" srcId="{3FCDDE49-1C86-4A69-81A7-1EE4801DA0FA}" destId="{185823C6-15FB-497B-B457-305D76DA2D75}" srcOrd="0" destOrd="1" presId="urn:microsoft.com/office/officeart/2005/8/layout/chevron2"/>
    <dgm:cxn modelId="{BD250DD1-B71B-4E67-93FB-C40CD6040A72}" type="presOf" srcId="{BC0C4903-70BE-4B50-A3A5-236A11827BD0}" destId="{6663E89D-19A8-459F-8CA4-017B486A995B}" srcOrd="0" destOrd="0" presId="urn:microsoft.com/office/officeart/2005/8/layout/chevron2"/>
    <dgm:cxn modelId="{9D7871E2-0114-44FE-81A3-A766D0CC77D9}" type="presOf" srcId="{C9D415D6-4ECD-409B-8EDB-57B1445BAA19}" destId="{7F83F5BE-4AC3-4974-8798-8FE160009D1D}" srcOrd="0" destOrd="0" presId="urn:microsoft.com/office/officeart/2005/8/layout/chevron2"/>
    <dgm:cxn modelId="{982F4FE6-81DB-48FE-ADBF-7CE0D4A88CD2}" srcId="{CDD99471-0ADC-48A1-9A0A-2845E82FC3B8}" destId="{F5EB94A5-F72D-4A79-BBF1-04269FC215BF}" srcOrd="1" destOrd="0" parTransId="{A94DFDBF-ECC3-47F7-A2C2-619A1D1E6F3C}" sibTransId="{23B0AF55-A71A-49A7-9EB7-15D6CC864282}"/>
    <dgm:cxn modelId="{D18815EF-0F56-4FDB-BA73-A6C219C79D26}" srcId="{BC0C4903-70BE-4B50-A3A5-236A11827BD0}" destId="{3FCDDE49-1C86-4A69-81A7-1EE4801DA0FA}" srcOrd="1" destOrd="0" parTransId="{003ED2E6-F051-4624-B822-25EBFDE89ECF}" sibTransId="{497C8D88-DDF8-4BB3-84F3-C851F7620E1D}"/>
    <dgm:cxn modelId="{82EEDFF2-37FE-417F-B0F9-49F56E72380C}" type="presOf" srcId="{CB12FA34-7EE2-4FC0-8B4B-69E3D9CADD12}" destId="{55070726-C6B7-45BD-9C4D-A4BE4C8771B0}" srcOrd="0" destOrd="2" presId="urn:microsoft.com/office/officeart/2005/8/layout/chevron2"/>
    <dgm:cxn modelId="{6D18AEF8-BF91-4628-8746-35E1C2193789}" type="presOf" srcId="{8E298664-B6AE-423D-BB0F-93803BFB8EE7}" destId="{61ED0EEB-9E5C-4ACB-8707-52A0A8B8CF3A}" srcOrd="0" destOrd="0" presId="urn:microsoft.com/office/officeart/2005/8/layout/chevron2"/>
    <dgm:cxn modelId="{64CF9FFA-D441-4988-8ED9-A48534B80265}" type="presParOf" srcId="{D1CC2769-BF68-40EB-8B82-995B27EF6131}" destId="{6D1A5F7D-6214-4447-BCE9-8B7D816504C7}" srcOrd="0" destOrd="0" presId="urn:microsoft.com/office/officeart/2005/8/layout/chevron2"/>
    <dgm:cxn modelId="{D46E41FB-9834-4979-A2BE-77C82A905072}" type="presParOf" srcId="{6D1A5F7D-6214-4447-BCE9-8B7D816504C7}" destId="{61ED0EEB-9E5C-4ACB-8707-52A0A8B8CF3A}" srcOrd="0" destOrd="0" presId="urn:microsoft.com/office/officeart/2005/8/layout/chevron2"/>
    <dgm:cxn modelId="{9439795F-4BB6-4304-A0F8-48B30953E0AC}" type="presParOf" srcId="{6D1A5F7D-6214-4447-BCE9-8B7D816504C7}" destId="{E4C34532-EE9F-414C-9497-0AEA4BAC3AD8}" srcOrd="1" destOrd="0" presId="urn:microsoft.com/office/officeart/2005/8/layout/chevron2"/>
    <dgm:cxn modelId="{187D73D9-E330-4BE5-A8A9-F990FE115721}" type="presParOf" srcId="{D1CC2769-BF68-40EB-8B82-995B27EF6131}" destId="{BFDE2AA9-A603-4E03-83AC-595C8F851A2F}" srcOrd="1" destOrd="0" presId="urn:microsoft.com/office/officeart/2005/8/layout/chevron2"/>
    <dgm:cxn modelId="{65362D82-066C-461F-AF49-F90B059132FA}" type="presParOf" srcId="{D1CC2769-BF68-40EB-8B82-995B27EF6131}" destId="{9A0859D2-C66A-43A4-9D3A-35C7C46B1AB6}" srcOrd="2" destOrd="0" presId="urn:microsoft.com/office/officeart/2005/8/layout/chevron2"/>
    <dgm:cxn modelId="{0E4E2E60-D374-4683-83A4-30E371E2553B}" type="presParOf" srcId="{9A0859D2-C66A-43A4-9D3A-35C7C46B1AB6}" destId="{C5A68CB5-4043-4BCD-810D-39C89A0477CA}" srcOrd="0" destOrd="0" presId="urn:microsoft.com/office/officeart/2005/8/layout/chevron2"/>
    <dgm:cxn modelId="{CF83FBE1-2229-4498-BC6F-9473C0AA8FBF}" type="presParOf" srcId="{9A0859D2-C66A-43A4-9D3A-35C7C46B1AB6}" destId="{7F83F5BE-4AC3-4974-8798-8FE160009D1D}" srcOrd="1" destOrd="0" presId="urn:microsoft.com/office/officeart/2005/8/layout/chevron2"/>
    <dgm:cxn modelId="{E7A98F55-231C-49EF-BBFD-8E0F6E9306FC}" type="presParOf" srcId="{D1CC2769-BF68-40EB-8B82-995B27EF6131}" destId="{1564EBF8-841A-41BC-8C43-B225D70EB02E}" srcOrd="3" destOrd="0" presId="urn:microsoft.com/office/officeart/2005/8/layout/chevron2"/>
    <dgm:cxn modelId="{C1ACC9D3-4FA1-4841-BCD6-2B5A4C68F70F}" type="presParOf" srcId="{D1CC2769-BF68-40EB-8B82-995B27EF6131}" destId="{762C5C30-A2AA-4FF5-9B1A-7D2F92C34523}" srcOrd="4" destOrd="0" presId="urn:microsoft.com/office/officeart/2005/8/layout/chevron2"/>
    <dgm:cxn modelId="{FD580AB2-3C3A-4F26-8E4B-84D6D7378D2D}" type="presParOf" srcId="{762C5C30-A2AA-4FF5-9B1A-7D2F92C34523}" destId="{6663E89D-19A8-459F-8CA4-017B486A995B}" srcOrd="0" destOrd="0" presId="urn:microsoft.com/office/officeart/2005/8/layout/chevron2"/>
    <dgm:cxn modelId="{B1ACB104-303A-49F4-95E4-8AF3B5A8F8E7}" type="presParOf" srcId="{762C5C30-A2AA-4FF5-9B1A-7D2F92C34523}" destId="{185823C6-15FB-497B-B457-305D76DA2D75}" srcOrd="1" destOrd="0" presId="urn:microsoft.com/office/officeart/2005/8/layout/chevron2"/>
    <dgm:cxn modelId="{6F2EC466-D845-492D-AFA2-27B7301335A2}" type="presParOf" srcId="{D1CC2769-BF68-40EB-8B82-995B27EF6131}" destId="{FF468EF7-0B91-408F-A0D9-39E42C3FACDD}" srcOrd="5" destOrd="0" presId="urn:microsoft.com/office/officeart/2005/8/layout/chevron2"/>
    <dgm:cxn modelId="{A1F7056B-FD08-477D-A57A-638F9FBD54CD}" type="presParOf" srcId="{D1CC2769-BF68-40EB-8B82-995B27EF6131}" destId="{70CA4AE0-9330-4754-892C-80AFB79CA949}" srcOrd="6" destOrd="0" presId="urn:microsoft.com/office/officeart/2005/8/layout/chevron2"/>
    <dgm:cxn modelId="{724A0ADA-4777-4306-80B1-4887CA8D5F60}" type="presParOf" srcId="{70CA4AE0-9330-4754-892C-80AFB79CA949}" destId="{39ADEE7F-06A5-4DD8-AD98-91C3063C22B7}" srcOrd="0" destOrd="0" presId="urn:microsoft.com/office/officeart/2005/8/layout/chevron2"/>
    <dgm:cxn modelId="{65FA2BF4-1D59-4BC2-8267-F7B070D6AB4D}" type="presParOf" srcId="{70CA4AE0-9330-4754-892C-80AFB79CA949}" destId="{7DFE1978-C389-48EC-8DFE-75255FD93ED1}" srcOrd="1" destOrd="0" presId="urn:microsoft.com/office/officeart/2005/8/layout/chevron2"/>
    <dgm:cxn modelId="{63B0602D-6B59-442E-8297-A929953DA5CA}" type="presParOf" srcId="{D1CC2769-BF68-40EB-8B82-995B27EF6131}" destId="{A9CBF508-7B64-4403-AB86-C08E28B0BCBE}" srcOrd="7" destOrd="0" presId="urn:microsoft.com/office/officeart/2005/8/layout/chevron2"/>
    <dgm:cxn modelId="{B954424B-C1EF-44B9-B443-23EA7B1C900E}" type="presParOf" srcId="{D1CC2769-BF68-40EB-8B82-995B27EF6131}" destId="{11A02545-889B-458C-9BAB-CADFACD0492B}" srcOrd="8" destOrd="0" presId="urn:microsoft.com/office/officeart/2005/8/layout/chevron2"/>
    <dgm:cxn modelId="{5530FB04-4F4C-479C-ACA2-2B37D3A16FFE}" type="presParOf" srcId="{11A02545-889B-458C-9BAB-CADFACD0492B}" destId="{B97A477A-0E45-4657-A1EF-3A1C64A58E4A}" srcOrd="0" destOrd="0" presId="urn:microsoft.com/office/officeart/2005/8/layout/chevron2"/>
    <dgm:cxn modelId="{8F92905F-15B4-4D29-932A-976490A49812}" type="presParOf" srcId="{11A02545-889B-458C-9BAB-CADFACD0492B}" destId="{55070726-C6B7-45BD-9C4D-A4BE4C8771B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411781-863C-40FB-9F29-3A6A84558068}" type="doc">
      <dgm:prSet loTypeId="urn:microsoft.com/office/officeart/2005/8/layout/default" loCatId="list" qsTypeId="urn:microsoft.com/office/officeart/2005/8/quickstyle/simple2" qsCatId="simple" csTypeId="urn:microsoft.com/office/officeart/2005/8/colors/colorful5" csCatId="colorful" phldr="1"/>
      <dgm:spPr/>
      <dgm:t>
        <a:bodyPr/>
        <a:lstStyle/>
        <a:p>
          <a:endParaRPr lang="en-US"/>
        </a:p>
      </dgm:t>
    </dgm:pt>
    <dgm:pt modelId="{56742847-8EF8-4EC4-8980-246BDB4666DC}">
      <dgm:prSet/>
      <dgm:spPr/>
      <dgm:t>
        <a:bodyPr/>
        <a:lstStyle/>
        <a:p>
          <a:pPr algn="ctr"/>
          <a:r>
            <a:rPr lang="en-US"/>
            <a:t>15 apprentices in total</a:t>
          </a:r>
        </a:p>
        <a:p>
          <a:pPr algn="ctr"/>
          <a:r>
            <a:rPr lang="en-US"/>
            <a:t>(at least 2 apprentices per partner)</a:t>
          </a:r>
        </a:p>
      </dgm:t>
    </dgm:pt>
    <dgm:pt modelId="{927D37BB-3926-40BC-94EA-53A19C4A27F7}" type="parTrans" cxnId="{BA738855-5D23-47BE-B451-7DA354C890B1}">
      <dgm:prSet/>
      <dgm:spPr/>
      <dgm:t>
        <a:bodyPr/>
        <a:lstStyle/>
        <a:p>
          <a:endParaRPr lang="en-US"/>
        </a:p>
      </dgm:t>
    </dgm:pt>
    <dgm:pt modelId="{7FD641FE-F2D3-4241-A36A-3895A1A3FEAB}" type="sibTrans" cxnId="{BA738855-5D23-47BE-B451-7DA354C890B1}">
      <dgm:prSet/>
      <dgm:spPr/>
      <dgm:t>
        <a:bodyPr/>
        <a:lstStyle/>
        <a:p>
          <a:endParaRPr lang="en-US"/>
        </a:p>
      </dgm:t>
    </dgm:pt>
    <dgm:pt modelId="{A0FDB5DC-8BB1-4C07-91F3-E23DF3CB3018}">
      <dgm:prSet/>
      <dgm:spPr/>
      <dgm:t>
        <a:bodyPr/>
        <a:lstStyle/>
        <a:p>
          <a:pPr algn="ctr"/>
          <a:r>
            <a:rPr lang="en-US"/>
            <a:t>Duration of the apprenticeship: 2 months – 2 years</a:t>
          </a:r>
        </a:p>
        <a:p>
          <a:pPr algn="ctr"/>
          <a:r>
            <a:rPr lang="en-US"/>
            <a:t>Duration of the pilot: 2 months </a:t>
          </a:r>
        </a:p>
      </dgm:t>
    </dgm:pt>
    <dgm:pt modelId="{EDA427AC-057A-4E76-AE3F-F497EB78932A}" type="parTrans" cxnId="{943E3DC2-CD30-4427-958D-2CFED43C8A0E}">
      <dgm:prSet/>
      <dgm:spPr/>
      <dgm:t>
        <a:bodyPr/>
        <a:lstStyle/>
        <a:p>
          <a:endParaRPr lang="en-US"/>
        </a:p>
      </dgm:t>
    </dgm:pt>
    <dgm:pt modelId="{B21A90B9-1FD6-4D52-8201-BA47F59F0A2C}" type="sibTrans" cxnId="{943E3DC2-CD30-4427-958D-2CFED43C8A0E}">
      <dgm:prSet/>
      <dgm:spPr/>
      <dgm:t>
        <a:bodyPr/>
        <a:lstStyle/>
        <a:p>
          <a:endParaRPr lang="en-US"/>
        </a:p>
      </dgm:t>
    </dgm:pt>
    <dgm:pt modelId="{F41178F5-8BBB-4E95-8B1B-096390C676C3}">
      <dgm:prSet/>
      <dgm:spPr/>
      <dgm:t>
        <a:bodyPr/>
        <a:lstStyle/>
        <a:p>
          <a:pPr algn="ctr"/>
          <a:r>
            <a:rPr lang="en-US"/>
            <a:t>Different fields of studies: </a:t>
          </a:r>
        </a:p>
      </dgm:t>
    </dgm:pt>
    <dgm:pt modelId="{12CC0062-10E5-412A-AD58-08ADECE7BBF4}" type="parTrans" cxnId="{3A573536-AEEF-4227-81E8-A6C96BD0FCB0}">
      <dgm:prSet/>
      <dgm:spPr/>
      <dgm:t>
        <a:bodyPr/>
        <a:lstStyle/>
        <a:p>
          <a:endParaRPr lang="en-US"/>
        </a:p>
      </dgm:t>
    </dgm:pt>
    <dgm:pt modelId="{1C7092F0-4986-423B-8541-72AA4D20D8B2}" type="sibTrans" cxnId="{3A573536-AEEF-4227-81E8-A6C96BD0FCB0}">
      <dgm:prSet/>
      <dgm:spPr/>
      <dgm:t>
        <a:bodyPr/>
        <a:lstStyle/>
        <a:p>
          <a:endParaRPr lang="en-US"/>
        </a:p>
      </dgm:t>
    </dgm:pt>
    <dgm:pt modelId="{D5AA2149-04D1-4CE3-8750-3CD3ADA971F7}">
      <dgm:prSet/>
      <dgm:spPr/>
      <dgm:t>
        <a:bodyPr/>
        <a:lstStyle/>
        <a:p>
          <a:pPr algn="ctr"/>
          <a:r>
            <a:rPr lang="en-US"/>
            <a:t>Beauty, massage and well-being technician </a:t>
          </a:r>
        </a:p>
      </dgm:t>
    </dgm:pt>
    <dgm:pt modelId="{FC2B70C8-703E-4123-B124-5064A4783495}" type="parTrans" cxnId="{C085775F-AEBB-48D0-A660-92CFFF9E7137}">
      <dgm:prSet/>
      <dgm:spPr/>
      <dgm:t>
        <a:bodyPr/>
        <a:lstStyle/>
        <a:p>
          <a:endParaRPr lang="en-US"/>
        </a:p>
      </dgm:t>
    </dgm:pt>
    <dgm:pt modelId="{52ECCFF2-D145-4129-B296-B141CEF6663D}" type="sibTrans" cxnId="{C085775F-AEBB-48D0-A660-92CFFF9E7137}">
      <dgm:prSet/>
      <dgm:spPr/>
      <dgm:t>
        <a:bodyPr/>
        <a:lstStyle/>
        <a:p>
          <a:endParaRPr lang="en-US"/>
        </a:p>
      </dgm:t>
    </dgm:pt>
    <dgm:pt modelId="{D86BACD2-8394-4884-9782-2B9CE681D935}">
      <dgm:prSet/>
      <dgm:spPr/>
      <dgm:t>
        <a:bodyPr/>
        <a:lstStyle/>
        <a:p>
          <a:pPr algn="ctr"/>
          <a:r>
            <a:rPr lang="en-US"/>
            <a:t>Programming and game development</a:t>
          </a:r>
        </a:p>
      </dgm:t>
    </dgm:pt>
    <dgm:pt modelId="{BE9C05DE-F922-4A82-BD44-7493970962C6}" type="parTrans" cxnId="{5B31908D-F269-415B-AF82-68CF7207AEBC}">
      <dgm:prSet/>
      <dgm:spPr/>
      <dgm:t>
        <a:bodyPr/>
        <a:lstStyle/>
        <a:p>
          <a:endParaRPr lang="en-US"/>
        </a:p>
      </dgm:t>
    </dgm:pt>
    <dgm:pt modelId="{97459AC8-CD5B-4629-A116-E284001C8465}" type="sibTrans" cxnId="{5B31908D-F269-415B-AF82-68CF7207AEBC}">
      <dgm:prSet/>
      <dgm:spPr/>
      <dgm:t>
        <a:bodyPr/>
        <a:lstStyle/>
        <a:p>
          <a:endParaRPr lang="en-US"/>
        </a:p>
      </dgm:t>
    </dgm:pt>
    <dgm:pt modelId="{AC623B83-86BA-45D3-9372-89673C90DDBB}">
      <dgm:prSet/>
      <dgm:spPr/>
      <dgm:t>
        <a:bodyPr/>
        <a:lstStyle/>
        <a:p>
          <a:pPr algn="ctr"/>
          <a:r>
            <a:rPr lang="en-US"/>
            <a:t>Marketing </a:t>
          </a:r>
        </a:p>
      </dgm:t>
    </dgm:pt>
    <dgm:pt modelId="{835EE814-AD6F-437A-BF3D-E8504CDF62CB}" type="parTrans" cxnId="{792FAC06-79A3-4C8D-8BAF-588FF8C92DD7}">
      <dgm:prSet/>
      <dgm:spPr/>
      <dgm:t>
        <a:bodyPr/>
        <a:lstStyle/>
        <a:p>
          <a:endParaRPr lang="en-US"/>
        </a:p>
      </dgm:t>
    </dgm:pt>
    <dgm:pt modelId="{B7D38BCE-6B8D-4FE9-A8FB-55DE273C35A7}" type="sibTrans" cxnId="{792FAC06-79A3-4C8D-8BAF-588FF8C92DD7}">
      <dgm:prSet/>
      <dgm:spPr/>
      <dgm:t>
        <a:bodyPr/>
        <a:lstStyle/>
        <a:p>
          <a:endParaRPr lang="en-US"/>
        </a:p>
      </dgm:t>
    </dgm:pt>
    <dgm:pt modelId="{C8482FCA-C534-44D2-8203-9926539A8738}">
      <dgm:prSet/>
      <dgm:spPr/>
      <dgm:t>
        <a:bodyPr/>
        <a:lstStyle/>
        <a:p>
          <a:pPr algn="ctr"/>
          <a:r>
            <a:rPr lang="en-US"/>
            <a:t>European studies </a:t>
          </a:r>
        </a:p>
      </dgm:t>
    </dgm:pt>
    <dgm:pt modelId="{636E39BE-700A-402C-93C1-6FCCB26615EE}" type="parTrans" cxnId="{74B6880D-B15A-4424-A51F-9319A344599B}">
      <dgm:prSet/>
      <dgm:spPr/>
      <dgm:t>
        <a:bodyPr/>
        <a:lstStyle/>
        <a:p>
          <a:endParaRPr lang="en-US"/>
        </a:p>
      </dgm:t>
    </dgm:pt>
    <dgm:pt modelId="{B108A5F7-9F73-4350-A8FF-47832A50ED6D}" type="sibTrans" cxnId="{74B6880D-B15A-4424-A51F-9319A344599B}">
      <dgm:prSet/>
      <dgm:spPr/>
      <dgm:t>
        <a:bodyPr/>
        <a:lstStyle/>
        <a:p>
          <a:endParaRPr lang="en-US"/>
        </a:p>
      </dgm:t>
    </dgm:pt>
    <dgm:pt modelId="{DB0B4F74-290C-4605-8D43-4B195FFBC8B1}">
      <dgm:prSet/>
      <dgm:spPr/>
      <dgm:t>
        <a:bodyPr/>
        <a:lstStyle/>
        <a:p>
          <a:pPr algn="ctr"/>
          <a:r>
            <a:rPr lang="en-US"/>
            <a:t>Business Administration</a:t>
          </a:r>
        </a:p>
      </dgm:t>
    </dgm:pt>
    <dgm:pt modelId="{B88AB35B-A57E-4C94-80A6-63F1F99D4666}" type="parTrans" cxnId="{62CD10D2-37DC-40FB-8975-40EFA230B3EF}">
      <dgm:prSet/>
      <dgm:spPr/>
      <dgm:t>
        <a:bodyPr/>
        <a:lstStyle/>
        <a:p>
          <a:endParaRPr lang="en-US"/>
        </a:p>
      </dgm:t>
    </dgm:pt>
    <dgm:pt modelId="{00C960AA-0A74-474F-A35B-9E635EC80ACA}" type="sibTrans" cxnId="{62CD10D2-37DC-40FB-8975-40EFA230B3EF}">
      <dgm:prSet/>
      <dgm:spPr/>
      <dgm:t>
        <a:bodyPr/>
        <a:lstStyle/>
        <a:p>
          <a:endParaRPr lang="en-US"/>
        </a:p>
      </dgm:t>
    </dgm:pt>
    <dgm:pt modelId="{E4B67177-F110-44E6-A462-771F79759BA6}">
      <dgm:prSet custT="1"/>
      <dgm:spPr/>
      <dgm:t>
        <a:bodyPr/>
        <a:lstStyle/>
        <a:p>
          <a:pPr algn="ctr"/>
          <a:r>
            <a:rPr lang="en-US" sz="2200"/>
            <a:t>Scope: </a:t>
          </a:r>
        </a:p>
        <a:p>
          <a:pPr algn="ctr"/>
          <a:r>
            <a:rPr lang="en-US" sz="1800"/>
            <a:t>Some apprenticeships focused on all the areas of the DigComp Framework, while some others focused on specific areas only.</a:t>
          </a:r>
        </a:p>
      </dgm:t>
    </dgm:pt>
    <dgm:pt modelId="{60B0EF7C-E93C-446C-B40F-CA2E2072EF9C}" type="parTrans" cxnId="{2E978887-21E4-4384-9E46-C1294F83A811}">
      <dgm:prSet/>
      <dgm:spPr/>
      <dgm:t>
        <a:bodyPr/>
        <a:lstStyle/>
        <a:p>
          <a:endParaRPr lang="en-US"/>
        </a:p>
      </dgm:t>
    </dgm:pt>
    <dgm:pt modelId="{29AED62D-67DD-49C7-9E8C-9062A73D3CD8}" type="sibTrans" cxnId="{2E978887-21E4-4384-9E46-C1294F83A811}">
      <dgm:prSet/>
      <dgm:spPr/>
      <dgm:t>
        <a:bodyPr/>
        <a:lstStyle/>
        <a:p>
          <a:endParaRPr lang="en-US"/>
        </a:p>
      </dgm:t>
    </dgm:pt>
    <dgm:pt modelId="{5AD0FDC8-FE51-4679-89E8-7A0AC85747EB}" type="pres">
      <dgm:prSet presAssocID="{10411781-863C-40FB-9F29-3A6A84558068}" presName="diagram" presStyleCnt="0">
        <dgm:presLayoutVars>
          <dgm:dir/>
          <dgm:resizeHandles val="exact"/>
        </dgm:presLayoutVars>
      </dgm:prSet>
      <dgm:spPr/>
    </dgm:pt>
    <dgm:pt modelId="{2A6587BB-EA33-429F-9FF1-0CD64040ECA6}" type="pres">
      <dgm:prSet presAssocID="{56742847-8EF8-4EC4-8980-246BDB4666DC}" presName="node" presStyleLbl="node1" presStyleIdx="0" presStyleCnt="4">
        <dgm:presLayoutVars>
          <dgm:bulletEnabled val="1"/>
        </dgm:presLayoutVars>
      </dgm:prSet>
      <dgm:spPr/>
    </dgm:pt>
    <dgm:pt modelId="{B61E67FC-7E3C-45C7-942F-5C8D4ADF7F55}" type="pres">
      <dgm:prSet presAssocID="{7FD641FE-F2D3-4241-A36A-3895A1A3FEAB}" presName="sibTrans" presStyleCnt="0"/>
      <dgm:spPr/>
    </dgm:pt>
    <dgm:pt modelId="{DE8A334B-2EF9-42B5-B3D3-CB568C3B3762}" type="pres">
      <dgm:prSet presAssocID="{A0FDB5DC-8BB1-4C07-91F3-E23DF3CB3018}" presName="node" presStyleLbl="node1" presStyleIdx="1" presStyleCnt="4">
        <dgm:presLayoutVars>
          <dgm:bulletEnabled val="1"/>
        </dgm:presLayoutVars>
      </dgm:prSet>
      <dgm:spPr/>
    </dgm:pt>
    <dgm:pt modelId="{43EBC8E9-CFDE-4590-AC5F-A641F142341C}" type="pres">
      <dgm:prSet presAssocID="{B21A90B9-1FD6-4D52-8201-BA47F59F0A2C}" presName="sibTrans" presStyleCnt="0"/>
      <dgm:spPr/>
    </dgm:pt>
    <dgm:pt modelId="{E44473AA-13A6-40BC-9180-727675699F7D}" type="pres">
      <dgm:prSet presAssocID="{F41178F5-8BBB-4E95-8B1B-096390C676C3}" presName="node" presStyleLbl="node1" presStyleIdx="2" presStyleCnt="4">
        <dgm:presLayoutVars>
          <dgm:bulletEnabled val="1"/>
        </dgm:presLayoutVars>
      </dgm:prSet>
      <dgm:spPr/>
    </dgm:pt>
    <dgm:pt modelId="{C107CBD5-026E-44B5-A52C-582A4E8FDEF4}" type="pres">
      <dgm:prSet presAssocID="{1C7092F0-4986-423B-8541-72AA4D20D8B2}" presName="sibTrans" presStyleCnt="0"/>
      <dgm:spPr/>
    </dgm:pt>
    <dgm:pt modelId="{81B9559B-F6EF-4621-B688-685F7A7BAA55}" type="pres">
      <dgm:prSet presAssocID="{E4B67177-F110-44E6-A462-771F79759BA6}" presName="node" presStyleLbl="node1" presStyleIdx="3" presStyleCnt="4">
        <dgm:presLayoutVars>
          <dgm:bulletEnabled val="1"/>
        </dgm:presLayoutVars>
      </dgm:prSet>
      <dgm:spPr/>
    </dgm:pt>
  </dgm:ptLst>
  <dgm:cxnLst>
    <dgm:cxn modelId="{792FAC06-79A3-4C8D-8BAF-588FF8C92DD7}" srcId="{F41178F5-8BBB-4E95-8B1B-096390C676C3}" destId="{AC623B83-86BA-45D3-9372-89673C90DDBB}" srcOrd="2" destOrd="0" parTransId="{835EE814-AD6F-437A-BF3D-E8504CDF62CB}" sibTransId="{B7D38BCE-6B8D-4FE9-A8FB-55DE273C35A7}"/>
    <dgm:cxn modelId="{74B6880D-B15A-4424-A51F-9319A344599B}" srcId="{F41178F5-8BBB-4E95-8B1B-096390C676C3}" destId="{C8482FCA-C534-44D2-8203-9926539A8738}" srcOrd="3" destOrd="0" parTransId="{636E39BE-700A-402C-93C1-6FCCB26615EE}" sibTransId="{B108A5F7-9F73-4350-A8FF-47832A50ED6D}"/>
    <dgm:cxn modelId="{3A573536-AEEF-4227-81E8-A6C96BD0FCB0}" srcId="{10411781-863C-40FB-9F29-3A6A84558068}" destId="{F41178F5-8BBB-4E95-8B1B-096390C676C3}" srcOrd="2" destOrd="0" parTransId="{12CC0062-10E5-412A-AD58-08ADECE7BBF4}" sibTransId="{1C7092F0-4986-423B-8541-72AA4D20D8B2}"/>
    <dgm:cxn modelId="{C085775F-AEBB-48D0-A660-92CFFF9E7137}" srcId="{F41178F5-8BBB-4E95-8B1B-096390C676C3}" destId="{D5AA2149-04D1-4CE3-8750-3CD3ADA971F7}" srcOrd="0" destOrd="0" parTransId="{FC2B70C8-703E-4123-B124-5064A4783495}" sibTransId="{52ECCFF2-D145-4129-B296-B141CEF6663D}"/>
    <dgm:cxn modelId="{D226154D-4DA6-4826-BD29-0A585F8B01A3}" type="presOf" srcId="{F41178F5-8BBB-4E95-8B1B-096390C676C3}" destId="{E44473AA-13A6-40BC-9180-727675699F7D}" srcOrd="0" destOrd="0" presId="urn:microsoft.com/office/officeart/2005/8/layout/default"/>
    <dgm:cxn modelId="{BA738855-5D23-47BE-B451-7DA354C890B1}" srcId="{10411781-863C-40FB-9F29-3A6A84558068}" destId="{56742847-8EF8-4EC4-8980-246BDB4666DC}" srcOrd="0" destOrd="0" parTransId="{927D37BB-3926-40BC-94EA-53A19C4A27F7}" sibTransId="{7FD641FE-F2D3-4241-A36A-3895A1A3FEAB}"/>
    <dgm:cxn modelId="{EB919758-5568-41AC-87F4-D0AB47483652}" type="presOf" srcId="{E4B67177-F110-44E6-A462-771F79759BA6}" destId="{81B9559B-F6EF-4621-B688-685F7A7BAA55}" srcOrd="0" destOrd="0" presId="urn:microsoft.com/office/officeart/2005/8/layout/default"/>
    <dgm:cxn modelId="{51FDDC80-C0FB-4408-A395-AA4139CE3FEE}" type="presOf" srcId="{AC623B83-86BA-45D3-9372-89673C90DDBB}" destId="{E44473AA-13A6-40BC-9180-727675699F7D}" srcOrd="0" destOrd="3" presId="urn:microsoft.com/office/officeart/2005/8/layout/default"/>
    <dgm:cxn modelId="{2E978887-21E4-4384-9E46-C1294F83A811}" srcId="{10411781-863C-40FB-9F29-3A6A84558068}" destId="{E4B67177-F110-44E6-A462-771F79759BA6}" srcOrd="3" destOrd="0" parTransId="{60B0EF7C-E93C-446C-B40F-CA2E2072EF9C}" sibTransId="{29AED62D-67DD-49C7-9E8C-9062A73D3CD8}"/>
    <dgm:cxn modelId="{5B31908D-F269-415B-AF82-68CF7207AEBC}" srcId="{F41178F5-8BBB-4E95-8B1B-096390C676C3}" destId="{D86BACD2-8394-4884-9782-2B9CE681D935}" srcOrd="1" destOrd="0" parTransId="{BE9C05DE-F922-4A82-BD44-7493970962C6}" sibTransId="{97459AC8-CD5B-4629-A116-E284001C8465}"/>
    <dgm:cxn modelId="{6526C790-F630-4A46-8A36-D488CDC55A92}" type="presOf" srcId="{A0FDB5DC-8BB1-4C07-91F3-E23DF3CB3018}" destId="{DE8A334B-2EF9-42B5-B3D3-CB568C3B3762}" srcOrd="0" destOrd="0" presId="urn:microsoft.com/office/officeart/2005/8/layout/default"/>
    <dgm:cxn modelId="{E8E4B899-C265-47A7-AE31-6DC4F1BBA33A}" type="presOf" srcId="{D5AA2149-04D1-4CE3-8750-3CD3ADA971F7}" destId="{E44473AA-13A6-40BC-9180-727675699F7D}" srcOrd="0" destOrd="1" presId="urn:microsoft.com/office/officeart/2005/8/layout/default"/>
    <dgm:cxn modelId="{1FFC1F9B-736F-4BE9-96D6-EFDE23114F32}" type="presOf" srcId="{56742847-8EF8-4EC4-8980-246BDB4666DC}" destId="{2A6587BB-EA33-429F-9FF1-0CD64040ECA6}" srcOrd="0" destOrd="0" presId="urn:microsoft.com/office/officeart/2005/8/layout/default"/>
    <dgm:cxn modelId="{A867E6AE-C777-4763-BFF2-992F48F2E9A7}" type="presOf" srcId="{D86BACD2-8394-4884-9782-2B9CE681D935}" destId="{E44473AA-13A6-40BC-9180-727675699F7D}" srcOrd="0" destOrd="2" presId="urn:microsoft.com/office/officeart/2005/8/layout/default"/>
    <dgm:cxn modelId="{6540B5BD-DD8A-4A28-BFFB-30978DBE4C56}" type="presOf" srcId="{C8482FCA-C534-44D2-8203-9926539A8738}" destId="{E44473AA-13A6-40BC-9180-727675699F7D}" srcOrd="0" destOrd="4" presId="urn:microsoft.com/office/officeart/2005/8/layout/default"/>
    <dgm:cxn modelId="{943E3DC2-CD30-4427-958D-2CFED43C8A0E}" srcId="{10411781-863C-40FB-9F29-3A6A84558068}" destId="{A0FDB5DC-8BB1-4C07-91F3-E23DF3CB3018}" srcOrd="1" destOrd="0" parTransId="{EDA427AC-057A-4E76-AE3F-F497EB78932A}" sibTransId="{B21A90B9-1FD6-4D52-8201-BA47F59F0A2C}"/>
    <dgm:cxn modelId="{4A21C3C5-B769-4163-91A5-4435D74BFB8C}" type="presOf" srcId="{10411781-863C-40FB-9F29-3A6A84558068}" destId="{5AD0FDC8-FE51-4679-89E8-7A0AC85747EB}" srcOrd="0" destOrd="0" presId="urn:microsoft.com/office/officeart/2005/8/layout/default"/>
    <dgm:cxn modelId="{62CD10D2-37DC-40FB-8975-40EFA230B3EF}" srcId="{F41178F5-8BBB-4E95-8B1B-096390C676C3}" destId="{DB0B4F74-290C-4605-8D43-4B195FFBC8B1}" srcOrd="4" destOrd="0" parTransId="{B88AB35B-A57E-4C94-80A6-63F1F99D4666}" sibTransId="{00C960AA-0A74-474F-A35B-9E635EC80ACA}"/>
    <dgm:cxn modelId="{EC2CD0FE-2A99-45A7-9691-3A4B6F39FFB8}" type="presOf" srcId="{DB0B4F74-290C-4605-8D43-4B195FFBC8B1}" destId="{E44473AA-13A6-40BC-9180-727675699F7D}" srcOrd="0" destOrd="5" presId="urn:microsoft.com/office/officeart/2005/8/layout/default"/>
    <dgm:cxn modelId="{94BEFFE2-2D07-4363-895F-758064460BCE}" type="presParOf" srcId="{5AD0FDC8-FE51-4679-89E8-7A0AC85747EB}" destId="{2A6587BB-EA33-429F-9FF1-0CD64040ECA6}" srcOrd="0" destOrd="0" presId="urn:microsoft.com/office/officeart/2005/8/layout/default"/>
    <dgm:cxn modelId="{BD60705D-BF64-459E-87BF-7CEE6539384C}" type="presParOf" srcId="{5AD0FDC8-FE51-4679-89E8-7A0AC85747EB}" destId="{B61E67FC-7E3C-45C7-942F-5C8D4ADF7F55}" srcOrd="1" destOrd="0" presId="urn:microsoft.com/office/officeart/2005/8/layout/default"/>
    <dgm:cxn modelId="{907693D0-E5C1-49BE-91B9-B42CD479BDD2}" type="presParOf" srcId="{5AD0FDC8-FE51-4679-89E8-7A0AC85747EB}" destId="{DE8A334B-2EF9-42B5-B3D3-CB568C3B3762}" srcOrd="2" destOrd="0" presId="urn:microsoft.com/office/officeart/2005/8/layout/default"/>
    <dgm:cxn modelId="{5D050186-790D-48E3-94A4-64CC817475A6}" type="presParOf" srcId="{5AD0FDC8-FE51-4679-89E8-7A0AC85747EB}" destId="{43EBC8E9-CFDE-4590-AC5F-A641F142341C}" srcOrd="3" destOrd="0" presId="urn:microsoft.com/office/officeart/2005/8/layout/default"/>
    <dgm:cxn modelId="{32313D64-5EC1-4926-87F8-8D72E32C1A5D}" type="presParOf" srcId="{5AD0FDC8-FE51-4679-89E8-7A0AC85747EB}" destId="{E44473AA-13A6-40BC-9180-727675699F7D}" srcOrd="4" destOrd="0" presId="urn:microsoft.com/office/officeart/2005/8/layout/default"/>
    <dgm:cxn modelId="{BA2DD4B7-719F-41B1-A0A2-10B25864942E}" type="presParOf" srcId="{5AD0FDC8-FE51-4679-89E8-7A0AC85747EB}" destId="{C107CBD5-026E-44B5-A52C-582A4E8FDEF4}" srcOrd="5" destOrd="0" presId="urn:microsoft.com/office/officeart/2005/8/layout/default"/>
    <dgm:cxn modelId="{29D77BCD-A61A-45CD-993C-49DC4408B409}" type="presParOf" srcId="{5AD0FDC8-FE51-4679-89E8-7A0AC85747EB}" destId="{81B9559B-F6EF-4621-B688-685F7A7BAA55}"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431F27-F9F3-4D55-B8A9-F241C858F617}"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B78F8510-CFA9-4DDD-A9B7-EFDB60724F15}">
      <dgm:prSet phldrT="[Text]" custT="1"/>
      <dgm:spPr>
        <a:xfrm>
          <a:off x="0" y="860"/>
          <a:ext cx="2014220" cy="682741"/>
        </a:xfrm>
        <a:prstGeom prst="roundRect">
          <a:avLst/>
        </a:prstGeom>
      </dgm:spPr>
      <dgm:t>
        <a:bodyPr/>
        <a:lstStyle/>
        <a:p>
          <a:pPr>
            <a:buNone/>
          </a:pPr>
          <a:r>
            <a:rPr lang="en-US" sz="1100">
              <a:latin typeface="Calibri"/>
              <a:ea typeface="+mn-ea"/>
              <a:cs typeface="+mn-cs"/>
            </a:rPr>
            <a:t>01 Commitment</a:t>
          </a:r>
        </a:p>
      </dgm:t>
    </dgm:pt>
    <dgm:pt modelId="{BE1DC930-E4FC-4CB1-8333-89EA920A0047}" type="parTrans" cxnId="{206EDE14-4FCA-462E-A74C-FA627040F4C4}">
      <dgm:prSet/>
      <dgm:spPr/>
      <dgm:t>
        <a:bodyPr/>
        <a:lstStyle/>
        <a:p>
          <a:endParaRPr lang="en-US" sz="1100"/>
        </a:p>
      </dgm:t>
    </dgm:pt>
    <dgm:pt modelId="{FC2C8780-6137-4B31-8796-3944A048D3DA}" type="sibTrans" cxnId="{206EDE14-4FCA-462E-A74C-FA627040F4C4}">
      <dgm:prSet/>
      <dgm:spPr/>
      <dgm:t>
        <a:bodyPr/>
        <a:lstStyle/>
        <a:p>
          <a:endParaRPr lang="en-US" sz="1100"/>
        </a:p>
      </dgm:t>
    </dgm:pt>
    <dgm:pt modelId="{BF7A1223-A0FD-46DC-832D-B3EAAA008758}">
      <dgm:prSet phldrT="[Text]" custT="1"/>
      <dgm:spPr>
        <a:xfrm>
          <a:off x="2014220" y="860"/>
          <a:ext cx="3021330" cy="682741"/>
        </a:xfrm>
        <a:prstGeom prst="rightArrow">
          <a:avLst>
            <a:gd name="adj1" fmla="val 75000"/>
            <a:gd name="adj2" fmla="val 50000"/>
          </a:avLst>
        </a:prstGeom>
      </dgm:spPr>
      <dgm:t>
        <a:bodyPr/>
        <a:lstStyle/>
        <a:p>
          <a:pPr>
            <a:buChar char="•"/>
          </a:pPr>
          <a:r>
            <a:rPr lang="en-US" sz="1100">
              <a:latin typeface="Calibri"/>
              <a:ea typeface="+mn-ea"/>
              <a:cs typeface="+mn-cs"/>
            </a:rPr>
            <a:t>The company implements the terms of commitment</a:t>
          </a:r>
        </a:p>
      </dgm:t>
    </dgm:pt>
    <dgm:pt modelId="{2F0E757B-65D0-41C4-9CD0-01C317B3417D}" type="parTrans" cxnId="{BE93536C-5EB0-46BE-A2D4-E603B319C9CB}">
      <dgm:prSet/>
      <dgm:spPr/>
      <dgm:t>
        <a:bodyPr/>
        <a:lstStyle/>
        <a:p>
          <a:endParaRPr lang="en-US" sz="1100"/>
        </a:p>
      </dgm:t>
    </dgm:pt>
    <dgm:pt modelId="{7E308CE8-F6E0-49EA-A6A7-A361BE1EA507}" type="sibTrans" cxnId="{BE93536C-5EB0-46BE-A2D4-E603B319C9CB}">
      <dgm:prSet/>
      <dgm:spPr/>
      <dgm:t>
        <a:bodyPr/>
        <a:lstStyle/>
        <a:p>
          <a:endParaRPr lang="en-US" sz="1100"/>
        </a:p>
      </dgm:t>
    </dgm:pt>
    <dgm:pt modelId="{A8441B30-62B6-4A87-A881-1CB9CAF3B75C}">
      <dgm:prSet phldrT="[Text]" custT="1"/>
      <dgm:spPr>
        <a:xfrm>
          <a:off x="0" y="751876"/>
          <a:ext cx="2014220" cy="682741"/>
        </a:xfrm>
        <a:prstGeom prst="roundRect">
          <a:avLst/>
        </a:prstGeom>
      </dgm:spPr>
      <dgm:t>
        <a:bodyPr/>
        <a:lstStyle/>
        <a:p>
          <a:pPr>
            <a:buNone/>
          </a:pPr>
          <a:r>
            <a:rPr lang="en-US" sz="1100">
              <a:latin typeface="Calibri"/>
              <a:ea typeface="+mn-ea"/>
              <a:cs typeface="+mn-cs"/>
            </a:rPr>
            <a:t>02 Beginning of the training</a:t>
          </a:r>
        </a:p>
      </dgm:t>
    </dgm:pt>
    <dgm:pt modelId="{A0F96460-96F5-4C42-BADF-0CF0678BB262}" type="parTrans" cxnId="{372257D9-B75D-4441-8C5F-767D2A32DD75}">
      <dgm:prSet/>
      <dgm:spPr/>
      <dgm:t>
        <a:bodyPr/>
        <a:lstStyle/>
        <a:p>
          <a:endParaRPr lang="en-US" sz="1100"/>
        </a:p>
      </dgm:t>
    </dgm:pt>
    <dgm:pt modelId="{70F9DEC3-7809-4703-8628-B82024AD08FF}" type="sibTrans" cxnId="{372257D9-B75D-4441-8C5F-767D2A32DD75}">
      <dgm:prSet/>
      <dgm:spPr/>
      <dgm:t>
        <a:bodyPr/>
        <a:lstStyle/>
        <a:p>
          <a:endParaRPr lang="en-US" sz="1100"/>
        </a:p>
      </dgm:t>
    </dgm:pt>
    <dgm:pt modelId="{D187EF41-D255-4E05-9D6A-D98865D4DCF0}">
      <dgm:prSet phldrT="[Text]" custT="1"/>
      <dgm:spPr>
        <a:xfrm>
          <a:off x="2014220" y="751876"/>
          <a:ext cx="3021330" cy="682741"/>
        </a:xfrm>
        <a:prstGeom prst="rightArrow">
          <a:avLst>
            <a:gd name="adj1" fmla="val 75000"/>
            <a:gd name="adj2" fmla="val 50000"/>
          </a:avLst>
        </a:prstGeom>
      </dgm:spPr>
      <dgm:t>
        <a:bodyPr/>
        <a:lstStyle/>
        <a:p>
          <a:pPr>
            <a:buChar char="•"/>
          </a:pPr>
          <a:r>
            <a:rPr lang="en-US" sz="1100">
              <a:latin typeface="Calibri"/>
              <a:ea typeface="+mn-ea"/>
              <a:cs typeface="+mn-cs"/>
            </a:rPr>
            <a:t>A specific orientation programme is prepared for the learners' arrival in the company</a:t>
          </a:r>
        </a:p>
      </dgm:t>
    </dgm:pt>
    <dgm:pt modelId="{DC6466BF-9A54-4489-9ABF-6191738AAD89}" type="parTrans" cxnId="{4583B308-A789-4E9D-9A07-60B0ECED017D}">
      <dgm:prSet/>
      <dgm:spPr/>
      <dgm:t>
        <a:bodyPr/>
        <a:lstStyle/>
        <a:p>
          <a:endParaRPr lang="en-US" sz="1100"/>
        </a:p>
      </dgm:t>
    </dgm:pt>
    <dgm:pt modelId="{6132ED50-C4DE-4C94-9235-CDBA6C1CD6B6}" type="sibTrans" cxnId="{4583B308-A789-4E9D-9A07-60B0ECED017D}">
      <dgm:prSet/>
      <dgm:spPr/>
      <dgm:t>
        <a:bodyPr/>
        <a:lstStyle/>
        <a:p>
          <a:endParaRPr lang="en-US" sz="1100"/>
        </a:p>
      </dgm:t>
    </dgm:pt>
    <dgm:pt modelId="{0D7F237B-6D9E-4AC0-A28F-956236A68176}">
      <dgm:prSet phldrT="[Text]" custT="1"/>
      <dgm:spPr>
        <a:xfrm>
          <a:off x="0" y="1502892"/>
          <a:ext cx="2014220" cy="682741"/>
        </a:xfrm>
        <a:prstGeom prst="roundRect">
          <a:avLst/>
        </a:prstGeom>
      </dgm:spPr>
      <dgm:t>
        <a:bodyPr/>
        <a:lstStyle/>
        <a:p>
          <a:pPr>
            <a:buNone/>
          </a:pPr>
          <a:r>
            <a:rPr lang="en-US" sz="1100">
              <a:latin typeface="Calibri"/>
              <a:ea typeface="+mn-ea"/>
              <a:cs typeface="+mn-cs"/>
            </a:rPr>
            <a:t>03 Training</a:t>
          </a:r>
        </a:p>
      </dgm:t>
    </dgm:pt>
    <dgm:pt modelId="{E6BEEE87-B968-4FC1-912C-A3775E0AD893}" type="parTrans" cxnId="{30CB69FF-4EE5-435E-A555-69005C45DF30}">
      <dgm:prSet/>
      <dgm:spPr/>
      <dgm:t>
        <a:bodyPr/>
        <a:lstStyle/>
        <a:p>
          <a:endParaRPr lang="en-US" sz="1100"/>
        </a:p>
      </dgm:t>
    </dgm:pt>
    <dgm:pt modelId="{01BB26D3-6AFD-4A95-8738-4998E6F35A5B}" type="sibTrans" cxnId="{30CB69FF-4EE5-435E-A555-69005C45DF30}">
      <dgm:prSet/>
      <dgm:spPr/>
      <dgm:t>
        <a:bodyPr/>
        <a:lstStyle/>
        <a:p>
          <a:endParaRPr lang="en-US" sz="1100"/>
        </a:p>
      </dgm:t>
    </dgm:pt>
    <dgm:pt modelId="{18F69E41-6BB3-4242-A8C5-737344B21C5C}">
      <dgm:prSet phldrT="[Text]" custT="1"/>
      <dgm:spPr>
        <a:xfrm>
          <a:off x="2014220" y="2253907"/>
          <a:ext cx="3021330" cy="682741"/>
        </a:xfrm>
        <a:prstGeom prst="rightArrow">
          <a:avLst>
            <a:gd name="adj1" fmla="val 75000"/>
            <a:gd name="adj2" fmla="val 50000"/>
          </a:avLst>
        </a:prstGeom>
      </dgm:spPr>
      <dgm:t>
        <a:bodyPr/>
        <a:lstStyle/>
        <a:p>
          <a:pPr>
            <a:buChar char="•"/>
          </a:pPr>
          <a:r>
            <a:rPr lang="en-US" sz="1100">
              <a:latin typeface="Calibri"/>
              <a:ea typeface="+mn-ea"/>
              <a:cs typeface="+mn-cs"/>
            </a:rPr>
            <a:t>The company works with all parties involved in the learning process</a:t>
          </a:r>
        </a:p>
      </dgm:t>
    </dgm:pt>
    <dgm:pt modelId="{D60AF765-C6E1-4926-94E2-D040E4BA9815}" type="parTrans" cxnId="{B3FD4F6D-0E99-4D97-82BC-414CF04D94CD}">
      <dgm:prSet/>
      <dgm:spPr/>
      <dgm:t>
        <a:bodyPr/>
        <a:lstStyle/>
        <a:p>
          <a:endParaRPr lang="en-US" sz="1100"/>
        </a:p>
      </dgm:t>
    </dgm:pt>
    <dgm:pt modelId="{FAA29CF7-BFAB-4FDD-AA8C-EF9B2D155292}" type="sibTrans" cxnId="{B3FD4F6D-0E99-4D97-82BC-414CF04D94CD}">
      <dgm:prSet/>
      <dgm:spPr/>
      <dgm:t>
        <a:bodyPr/>
        <a:lstStyle/>
        <a:p>
          <a:endParaRPr lang="en-US" sz="1100"/>
        </a:p>
      </dgm:t>
    </dgm:pt>
    <dgm:pt modelId="{CF80C4B0-7F63-47B8-A679-EF4DAFB44197}">
      <dgm:prSet phldrT="[Text]" custT="1"/>
      <dgm:spPr>
        <a:xfrm>
          <a:off x="2014220" y="1502892"/>
          <a:ext cx="3021330" cy="682741"/>
        </a:xfrm>
        <a:prstGeom prst="rightArrow">
          <a:avLst>
            <a:gd name="adj1" fmla="val 75000"/>
            <a:gd name="adj2" fmla="val 50000"/>
          </a:avLst>
        </a:prstGeom>
      </dgm:spPr>
      <dgm:t>
        <a:bodyPr/>
        <a:lstStyle/>
        <a:p>
          <a:pPr>
            <a:buChar char="•"/>
          </a:pPr>
          <a:r>
            <a:rPr lang="en-US" sz="1100">
              <a:latin typeface="Calibri"/>
              <a:ea typeface="+mn-ea"/>
              <a:cs typeface="+mn-cs"/>
            </a:rPr>
            <a:t>The company helps the learner acquire the competences and knowledge required professionally and it takes time to train them</a:t>
          </a:r>
        </a:p>
      </dgm:t>
    </dgm:pt>
    <dgm:pt modelId="{FE3C026F-42A0-4E49-AAB6-B519F15D5C5E}" type="parTrans" cxnId="{FA497BDB-7B09-4819-86F4-E21C2078CB6F}">
      <dgm:prSet/>
      <dgm:spPr/>
      <dgm:t>
        <a:bodyPr/>
        <a:lstStyle/>
        <a:p>
          <a:endParaRPr lang="en-US" sz="1100"/>
        </a:p>
      </dgm:t>
    </dgm:pt>
    <dgm:pt modelId="{F3AEEFAA-2234-4561-872E-676F532D0FC1}" type="sibTrans" cxnId="{FA497BDB-7B09-4819-86F4-E21C2078CB6F}">
      <dgm:prSet/>
      <dgm:spPr/>
      <dgm:t>
        <a:bodyPr/>
        <a:lstStyle/>
        <a:p>
          <a:endParaRPr lang="en-US" sz="1100"/>
        </a:p>
      </dgm:t>
    </dgm:pt>
    <dgm:pt modelId="{A07B94D5-9DDB-4FC3-A1E3-9E1772A0285F}">
      <dgm:prSet phldrT="[Text]" custT="1"/>
      <dgm:spPr>
        <a:xfrm>
          <a:off x="0" y="2253907"/>
          <a:ext cx="2014220" cy="682741"/>
        </a:xfrm>
        <a:prstGeom prst="roundRect">
          <a:avLst/>
        </a:prstGeom>
      </dgm:spPr>
      <dgm:t>
        <a:bodyPr/>
        <a:lstStyle/>
        <a:p>
          <a:pPr>
            <a:buNone/>
          </a:pPr>
          <a:r>
            <a:rPr lang="en-US" sz="1100">
              <a:latin typeface="Calibri"/>
              <a:ea typeface="+mn-ea"/>
              <a:cs typeface="+mn-cs"/>
            </a:rPr>
            <a:t>04 Commitments and end of the apprenticeship</a:t>
          </a:r>
        </a:p>
      </dgm:t>
    </dgm:pt>
    <dgm:pt modelId="{F4169208-584B-493F-9D70-F7CC08233816}" type="sibTrans" cxnId="{9F218989-BD65-4F6D-BA71-66FE7033A136}">
      <dgm:prSet/>
      <dgm:spPr/>
      <dgm:t>
        <a:bodyPr/>
        <a:lstStyle/>
        <a:p>
          <a:endParaRPr lang="en-US" sz="1100"/>
        </a:p>
      </dgm:t>
    </dgm:pt>
    <dgm:pt modelId="{B3B3EC8D-A566-442F-B224-E1B68853DF16}" type="parTrans" cxnId="{9F218989-BD65-4F6D-BA71-66FE7033A136}">
      <dgm:prSet/>
      <dgm:spPr/>
      <dgm:t>
        <a:bodyPr/>
        <a:lstStyle/>
        <a:p>
          <a:endParaRPr lang="en-US" sz="1100"/>
        </a:p>
      </dgm:t>
    </dgm:pt>
    <dgm:pt modelId="{4FBBE149-140E-4ABC-84C8-919976FE6F22}" type="pres">
      <dgm:prSet presAssocID="{F7431F27-F9F3-4D55-B8A9-F241C858F617}" presName="Name0" presStyleCnt="0">
        <dgm:presLayoutVars>
          <dgm:dir/>
          <dgm:animLvl val="lvl"/>
          <dgm:resizeHandles/>
        </dgm:presLayoutVars>
      </dgm:prSet>
      <dgm:spPr/>
    </dgm:pt>
    <dgm:pt modelId="{EE8B3203-C8F7-4A3C-BA0A-DB65B061F1C9}" type="pres">
      <dgm:prSet presAssocID="{B78F8510-CFA9-4DDD-A9B7-EFDB60724F15}" presName="linNode" presStyleCnt="0"/>
      <dgm:spPr/>
    </dgm:pt>
    <dgm:pt modelId="{C24B954B-290C-4D3D-89F0-05A39496875F}" type="pres">
      <dgm:prSet presAssocID="{B78F8510-CFA9-4DDD-A9B7-EFDB60724F15}" presName="parentShp" presStyleLbl="node1" presStyleIdx="0" presStyleCnt="4">
        <dgm:presLayoutVars>
          <dgm:bulletEnabled val="1"/>
        </dgm:presLayoutVars>
      </dgm:prSet>
      <dgm:spPr/>
    </dgm:pt>
    <dgm:pt modelId="{95F9825C-5288-4BE5-97E6-DB30E1B6FAB0}" type="pres">
      <dgm:prSet presAssocID="{B78F8510-CFA9-4DDD-A9B7-EFDB60724F15}" presName="childShp" presStyleLbl="bgAccFollowNode1" presStyleIdx="0" presStyleCnt="4">
        <dgm:presLayoutVars>
          <dgm:bulletEnabled val="1"/>
        </dgm:presLayoutVars>
      </dgm:prSet>
      <dgm:spPr/>
    </dgm:pt>
    <dgm:pt modelId="{7D13842D-41EB-4661-AAA0-51B9FE3B7C16}" type="pres">
      <dgm:prSet presAssocID="{FC2C8780-6137-4B31-8796-3944A048D3DA}" presName="spacing" presStyleCnt="0"/>
      <dgm:spPr/>
    </dgm:pt>
    <dgm:pt modelId="{7CC97430-8A75-4E64-81EC-B457D2DECCBD}" type="pres">
      <dgm:prSet presAssocID="{A8441B30-62B6-4A87-A881-1CB9CAF3B75C}" presName="linNode" presStyleCnt="0"/>
      <dgm:spPr/>
    </dgm:pt>
    <dgm:pt modelId="{CE92C8F9-7C7D-4D39-9417-7BC0A3DEA148}" type="pres">
      <dgm:prSet presAssocID="{A8441B30-62B6-4A87-A881-1CB9CAF3B75C}" presName="parentShp" presStyleLbl="node1" presStyleIdx="1" presStyleCnt="4">
        <dgm:presLayoutVars>
          <dgm:bulletEnabled val="1"/>
        </dgm:presLayoutVars>
      </dgm:prSet>
      <dgm:spPr/>
    </dgm:pt>
    <dgm:pt modelId="{1D088B08-E16F-4195-8FD5-A3ECEE159183}" type="pres">
      <dgm:prSet presAssocID="{A8441B30-62B6-4A87-A881-1CB9CAF3B75C}" presName="childShp" presStyleLbl="bgAccFollowNode1" presStyleIdx="1" presStyleCnt="4">
        <dgm:presLayoutVars>
          <dgm:bulletEnabled val="1"/>
        </dgm:presLayoutVars>
      </dgm:prSet>
      <dgm:spPr/>
    </dgm:pt>
    <dgm:pt modelId="{3120F05E-42B5-4D2B-A2BC-682DEE24C94F}" type="pres">
      <dgm:prSet presAssocID="{70F9DEC3-7809-4703-8628-B82024AD08FF}" presName="spacing" presStyleCnt="0"/>
      <dgm:spPr/>
    </dgm:pt>
    <dgm:pt modelId="{ACFA5497-BDA4-4CE0-B1D7-3165C6E0254C}" type="pres">
      <dgm:prSet presAssocID="{0D7F237B-6D9E-4AC0-A28F-956236A68176}" presName="linNode" presStyleCnt="0"/>
      <dgm:spPr/>
    </dgm:pt>
    <dgm:pt modelId="{14AC3851-DF6C-4DEF-9254-15DE8811A576}" type="pres">
      <dgm:prSet presAssocID="{0D7F237B-6D9E-4AC0-A28F-956236A68176}" presName="parentShp" presStyleLbl="node1" presStyleIdx="2" presStyleCnt="4">
        <dgm:presLayoutVars>
          <dgm:bulletEnabled val="1"/>
        </dgm:presLayoutVars>
      </dgm:prSet>
      <dgm:spPr/>
    </dgm:pt>
    <dgm:pt modelId="{1B1307C2-0C29-4125-9DFC-2DF735394294}" type="pres">
      <dgm:prSet presAssocID="{0D7F237B-6D9E-4AC0-A28F-956236A68176}" presName="childShp" presStyleLbl="bgAccFollowNode1" presStyleIdx="2" presStyleCnt="4">
        <dgm:presLayoutVars>
          <dgm:bulletEnabled val="1"/>
        </dgm:presLayoutVars>
      </dgm:prSet>
      <dgm:spPr/>
    </dgm:pt>
    <dgm:pt modelId="{8E38D345-13DA-4276-BF55-C237366CDD74}" type="pres">
      <dgm:prSet presAssocID="{01BB26D3-6AFD-4A95-8738-4998E6F35A5B}" presName="spacing" presStyleCnt="0"/>
      <dgm:spPr/>
    </dgm:pt>
    <dgm:pt modelId="{26E9985C-8866-4545-B846-33C9D9A031ED}" type="pres">
      <dgm:prSet presAssocID="{A07B94D5-9DDB-4FC3-A1E3-9E1772A0285F}" presName="linNode" presStyleCnt="0"/>
      <dgm:spPr/>
    </dgm:pt>
    <dgm:pt modelId="{91FFC75C-9955-4A9C-A6D8-85268D0F9179}" type="pres">
      <dgm:prSet presAssocID="{A07B94D5-9DDB-4FC3-A1E3-9E1772A0285F}" presName="parentShp" presStyleLbl="node1" presStyleIdx="3" presStyleCnt="4">
        <dgm:presLayoutVars>
          <dgm:bulletEnabled val="1"/>
        </dgm:presLayoutVars>
      </dgm:prSet>
      <dgm:spPr/>
    </dgm:pt>
    <dgm:pt modelId="{A3834C86-5C9D-410A-A540-DE24AD8678A7}" type="pres">
      <dgm:prSet presAssocID="{A07B94D5-9DDB-4FC3-A1E3-9E1772A0285F}" presName="childShp" presStyleLbl="bgAccFollowNode1" presStyleIdx="3" presStyleCnt="4">
        <dgm:presLayoutVars>
          <dgm:bulletEnabled val="1"/>
        </dgm:presLayoutVars>
      </dgm:prSet>
      <dgm:spPr/>
    </dgm:pt>
  </dgm:ptLst>
  <dgm:cxnLst>
    <dgm:cxn modelId="{4583B308-A789-4E9D-9A07-60B0ECED017D}" srcId="{A8441B30-62B6-4A87-A881-1CB9CAF3B75C}" destId="{D187EF41-D255-4E05-9D6A-D98865D4DCF0}" srcOrd="0" destOrd="0" parTransId="{DC6466BF-9A54-4489-9ABF-6191738AAD89}" sibTransId="{6132ED50-C4DE-4C94-9235-CDBA6C1CD6B6}"/>
    <dgm:cxn modelId="{C5D0AE09-1B6A-476D-B172-5E9F26E70264}" type="presOf" srcId="{D187EF41-D255-4E05-9D6A-D98865D4DCF0}" destId="{1D088B08-E16F-4195-8FD5-A3ECEE159183}" srcOrd="0" destOrd="0" presId="urn:microsoft.com/office/officeart/2005/8/layout/vList6"/>
    <dgm:cxn modelId="{206EDE14-4FCA-462E-A74C-FA627040F4C4}" srcId="{F7431F27-F9F3-4D55-B8A9-F241C858F617}" destId="{B78F8510-CFA9-4DDD-A9B7-EFDB60724F15}" srcOrd="0" destOrd="0" parTransId="{BE1DC930-E4FC-4CB1-8333-89EA920A0047}" sibTransId="{FC2C8780-6137-4B31-8796-3944A048D3DA}"/>
    <dgm:cxn modelId="{E341D862-24D3-424A-A941-DEB8E3784E6D}" type="presOf" srcId="{F7431F27-F9F3-4D55-B8A9-F241C858F617}" destId="{4FBBE149-140E-4ABC-84C8-919976FE6F22}" srcOrd="0" destOrd="0" presId="urn:microsoft.com/office/officeart/2005/8/layout/vList6"/>
    <dgm:cxn modelId="{A65B7048-E78E-4F50-81F4-05AF172409D5}" type="presOf" srcId="{B78F8510-CFA9-4DDD-A9B7-EFDB60724F15}" destId="{C24B954B-290C-4D3D-89F0-05A39496875F}" srcOrd="0" destOrd="0" presId="urn:microsoft.com/office/officeart/2005/8/layout/vList6"/>
    <dgm:cxn modelId="{BE93536C-5EB0-46BE-A2D4-E603B319C9CB}" srcId="{B78F8510-CFA9-4DDD-A9B7-EFDB60724F15}" destId="{BF7A1223-A0FD-46DC-832D-B3EAAA008758}" srcOrd="0" destOrd="0" parTransId="{2F0E757B-65D0-41C4-9CD0-01C317B3417D}" sibTransId="{7E308CE8-F6E0-49EA-A6A7-A361BE1EA507}"/>
    <dgm:cxn modelId="{B3FD4F6D-0E99-4D97-82BC-414CF04D94CD}" srcId="{A07B94D5-9DDB-4FC3-A1E3-9E1772A0285F}" destId="{18F69E41-6BB3-4242-A8C5-737344B21C5C}" srcOrd="0" destOrd="0" parTransId="{D60AF765-C6E1-4926-94E2-D040E4BA9815}" sibTransId="{FAA29CF7-BFAB-4FDD-AA8C-EF9B2D155292}"/>
    <dgm:cxn modelId="{A3005C82-FD53-45E8-97CE-75F537D23F5D}" type="presOf" srcId="{CF80C4B0-7F63-47B8-A679-EF4DAFB44197}" destId="{1B1307C2-0C29-4125-9DFC-2DF735394294}" srcOrd="0" destOrd="0" presId="urn:microsoft.com/office/officeart/2005/8/layout/vList6"/>
    <dgm:cxn modelId="{9F218989-BD65-4F6D-BA71-66FE7033A136}" srcId="{F7431F27-F9F3-4D55-B8A9-F241C858F617}" destId="{A07B94D5-9DDB-4FC3-A1E3-9E1772A0285F}" srcOrd="3" destOrd="0" parTransId="{B3B3EC8D-A566-442F-B224-E1B68853DF16}" sibTransId="{F4169208-584B-493F-9D70-F7CC08233816}"/>
    <dgm:cxn modelId="{8A5F7695-AE62-4F2C-9473-DF451689E004}" type="presOf" srcId="{A07B94D5-9DDB-4FC3-A1E3-9E1772A0285F}" destId="{91FFC75C-9955-4A9C-A6D8-85268D0F9179}" srcOrd="0" destOrd="0" presId="urn:microsoft.com/office/officeart/2005/8/layout/vList6"/>
    <dgm:cxn modelId="{3B66379D-895D-493F-B48F-E2C9CD8D97A1}" type="presOf" srcId="{18F69E41-6BB3-4242-A8C5-737344B21C5C}" destId="{A3834C86-5C9D-410A-A540-DE24AD8678A7}" srcOrd="0" destOrd="0" presId="urn:microsoft.com/office/officeart/2005/8/layout/vList6"/>
    <dgm:cxn modelId="{EA1157C1-EFD3-4AD4-BA08-B8C5559594CF}" type="presOf" srcId="{0D7F237B-6D9E-4AC0-A28F-956236A68176}" destId="{14AC3851-DF6C-4DEF-9254-15DE8811A576}" srcOrd="0" destOrd="0" presId="urn:microsoft.com/office/officeart/2005/8/layout/vList6"/>
    <dgm:cxn modelId="{DA4077CE-961E-4824-9AB6-FAC81DE8C6E2}" type="presOf" srcId="{BF7A1223-A0FD-46DC-832D-B3EAAA008758}" destId="{95F9825C-5288-4BE5-97E6-DB30E1B6FAB0}" srcOrd="0" destOrd="0" presId="urn:microsoft.com/office/officeart/2005/8/layout/vList6"/>
    <dgm:cxn modelId="{12170ED7-21AC-4F97-B809-67BDC7B5980C}" type="presOf" srcId="{A8441B30-62B6-4A87-A881-1CB9CAF3B75C}" destId="{CE92C8F9-7C7D-4D39-9417-7BC0A3DEA148}" srcOrd="0" destOrd="0" presId="urn:microsoft.com/office/officeart/2005/8/layout/vList6"/>
    <dgm:cxn modelId="{372257D9-B75D-4441-8C5F-767D2A32DD75}" srcId="{F7431F27-F9F3-4D55-B8A9-F241C858F617}" destId="{A8441B30-62B6-4A87-A881-1CB9CAF3B75C}" srcOrd="1" destOrd="0" parTransId="{A0F96460-96F5-4C42-BADF-0CF0678BB262}" sibTransId="{70F9DEC3-7809-4703-8628-B82024AD08FF}"/>
    <dgm:cxn modelId="{FA497BDB-7B09-4819-86F4-E21C2078CB6F}" srcId="{0D7F237B-6D9E-4AC0-A28F-956236A68176}" destId="{CF80C4B0-7F63-47B8-A679-EF4DAFB44197}" srcOrd="0" destOrd="0" parTransId="{FE3C026F-42A0-4E49-AAB6-B519F15D5C5E}" sibTransId="{F3AEEFAA-2234-4561-872E-676F532D0FC1}"/>
    <dgm:cxn modelId="{30CB69FF-4EE5-435E-A555-69005C45DF30}" srcId="{F7431F27-F9F3-4D55-B8A9-F241C858F617}" destId="{0D7F237B-6D9E-4AC0-A28F-956236A68176}" srcOrd="2" destOrd="0" parTransId="{E6BEEE87-B968-4FC1-912C-A3775E0AD893}" sibTransId="{01BB26D3-6AFD-4A95-8738-4998E6F35A5B}"/>
    <dgm:cxn modelId="{2CE79CCB-3203-4E0D-A99A-CABBE7DF61D3}" type="presParOf" srcId="{4FBBE149-140E-4ABC-84C8-919976FE6F22}" destId="{EE8B3203-C8F7-4A3C-BA0A-DB65B061F1C9}" srcOrd="0" destOrd="0" presId="urn:microsoft.com/office/officeart/2005/8/layout/vList6"/>
    <dgm:cxn modelId="{34A35A8E-957C-445F-B434-E640120BB38D}" type="presParOf" srcId="{EE8B3203-C8F7-4A3C-BA0A-DB65B061F1C9}" destId="{C24B954B-290C-4D3D-89F0-05A39496875F}" srcOrd="0" destOrd="0" presId="urn:microsoft.com/office/officeart/2005/8/layout/vList6"/>
    <dgm:cxn modelId="{5E7949CB-9650-4966-8803-10513EB96523}" type="presParOf" srcId="{EE8B3203-C8F7-4A3C-BA0A-DB65B061F1C9}" destId="{95F9825C-5288-4BE5-97E6-DB30E1B6FAB0}" srcOrd="1" destOrd="0" presId="urn:microsoft.com/office/officeart/2005/8/layout/vList6"/>
    <dgm:cxn modelId="{46856BE4-DD80-42DD-BA74-66E556F77F4D}" type="presParOf" srcId="{4FBBE149-140E-4ABC-84C8-919976FE6F22}" destId="{7D13842D-41EB-4661-AAA0-51B9FE3B7C16}" srcOrd="1" destOrd="0" presId="urn:microsoft.com/office/officeart/2005/8/layout/vList6"/>
    <dgm:cxn modelId="{334850BE-98B2-435A-A617-16C66E804DC4}" type="presParOf" srcId="{4FBBE149-140E-4ABC-84C8-919976FE6F22}" destId="{7CC97430-8A75-4E64-81EC-B457D2DECCBD}" srcOrd="2" destOrd="0" presId="urn:microsoft.com/office/officeart/2005/8/layout/vList6"/>
    <dgm:cxn modelId="{B158F6A6-3D55-43E5-91CB-8CA639C05888}" type="presParOf" srcId="{7CC97430-8A75-4E64-81EC-B457D2DECCBD}" destId="{CE92C8F9-7C7D-4D39-9417-7BC0A3DEA148}" srcOrd="0" destOrd="0" presId="urn:microsoft.com/office/officeart/2005/8/layout/vList6"/>
    <dgm:cxn modelId="{32CC071D-9251-4EF1-BA8D-FD9F80CD8D0F}" type="presParOf" srcId="{7CC97430-8A75-4E64-81EC-B457D2DECCBD}" destId="{1D088B08-E16F-4195-8FD5-A3ECEE159183}" srcOrd="1" destOrd="0" presId="urn:microsoft.com/office/officeart/2005/8/layout/vList6"/>
    <dgm:cxn modelId="{38A73A97-86FA-4DC7-BDF9-B1091FBC8E3B}" type="presParOf" srcId="{4FBBE149-140E-4ABC-84C8-919976FE6F22}" destId="{3120F05E-42B5-4D2B-A2BC-682DEE24C94F}" srcOrd="3" destOrd="0" presId="urn:microsoft.com/office/officeart/2005/8/layout/vList6"/>
    <dgm:cxn modelId="{36F8291B-6020-42C3-990A-FFB32F49B575}" type="presParOf" srcId="{4FBBE149-140E-4ABC-84C8-919976FE6F22}" destId="{ACFA5497-BDA4-4CE0-B1D7-3165C6E0254C}" srcOrd="4" destOrd="0" presId="urn:microsoft.com/office/officeart/2005/8/layout/vList6"/>
    <dgm:cxn modelId="{A576E655-35ED-4FCB-9F70-6A26235DF74B}" type="presParOf" srcId="{ACFA5497-BDA4-4CE0-B1D7-3165C6E0254C}" destId="{14AC3851-DF6C-4DEF-9254-15DE8811A576}" srcOrd="0" destOrd="0" presId="urn:microsoft.com/office/officeart/2005/8/layout/vList6"/>
    <dgm:cxn modelId="{60F20AFE-3F4A-47AB-A93F-87018133F623}" type="presParOf" srcId="{ACFA5497-BDA4-4CE0-B1D7-3165C6E0254C}" destId="{1B1307C2-0C29-4125-9DFC-2DF735394294}" srcOrd="1" destOrd="0" presId="urn:microsoft.com/office/officeart/2005/8/layout/vList6"/>
    <dgm:cxn modelId="{4C8C0D90-5D30-465D-B5CD-87C1A1344372}" type="presParOf" srcId="{4FBBE149-140E-4ABC-84C8-919976FE6F22}" destId="{8E38D345-13DA-4276-BF55-C237366CDD74}" srcOrd="5" destOrd="0" presId="urn:microsoft.com/office/officeart/2005/8/layout/vList6"/>
    <dgm:cxn modelId="{80BF3608-5FFE-4F07-BD4C-2DB5ABBA547D}" type="presParOf" srcId="{4FBBE149-140E-4ABC-84C8-919976FE6F22}" destId="{26E9985C-8866-4545-B846-33C9D9A031ED}" srcOrd="6" destOrd="0" presId="urn:microsoft.com/office/officeart/2005/8/layout/vList6"/>
    <dgm:cxn modelId="{14177900-DFE4-417B-AB64-F71AF8D76E36}" type="presParOf" srcId="{26E9985C-8866-4545-B846-33C9D9A031ED}" destId="{91FFC75C-9955-4A9C-A6D8-85268D0F9179}" srcOrd="0" destOrd="0" presId="urn:microsoft.com/office/officeart/2005/8/layout/vList6"/>
    <dgm:cxn modelId="{905A4A9F-647E-4381-8C90-46EF7AFF5D37}" type="presParOf" srcId="{26E9985C-8866-4545-B846-33C9D9A031ED}" destId="{A3834C86-5C9D-410A-A540-DE24AD8678A7}"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DC6688-F751-4B79-AEC1-2895B7AE86A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F7A162D-7FAC-4403-B56E-9F1E12ACE8A9}">
      <dgm:prSet phldrT="[Text]"/>
      <dgm:spPr/>
      <dgm:t>
        <a:bodyPr/>
        <a:lstStyle/>
        <a:p>
          <a:pPr algn="ctr"/>
          <a:r>
            <a:rPr lang="en-US"/>
            <a:t>The objectives set have been attained</a:t>
          </a:r>
        </a:p>
      </dgm:t>
    </dgm:pt>
    <dgm:pt modelId="{DA73AACA-4D34-43BB-A8FF-BB7D285C1409}" type="parTrans" cxnId="{EA75FF5A-F2CF-4F2D-8C4B-948277E94E18}">
      <dgm:prSet/>
      <dgm:spPr/>
      <dgm:t>
        <a:bodyPr/>
        <a:lstStyle/>
        <a:p>
          <a:endParaRPr lang="en-US"/>
        </a:p>
      </dgm:t>
    </dgm:pt>
    <dgm:pt modelId="{B34769DD-610A-4C22-90B8-AEAB1799D697}" type="sibTrans" cxnId="{EA75FF5A-F2CF-4F2D-8C4B-948277E94E18}">
      <dgm:prSet/>
      <dgm:spPr/>
      <dgm:t>
        <a:bodyPr/>
        <a:lstStyle/>
        <a:p>
          <a:endParaRPr lang="en-US"/>
        </a:p>
      </dgm:t>
    </dgm:pt>
    <dgm:pt modelId="{D68C9E74-1B2F-41FD-84EE-CBA55D863CFB}">
      <dgm:prSet/>
      <dgm:spPr/>
      <dgm:t>
        <a:bodyPr/>
        <a:lstStyle/>
        <a:p>
          <a:pPr algn="ctr"/>
          <a:r>
            <a:rPr lang="en-US"/>
            <a:t>The trainers were designated according to the methodology</a:t>
          </a:r>
        </a:p>
      </dgm:t>
    </dgm:pt>
    <dgm:pt modelId="{35007DD9-236F-40A4-AA06-7A91DA50B860}" type="parTrans" cxnId="{A2C7C28B-645F-4771-A943-E0CCD0096984}">
      <dgm:prSet/>
      <dgm:spPr/>
      <dgm:t>
        <a:bodyPr/>
        <a:lstStyle/>
        <a:p>
          <a:endParaRPr lang="en-US"/>
        </a:p>
      </dgm:t>
    </dgm:pt>
    <dgm:pt modelId="{93FA8266-FC62-49E3-A198-481FD7787B89}" type="sibTrans" cxnId="{A2C7C28B-645F-4771-A943-E0CCD0096984}">
      <dgm:prSet/>
      <dgm:spPr/>
      <dgm:t>
        <a:bodyPr/>
        <a:lstStyle/>
        <a:p>
          <a:endParaRPr lang="en-US"/>
        </a:p>
      </dgm:t>
    </dgm:pt>
    <dgm:pt modelId="{38DE2C2E-7F7A-4F13-A29E-391C66E90BD1}">
      <dgm:prSet/>
      <dgm:spPr/>
      <dgm:t>
        <a:bodyPr/>
        <a:lstStyle/>
        <a:p>
          <a:pPr algn="ctr"/>
          <a:r>
            <a:rPr lang="en-US"/>
            <a:t>The apprentices received information about the apprenticeship’s learning outcomes, and they were supported</a:t>
          </a:r>
        </a:p>
      </dgm:t>
    </dgm:pt>
    <dgm:pt modelId="{E5B4E633-06E5-4BDA-B5B9-AE548A087B95}" type="parTrans" cxnId="{D750C776-4036-43E5-9E12-E3348CFE333A}">
      <dgm:prSet/>
      <dgm:spPr/>
      <dgm:t>
        <a:bodyPr/>
        <a:lstStyle/>
        <a:p>
          <a:endParaRPr lang="en-US"/>
        </a:p>
      </dgm:t>
    </dgm:pt>
    <dgm:pt modelId="{9AFBD910-C77D-4D7A-AE6A-B284CDF989A5}" type="sibTrans" cxnId="{D750C776-4036-43E5-9E12-E3348CFE333A}">
      <dgm:prSet/>
      <dgm:spPr/>
      <dgm:t>
        <a:bodyPr/>
        <a:lstStyle/>
        <a:p>
          <a:endParaRPr lang="en-US"/>
        </a:p>
      </dgm:t>
    </dgm:pt>
    <dgm:pt modelId="{798FAC29-6F88-43CC-A721-E6495CB82250}">
      <dgm:prSet/>
      <dgm:spPr/>
      <dgm:t>
        <a:bodyPr/>
        <a:lstStyle/>
        <a:p>
          <a:pPr algn="ctr"/>
          <a:r>
            <a:rPr lang="en-US"/>
            <a:t>The methodology was applied consistently</a:t>
          </a:r>
        </a:p>
      </dgm:t>
    </dgm:pt>
    <dgm:pt modelId="{DF0347C5-0DAE-4CBF-A892-C207B7394302}" type="parTrans" cxnId="{62D3961D-4DFE-4572-8172-81E596B7E7BB}">
      <dgm:prSet/>
      <dgm:spPr/>
      <dgm:t>
        <a:bodyPr/>
        <a:lstStyle/>
        <a:p>
          <a:endParaRPr lang="en-US"/>
        </a:p>
      </dgm:t>
    </dgm:pt>
    <dgm:pt modelId="{6D1475A8-75D3-49E0-90B9-EDAC35969B1A}" type="sibTrans" cxnId="{62D3961D-4DFE-4572-8172-81E596B7E7BB}">
      <dgm:prSet/>
      <dgm:spPr/>
      <dgm:t>
        <a:bodyPr/>
        <a:lstStyle/>
        <a:p>
          <a:endParaRPr lang="en-US"/>
        </a:p>
      </dgm:t>
    </dgm:pt>
    <dgm:pt modelId="{9012407D-01CC-4142-9CC8-34CCE43806B3}" type="pres">
      <dgm:prSet presAssocID="{85DC6688-F751-4B79-AEC1-2895B7AE86AC}" presName="linear" presStyleCnt="0">
        <dgm:presLayoutVars>
          <dgm:animLvl val="lvl"/>
          <dgm:resizeHandles val="exact"/>
        </dgm:presLayoutVars>
      </dgm:prSet>
      <dgm:spPr/>
    </dgm:pt>
    <dgm:pt modelId="{87B2E6A6-3759-4E03-BA78-B37ADFC6EBB4}" type="pres">
      <dgm:prSet presAssocID="{0F7A162D-7FAC-4403-B56E-9F1E12ACE8A9}" presName="parentText" presStyleLbl="node1" presStyleIdx="0" presStyleCnt="4">
        <dgm:presLayoutVars>
          <dgm:chMax val="0"/>
          <dgm:bulletEnabled val="1"/>
        </dgm:presLayoutVars>
      </dgm:prSet>
      <dgm:spPr/>
    </dgm:pt>
    <dgm:pt modelId="{3931E154-305E-4250-814C-44627ADE6394}" type="pres">
      <dgm:prSet presAssocID="{B34769DD-610A-4C22-90B8-AEAB1799D697}" presName="spacer" presStyleCnt="0"/>
      <dgm:spPr/>
    </dgm:pt>
    <dgm:pt modelId="{1F03898C-CC42-4A02-A1C0-093AEA8966EB}" type="pres">
      <dgm:prSet presAssocID="{D68C9E74-1B2F-41FD-84EE-CBA55D863CFB}" presName="parentText" presStyleLbl="node1" presStyleIdx="1" presStyleCnt="4">
        <dgm:presLayoutVars>
          <dgm:chMax val="0"/>
          <dgm:bulletEnabled val="1"/>
        </dgm:presLayoutVars>
      </dgm:prSet>
      <dgm:spPr/>
    </dgm:pt>
    <dgm:pt modelId="{01F7FF2D-EA52-4895-ADBE-D4E635CAC55E}" type="pres">
      <dgm:prSet presAssocID="{93FA8266-FC62-49E3-A198-481FD7787B89}" presName="spacer" presStyleCnt="0"/>
      <dgm:spPr/>
    </dgm:pt>
    <dgm:pt modelId="{CC70A301-15C4-4A41-8243-245480BF3BD6}" type="pres">
      <dgm:prSet presAssocID="{38DE2C2E-7F7A-4F13-A29E-391C66E90BD1}" presName="parentText" presStyleLbl="node1" presStyleIdx="2" presStyleCnt="4">
        <dgm:presLayoutVars>
          <dgm:chMax val="0"/>
          <dgm:bulletEnabled val="1"/>
        </dgm:presLayoutVars>
      </dgm:prSet>
      <dgm:spPr/>
    </dgm:pt>
    <dgm:pt modelId="{E26B5C89-3F1C-4BE7-BCF4-7C2BD12341BC}" type="pres">
      <dgm:prSet presAssocID="{9AFBD910-C77D-4D7A-AE6A-B284CDF989A5}" presName="spacer" presStyleCnt="0"/>
      <dgm:spPr/>
    </dgm:pt>
    <dgm:pt modelId="{4A793BCE-F2C8-42FB-81C7-3F91A55D9060}" type="pres">
      <dgm:prSet presAssocID="{798FAC29-6F88-43CC-A721-E6495CB82250}" presName="parentText" presStyleLbl="node1" presStyleIdx="3" presStyleCnt="4">
        <dgm:presLayoutVars>
          <dgm:chMax val="0"/>
          <dgm:bulletEnabled val="1"/>
        </dgm:presLayoutVars>
      </dgm:prSet>
      <dgm:spPr/>
    </dgm:pt>
  </dgm:ptLst>
  <dgm:cxnLst>
    <dgm:cxn modelId="{75F1E902-1D01-4AB0-890C-030DEE3B0953}" type="presOf" srcId="{D68C9E74-1B2F-41FD-84EE-CBA55D863CFB}" destId="{1F03898C-CC42-4A02-A1C0-093AEA8966EB}" srcOrd="0" destOrd="0" presId="urn:microsoft.com/office/officeart/2005/8/layout/vList2"/>
    <dgm:cxn modelId="{62D3961D-4DFE-4572-8172-81E596B7E7BB}" srcId="{85DC6688-F751-4B79-AEC1-2895B7AE86AC}" destId="{798FAC29-6F88-43CC-A721-E6495CB82250}" srcOrd="3" destOrd="0" parTransId="{DF0347C5-0DAE-4CBF-A892-C207B7394302}" sibTransId="{6D1475A8-75D3-49E0-90B9-EDAC35969B1A}"/>
    <dgm:cxn modelId="{3A133E71-97EA-48AC-9506-C9794EC0C113}" type="presOf" srcId="{38DE2C2E-7F7A-4F13-A29E-391C66E90BD1}" destId="{CC70A301-15C4-4A41-8243-245480BF3BD6}" srcOrd="0" destOrd="0" presId="urn:microsoft.com/office/officeart/2005/8/layout/vList2"/>
    <dgm:cxn modelId="{851ED253-3547-44BA-B7B1-044BB755E9EB}" type="presOf" srcId="{798FAC29-6F88-43CC-A721-E6495CB82250}" destId="{4A793BCE-F2C8-42FB-81C7-3F91A55D9060}" srcOrd="0" destOrd="0" presId="urn:microsoft.com/office/officeart/2005/8/layout/vList2"/>
    <dgm:cxn modelId="{D750C776-4036-43E5-9E12-E3348CFE333A}" srcId="{85DC6688-F751-4B79-AEC1-2895B7AE86AC}" destId="{38DE2C2E-7F7A-4F13-A29E-391C66E90BD1}" srcOrd="2" destOrd="0" parTransId="{E5B4E633-06E5-4BDA-B5B9-AE548A087B95}" sibTransId="{9AFBD910-C77D-4D7A-AE6A-B284CDF989A5}"/>
    <dgm:cxn modelId="{EA75FF5A-F2CF-4F2D-8C4B-948277E94E18}" srcId="{85DC6688-F751-4B79-AEC1-2895B7AE86AC}" destId="{0F7A162D-7FAC-4403-B56E-9F1E12ACE8A9}" srcOrd="0" destOrd="0" parTransId="{DA73AACA-4D34-43BB-A8FF-BB7D285C1409}" sibTransId="{B34769DD-610A-4C22-90B8-AEAB1799D697}"/>
    <dgm:cxn modelId="{A2C7C28B-645F-4771-A943-E0CCD0096984}" srcId="{85DC6688-F751-4B79-AEC1-2895B7AE86AC}" destId="{D68C9E74-1B2F-41FD-84EE-CBA55D863CFB}" srcOrd="1" destOrd="0" parTransId="{35007DD9-236F-40A4-AA06-7A91DA50B860}" sibTransId="{93FA8266-FC62-49E3-A198-481FD7787B89}"/>
    <dgm:cxn modelId="{51E4EEBB-A2AD-4B50-9D5A-A3F0E8353702}" type="presOf" srcId="{85DC6688-F751-4B79-AEC1-2895B7AE86AC}" destId="{9012407D-01CC-4142-9CC8-34CCE43806B3}" srcOrd="0" destOrd="0" presId="urn:microsoft.com/office/officeart/2005/8/layout/vList2"/>
    <dgm:cxn modelId="{937616DA-6089-46BA-9392-14853E303357}" type="presOf" srcId="{0F7A162D-7FAC-4403-B56E-9F1E12ACE8A9}" destId="{87B2E6A6-3759-4E03-BA78-B37ADFC6EBB4}" srcOrd="0" destOrd="0" presId="urn:microsoft.com/office/officeart/2005/8/layout/vList2"/>
    <dgm:cxn modelId="{B6EB6F73-AAFA-499D-8669-75F1C59CEE7C}" type="presParOf" srcId="{9012407D-01CC-4142-9CC8-34CCE43806B3}" destId="{87B2E6A6-3759-4E03-BA78-B37ADFC6EBB4}" srcOrd="0" destOrd="0" presId="urn:microsoft.com/office/officeart/2005/8/layout/vList2"/>
    <dgm:cxn modelId="{655B6AF3-4463-4348-B259-882FB1C8B225}" type="presParOf" srcId="{9012407D-01CC-4142-9CC8-34CCE43806B3}" destId="{3931E154-305E-4250-814C-44627ADE6394}" srcOrd="1" destOrd="0" presId="urn:microsoft.com/office/officeart/2005/8/layout/vList2"/>
    <dgm:cxn modelId="{DEDB2FFC-420C-41D7-A92C-39FD2D95DA57}" type="presParOf" srcId="{9012407D-01CC-4142-9CC8-34CCE43806B3}" destId="{1F03898C-CC42-4A02-A1C0-093AEA8966EB}" srcOrd="2" destOrd="0" presId="urn:microsoft.com/office/officeart/2005/8/layout/vList2"/>
    <dgm:cxn modelId="{935F8160-E96F-4188-8956-6EE03B01288C}" type="presParOf" srcId="{9012407D-01CC-4142-9CC8-34CCE43806B3}" destId="{01F7FF2D-EA52-4895-ADBE-D4E635CAC55E}" srcOrd="3" destOrd="0" presId="urn:microsoft.com/office/officeart/2005/8/layout/vList2"/>
    <dgm:cxn modelId="{E341EA86-F8A5-4B6C-9DB3-CCC02E238613}" type="presParOf" srcId="{9012407D-01CC-4142-9CC8-34CCE43806B3}" destId="{CC70A301-15C4-4A41-8243-245480BF3BD6}" srcOrd="4" destOrd="0" presId="urn:microsoft.com/office/officeart/2005/8/layout/vList2"/>
    <dgm:cxn modelId="{A108F23A-61E3-4FAB-B801-B57764C8643D}" type="presParOf" srcId="{9012407D-01CC-4142-9CC8-34CCE43806B3}" destId="{E26B5C89-3F1C-4BE7-BCF4-7C2BD12341BC}" srcOrd="5" destOrd="0" presId="urn:microsoft.com/office/officeart/2005/8/layout/vList2"/>
    <dgm:cxn modelId="{7715EC64-0F56-4C57-8241-8BD1E2139247}" type="presParOf" srcId="{9012407D-01CC-4142-9CC8-34CCE43806B3}" destId="{4A793BCE-F2C8-42FB-81C7-3F91A55D906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5DE1659-4F10-467B-AF55-0EA8008EB19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75048D3-9E76-49CD-ACC1-30F38EF9DC87}">
      <dgm:prSet phldrT="[Text]"/>
      <dgm:spPr/>
      <dgm:t>
        <a:bodyPr/>
        <a:lstStyle/>
        <a:p>
          <a:r>
            <a:rPr lang="en-US"/>
            <a:t>Information and data literacy </a:t>
          </a:r>
        </a:p>
      </dgm:t>
    </dgm:pt>
    <dgm:pt modelId="{3AEE12A8-9120-44C9-9E56-C1637008F529}" type="parTrans" cxnId="{EE4EE52B-82B3-4997-8361-C1B694E176FB}">
      <dgm:prSet/>
      <dgm:spPr/>
      <dgm:t>
        <a:bodyPr/>
        <a:lstStyle/>
        <a:p>
          <a:endParaRPr lang="en-US"/>
        </a:p>
      </dgm:t>
    </dgm:pt>
    <dgm:pt modelId="{7F581296-E32C-461C-BD57-BD11D38CCD2D}" type="sibTrans" cxnId="{EE4EE52B-82B3-4997-8361-C1B694E176FB}">
      <dgm:prSet/>
      <dgm:spPr/>
      <dgm:t>
        <a:bodyPr/>
        <a:lstStyle/>
        <a:p>
          <a:endParaRPr lang="en-US"/>
        </a:p>
      </dgm:t>
    </dgm:pt>
    <dgm:pt modelId="{9A84FCC2-49EF-4F0D-8FB0-3AAFE345AB78}">
      <dgm:prSet phldrT="[Text]"/>
      <dgm:spPr/>
      <dgm:t>
        <a:bodyPr/>
        <a:lstStyle/>
        <a:p>
          <a:r>
            <a:rPr lang="en-US"/>
            <a:t>Search and navigate data and information through digital environments</a:t>
          </a:r>
        </a:p>
      </dgm:t>
    </dgm:pt>
    <dgm:pt modelId="{839DC9B5-2F5F-4BA8-91C2-337CB00639AD}" type="parTrans" cxnId="{760DB0A5-2CD4-4F50-AA4D-E9EEE08B9419}">
      <dgm:prSet/>
      <dgm:spPr/>
      <dgm:t>
        <a:bodyPr/>
        <a:lstStyle/>
        <a:p>
          <a:endParaRPr lang="en-US"/>
        </a:p>
      </dgm:t>
    </dgm:pt>
    <dgm:pt modelId="{2329D522-1723-4188-B2F4-30A7852EEEC2}" type="sibTrans" cxnId="{760DB0A5-2CD4-4F50-AA4D-E9EEE08B9419}">
      <dgm:prSet/>
      <dgm:spPr/>
      <dgm:t>
        <a:bodyPr/>
        <a:lstStyle/>
        <a:p>
          <a:endParaRPr lang="en-US"/>
        </a:p>
      </dgm:t>
    </dgm:pt>
    <dgm:pt modelId="{1030AEC4-4B01-4292-8E69-B3EDC93A1D5D}">
      <dgm:prSet phldrT="[Text]"/>
      <dgm:spPr/>
      <dgm:t>
        <a:bodyPr/>
        <a:lstStyle/>
        <a:p>
          <a:r>
            <a:rPr lang="en-US"/>
            <a:t>Communication and collaboration</a:t>
          </a:r>
        </a:p>
      </dgm:t>
    </dgm:pt>
    <dgm:pt modelId="{BAB50EC8-480E-43A2-916A-130EA8C21788}" type="parTrans" cxnId="{B4EACBDF-2526-464E-AB4B-D87049A9E951}">
      <dgm:prSet/>
      <dgm:spPr/>
      <dgm:t>
        <a:bodyPr/>
        <a:lstStyle/>
        <a:p>
          <a:endParaRPr lang="en-US"/>
        </a:p>
      </dgm:t>
    </dgm:pt>
    <dgm:pt modelId="{A9F7656C-80C5-4F06-8D24-5804AE2A66BF}" type="sibTrans" cxnId="{B4EACBDF-2526-464E-AB4B-D87049A9E951}">
      <dgm:prSet/>
      <dgm:spPr/>
      <dgm:t>
        <a:bodyPr/>
        <a:lstStyle/>
        <a:p>
          <a:endParaRPr lang="en-US"/>
        </a:p>
      </dgm:t>
    </dgm:pt>
    <dgm:pt modelId="{B2928C5A-546F-41C9-8B1F-88D0FDF33E64}">
      <dgm:prSet phldrT="[Text]"/>
      <dgm:spPr/>
      <dgm:t>
        <a:bodyPr/>
        <a:lstStyle/>
        <a:p>
          <a:r>
            <a:rPr lang="en-US"/>
            <a:t>Use a variety of digital tools for collaboration and communication </a:t>
          </a:r>
        </a:p>
      </dgm:t>
    </dgm:pt>
    <dgm:pt modelId="{89E13BDC-069E-4889-9E7C-FB353FE54387}" type="parTrans" cxnId="{447A70B0-0300-49DB-9804-02756E772CBB}">
      <dgm:prSet/>
      <dgm:spPr/>
      <dgm:t>
        <a:bodyPr/>
        <a:lstStyle/>
        <a:p>
          <a:endParaRPr lang="en-US"/>
        </a:p>
      </dgm:t>
    </dgm:pt>
    <dgm:pt modelId="{6E9A66D2-71B9-4F45-8FBE-A1A199FB222A}" type="sibTrans" cxnId="{447A70B0-0300-49DB-9804-02756E772CBB}">
      <dgm:prSet/>
      <dgm:spPr/>
      <dgm:t>
        <a:bodyPr/>
        <a:lstStyle/>
        <a:p>
          <a:endParaRPr lang="en-US"/>
        </a:p>
      </dgm:t>
    </dgm:pt>
    <dgm:pt modelId="{7E489B94-CE20-469D-A384-A71511BB8318}">
      <dgm:prSet phldrT="[Text]"/>
      <dgm:spPr/>
      <dgm:t>
        <a:bodyPr/>
        <a:lstStyle/>
        <a:p>
          <a:r>
            <a:rPr lang="en-US"/>
            <a:t>Digital content creation</a:t>
          </a:r>
        </a:p>
      </dgm:t>
    </dgm:pt>
    <dgm:pt modelId="{0480B1B9-DD75-444C-8EE9-A2BCB1D934B2}" type="parTrans" cxnId="{D317CDD3-C60B-42E2-90CA-AEC985D4CA81}">
      <dgm:prSet/>
      <dgm:spPr/>
      <dgm:t>
        <a:bodyPr/>
        <a:lstStyle/>
        <a:p>
          <a:endParaRPr lang="en-US"/>
        </a:p>
      </dgm:t>
    </dgm:pt>
    <dgm:pt modelId="{2CBBEF5F-2BE9-4458-9470-6C285F8B7DCF}" type="sibTrans" cxnId="{D317CDD3-C60B-42E2-90CA-AEC985D4CA81}">
      <dgm:prSet/>
      <dgm:spPr/>
      <dgm:t>
        <a:bodyPr/>
        <a:lstStyle/>
        <a:p>
          <a:endParaRPr lang="en-US"/>
        </a:p>
      </dgm:t>
    </dgm:pt>
    <dgm:pt modelId="{6B9E3973-56CD-47E5-AA24-AB6516104C91}">
      <dgm:prSet phldrT="[Text]"/>
      <dgm:spPr/>
      <dgm:t>
        <a:bodyPr/>
        <a:lstStyle/>
        <a:p>
          <a:r>
            <a:rPr lang="en-US"/>
            <a:t>Solve digital problems through a variety of digital means</a:t>
          </a:r>
        </a:p>
      </dgm:t>
    </dgm:pt>
    <dgm:pt modelId="{187E9653-8D23-48D7-9E0B-604AC51D86D8}" type="parTrans" cxnId="{FC0B2B63-3536-422D-BB61-2B8DE64A9D20}">
      <dgm:prSet/>
      <dgm:spPr/>
      <dgm:t>
        <a:bodyPr/>
        <a:lstStyle/>
        <a:p>
          <a:endParaRPr lang="en-US"/>
        </a:p>
      </dgm:t>
    </dgm:pt>
    <dgm:pt modelId="{F9788AF0-AD51-4074-897D-803310E2FDF7}" type="sibTrans" cxnId="{FC0B2B63-3536-422D-BB61-2B8DE64A9D20}">
      <dgm:prSet/>
      <dgm:spPr/>
      <dgm:t>
        <a:bodyPr/>
        <a:lstStyle/>
        <a:p>
          <a:endParaRPr lang="en-US"/>
        </a:p>
      </dgm:t>
    </dgm:pt>
    <dgm:pt modelId="{3C9EFF88-393E-4EC1-9C4F-06721119F4C8}">
      <dgm:prSet phldrT="[Text]"/>
      <dgm:spPr/>
      <dgm:t>
        <a:bodyPr/>
        <a:lstStyle/>
        <a:p>
          <a:r>
            <a:rPr lang="en-US"/>
            <a:t>Problem solving</a:t>
          </a:r>
        </a:p>
      </dgm:t>
    </dgm:pt>
    <dgm:pt modelId="{4C3293ED-7F26-4FDC-955B-2276FD6E7C2A}" type="parTrans" cxnId="{379FC0E5-329A-4EE5-8FBF-7D3BE4462859}">
      <dgm:prSet/>
      <dgm:spPr/>
      <dgm:t>
        <a:bodyPr/>
        <a:lstStyle/>
        <a:p>
          <a:endParaRPr lang="en-US"/>
        </a:p>
      </dgm:t>
    </dgm:pt>
    <dgm:pt modelId="{113AD8B1-98C2-484F-8E02-39BBF61890F1}" type="sibTrans" cxnId="{379FC0E5-329A-4EE5-8FBF-7D3BE4462859}">
      <dgm:prSet/>
      <dgm:spPr/>
      <dgm:t>
        <a:bodyPr/>
        <a:lstStyle/>
        <a:p>
          <a:endParaRPr lang="en-US"/>
        </a:p>
      </dgm:t>
    </dgm:pt>
    <dgm:pt modelId="{FD4E5FD6-D4D6-4548-9189-49FC0965B1D5}">
      <dgm:prSet phldrT="[Text]"/>
      <dgm:spPr/>
      <dgm:t>
        <a:bodyPr/>
        <a:lstStyle/>
        <a:p>
          <a:r>
            <a:rPr lang="en-US"/>
            <a:t>Safety</a:t>
          </a:r>
        </a:p>
      </dgm:t>
    </dgm:pt>
    <dgm:pt modelId="{09BFC01D-72BA-4EE1-8D17-1A5A6096E3ED}" type="parTrans" cxnId="{DE7E4759-1477-414C-B862-D9674C100149}">
      <dgm:prSet/>
      <dgm:spPr/>
      <dgm:t>
        <a:bodyPr/>
        <a:lstStyle/>
        <a:p>
          <a:endParaRPr lang="en-US"/>
        </a:p>
      </dgm:t>
    </dgm:pt>
    <dgm:pt modelId="{BA72AC4A-E495-48A1-AAE0-4A8771279B90}" type="sibTrans" cxnId="{DE7E4759-1477-414C-B862-D9674C100149}">
      <dgm:prSet/>
      <dgm:spPr/>
      <dgm:t>
        <a:bodyPr/>
        <a:lstStyle/>
        <a:p>
          <a:endParaRPr lang="en-US"/>
        </a:p>
      </dgm:t>
    </dgm:pt>
    <dgm:pt modelId="{B8596FB0-A323-4BEA-879F-FF83DA78F927}">
      <dgm:prSet phldrT="[Text]"/>
      <dgm:spPr/>
      <dgm:t>
        <a:bodyPr/>
        <a:lstStyle/>
        <a:p>
          <a:pPr>
            <a:buFont typeface="Arial" panose="020B0604020202020204" pitchFamily="34" charset="0"/>
            <a:buChar char="•"/>
          </a:pPr>
          <a:r>
            <a:rPr lang="en-US"/>
            <a:t>Customize digital environments according to their personal needs</a:t>
          </a:r>
        </a:p>
      </dgm:t>
    </dgm:pt>
    <dgm:pt modelId="{B6DB5F60-C608-4E23-B158-B400CC59A852}" type="parTrans" cxnId="{D07AA421-FB49-4137-AABA-6A35E02E8D6B}">
      <dgm:prSet/>
      <dgm:spPr/>
      <dgm:t>
        <a:bodyPr/>
        <a:lstStyle/>
        <a:p>
          <a:endParaRPr lang="en-US"/>
        </a:p>
      </dgm:t>
    </dgm:pt>
    <dgm:pt modelId="{1F42600A-B82A-4531-B2AC-6B9935CF11FC}" type="sibTrans" cxnId="{D07AA421-FB49-4137-AABA-6A35E02E8D6B}">
      <dgm:prSet/>
      <dgm:spPr/>
      <dgm:t>
        <a:bodyPr/>
        <a:lstStyle/>
        <a:p>
          <a:endParaRPr lang="en-US"/>
        </a:p>
      </dgm:t>
    </dgm:pt>
    <dgm:pt modelId="{6AB3FC3C-BC7D-419F-B2C4-16E831DF670E}">
      <dgm:prSet/>
      <dgm:spPr/>
      <dgm:t>
        <a:bodyPr/>
        <a:lstStyle/>
        <a:p>
          <a:r>
            <a:rPr lang="en-US"/>
            <a:t>Select ways to protect themselves and others from dangers in digital environments</a:t>
          </a:r>
        </a:p>
      </dgm:t>
    </dgm:pt>
    <dgm:pt modelId="{EB3F411A-D8CD-40FF-B2B4-BA06CCD8A374}" type="parTrans" cxnId="{A8A279DC-7F1B-4428-8CBA-8DF0030E0469}">
      <dgm:prSet/>
      <dgm:spPr/>
      <dgm:t>
        <a:bodyPr/>
        <a:lstStyle/>
        <a:p>
          <a:endParaRPr lang="en-US"/>
        </a:p>
      </dgm:t>
    </dgm:pt>
    <dgm:pt modelId="{BA1C8260-C72A-46DE-A3F7-F615EAFF0A34}" type="sibTrans" cxnId="{A8A279DC-7F1B-4428-8CBA-8DF0030E0469}">
      <dgm:prSet/>
      <dgm:spPr/>
      <dgm:t>
        <a:bodyPr/>
        <a:lstStyle/>
        <a:p>
          <a:endParaRPr lang="en-US"/>
        </a:p>
      </dgm:t>
    </dgm:pt>
    <dgm:pt modelId="{539DF539-B33A-4012-81A7-A5140F7F79CA}">
      <dgm:prSet/>
      <dgm:spPr/>
      <dgm:t>
        <a:bodyPr/>
        <a:lstStyle/>
        <a:p>
          <a:r>
            <a:rPr lang="en-US"/>
            <a:t>Adapt the communication strategies according to the cultural and generational diversity aspects of each audience</a:t>
          </a:r>
        </a:p>
      </dgm:t>
    </dgm:pt>
    <dgm:pt modelId="{8F7C8CA9-2F78-4E7E-AA82-8EAC5B07146C}" type="parTrans" cxnId="{D8915687-CFCF-4E1F-AC15-0867553077D5}">
      <dgm:prSet/>
      <dgm:spPr/>
      <dgm:t>
        <a:bodyPr/>
        <a:lstStyle/>
        <a:p>
          <a:endParaRPr lang="en-US"/>
        </a:p>
      </dgm:t>
    </dgm:pt>
    <dgm:pt modelId="{40F80C51-8F44-42AE-82EB-ACE1379C8A47}" type="sibTrans" cxnId="{D8915687-CFCF-4E1F-AC15-0867553077D5}">
      <dgm:prSet/>
      <dgm:spPr/>
      <dgm:t>
        <a:bodyPr/>
        <a:lstStyle/>
        <a:p>
          <a:endParaRPr lang="en-US"/>
        </a:p>
      </dgm:t>
    </dgm:pt>
    <dgm:pt modelId="{CFB0148C-9531-4E09-8DBA-B7E722E95017}">
      <dgm:prSet/>
      <dgm:spPr/>
      <dgm:t>
        <a:bodyPr/>
        <a:lstStyle/>
        <a:p>
          <a:r>
            <a:rPr lang="en-US"/>
            <a:t>Protect the devices from malware content </a:t>
          </a:r>
        </a:p>
      </dgm:t>
    </dgm:pt>
    <dgm:pt modelId="{49055E59-769E-4883-8F28-5E399EB7623A}" type="parTrans" cxnId="{485F2475-C23C-4FE1-B723-44B8A07ACF3A}">
      <dgm:prSet/>
      <dgm:spPr/>
      <dgm:t>
        <a:bodyPr/>
        <a:lstStyle/>
        <a:p>
          <a:endParaRPr lang="en-US"/>
        </a:p>
      </dgm:t>
    </dgm:pt>
    <dgm:pt modelId="{48277DAE-8DD0-458B-AC51-A20795FC2B8A}" type="sibTrans" cxnId="{485F2475-C23C-4FE1-B723-44B8A07ACF3A}">
      <dgm:prSet/>
      <dgm:spPr/>
      <dgm:t>
        <a:bodyPr/>
        <a:lstStyle/>
        <a:p>
          <a:endParaRPr lang="en-US"/>
        </a:p>
      </dgm:t>
    </dgm:pt>
    <dgm:pt modelId="{9F18C80A-8B26-4ADA-B9EF-9E678463A43F}">
      <dgm:prSet phldrT="[Text]"/>
      <dgm:spPr/>
      <dgm:t>
        <a:bodyPr/>
        <a:lstStyle/>
        <a:p>
          <a:pPr>
            <a:buFont typeface="Arial" panose="020B0604020202020204" pitchFamily="34" charset="0"/>
            <a:buChar char="•"/>
          </a:pPr>
          <a:r>
            <a:rPr lang="en-US"/>
            <a:t>Apply the rules of copyright and licenses of digital content</a:t>
          </a:r>
        </a:p>
      </dgm:t>
    </dgm:pt>
    <dgm:pt modelId="{C540379E-FA5C-4496-BA2D-BB2D625CF45C}" type="parTrans" cxnId="{360EBC4F-CFCA-40EF-B7A0-F07896952E7E}">
      <dgm:prSet/>
      <dgm:spPr/>
      <dgm:t>
        <a:bodyPr/>
        <a:lstStyle/>
        <a:p>
          <a:endParaRPr lang="en-US"/>
        </a:p>
      </dgm:t>
    </dgm:pt>
    <dgm:pt modelId="{F04BF752-E2E1-4666-91AA-9A22014C6B18}" type="sibTrans" cxnId="{360EBC4F-CFCA-40EF-B7A0-F07896952E7E}">
      <dgm:prSet/>
      <dgm:spPr/>
      <dgm:t>
        <a:bodyPr/>
        <a:lstStyle/>
        <a:p>
          <a:endParaRPr lang="en-US"/>
        </a:p>
      </dgm:t>
    </dgm:pt>
    <dgm:pt modelId="{44796EF7-DC00-43F2-828D-D7F521782D77}">
      <dgm:prSet phldrT="[Text]"/>
      <dgm:spPr/>
      <dgm:t>
        <a:bodyPr/>
        <a:lstStyle/>
        <a:p>
          <a:r>
            <a:rPr lang="en-US"/>
            <a:t>Evaluate the credibility and reliability of online sources and store them for retrieval</a:t>
          </a:r>
        </a:p>
      </dgm:t>
    </dgm:pt>
    <dgm:pt modelId="{1A106087-CF61-4338-AC69-2CC67FAD23C8}" type="parTrans" cxnId="{448DE5CF-111A-4379-8E22-A4CDCA3E2A79}">
      <dgm:prSet/>
      <dgm:spPr/>
      <dgm:t>
        <a:bodyPr/>
        <a:lstStyle/>
        <a:p>
          <a:endParaRPr lang="en-US"/>
        </a:p>
      </dgm:t>
    </dgm:pt>
    <dgm:pt modelId="{9A05DB31-86E2-44EE-9070-A6345D7C6ED1}" type="sibTrans" cxnId="{448DE5CF-111A-4379-8E22-A4CDCA3E2A79}">
      <dgm:prSet/>
      <dgm:spPr/>
      <dgm:t>
        <a:bodyPr/>
        <a:lstStyle/>
        <a:p>
          <a:endParaRPr lang="en-US"/>
        </a:p>
      </dgm:t>
    </dgm:pt>
    <dgm:pt modelId="{C79B4C70-8EE0-4FFE-BCDE-B99075AB2138}">
      <dgm:prSet phldrT="[Text]"/>
      <dgm:spPr/>
      <dgm:t>
        <a:bodyPr/>
        <a:lstStyle/>
        <a:p>
          <a:r>
            <a:rPr lang="en-US"/>
            <a:t>Differentiate technical problems when operating devices and using digital environments</a:t>
          </a:r>
        </a:p>
      </dgm:t>
    </dgm:pt>
    <dgm:pt modelId="{ABF9335E-6E6B-489A-859B-27049C5207AA}" type="parTrans" cxnId="{A820ABE9-4B6C-4447-B372-70E75515DBF7}">
      <dgm:prSet/>
      <dgm:spPr/>
      <dgm:t>
        <a:bodyPr/>
        <a:lstStyle/>
        <a:p>
          <a:endParaRPr lang="en-US"/>
        </a:p>
      </dgm:t>
    </dgm:pt>
    <dgm:pt modelId="{5D7572BE-2667-4E01-A64D-FE9DC868C3C4}" type="sibTrans" cxnId="{A820ABE9-4B6C-4447-B372-70E75515DBF7}">
      <dgm:prSet/>
      <dgm:spPr/>
      <dgm:t>
        <a:bodyPr/>
        <a:lstStyle/>
        <a:p>
          <a:endParaRPr lang="en-US"/>
        </a:p>
      </dgm:t>
    </dgm:pt>
    <dgm:pt modelId="{4ED39976-2143-4AA7-998F-3FEB31DF0A36}" type="pres">
      <dgm:prSet presAssocID="{65DE1659-4F10-467B-AF55-0EA8008EB190}" presName="Name0" presStyleCnt="0">
        <dgm:presLayoutVars>
          <dgm:dir/>
          <dgm:animLvl val="lvl"/>
          <dgm:resizeHandles val="exact"/>
        </dgm:presLayoutVars>
      </dgm:prSet>
      <dgm:spPr/>
    </dgm:pt>
    <dgm:pt modelId="{110A0B98-A556-4C64-BC5E-EDE9F4039EB3}" type="pres">
      <dgm:prSet presAssocID="{D75048D3-9E76-49CD-ACC1-30F38EF9DC87}" presName="linNode" presStyleCnt="0"/>
      <dgm:spPr/>
    </dgm:pt>
    <dgm:pt modelId="{0BC92E12-FCF1-40FA-A1C4-406B3CC4CD92}" type="pres">
      <dgm:prSet presAssocID="{D75048D3-9E76-49CD-ACC1-30F38EF9DC87}" presName="parentText" presStyleLbl="node1" presStyleIdx="0" presStyleCnt="5" custLinFactNeighborX="-170" custLinFactNeighborY="1384">
        <dgm:presLayoutVars>
          <dgm:chMax val="1"/>
          <dgm:bulletEnabled val="1"/>
        </dgm:presLayoutVars>
      </dgm:prSet>
      <dgm:spPr/>
    </dgm:pt>
    <dgm:pt modelId="{D1894CBE-6EFD-411C-86B9-F07ECF90B6A1}" type="pres">
      <dgm:prSet presAssocID="{D75048D3-9E76-49CD-ACC1-30F38EF9DC87}" presName="descendantText" presStyleLbl="alignAccFollowNode1" presStyleIdx="0" presStyleCnt="5" custLinFactNeighborX="0">
        <dgm:presLayoutVars>
          <dgm:bulletEnabled val="1"/>
        </dgm:presLayoutVars>
      </dgm:prSet>
      <dgm:spPr/>
    </dgm:pt>
    <dgm:pt modelId="{40AFF244-E3C8-42D3-9B70-FF02976C0483}" type="pres">
      <dgm:prSet presAssocID="{7F581296-E32C-461C-BD57-BD11D38CCD2D}" presName="sp" presStyleCnt="0"/>
      <dgm:spPr/>
    </dgm:pt>
    <dgm:pt modelId="{CABBFBDE-A388-498D-91DB-251308D872B9}" type="pres">
      <dgm:prSet presAssocID="{1030AEC4-4B01-4292-8E69-B3EDC93A1D5D}" presName="linNode" presStyleCnt="0"/>
      <dgm:spPr/>
    </dgm:pt>
    <dgm:pt modelId="{ACB74790-DA46-4D5E-9B74-B0EDB0F26A25}" type="pres">
      <dgm:prSet presAssocID="{1030AEC4-4B01-4292-8E69-B3EDC93A1D5D}" presName="parentText" presStyleLbl="node1" presStyleIdx="1" presStyleCnt="5">
        <dgm:presLayoutVars>
          <dgm:chMax val="1"/>
          <dgm:bulletEnabled val="1"/>
        </dgm:presLayoutVars>
      </dgm:prSet>
      <dgm:spPr/>
    </dgm:pt>
    <dgm:pt modelId="{77ED9E96-9E75-446A-B3CA-2B801B064767}" type="pres">
      <dgm:prSet presAssocID="{1030AEC4-4B01-4292-8E69-B3EDC93A1D5D}" presName="descendantText" presStyleLbl="alignAccFollowNode1" presStyleIdx="1" presStyleCnt="5">
        <dgm:presLayoutVars>
          <dgm:bulletEnabled val="1"/>
        </dgm:presLayoutVars>
      </dgm:prSet>
      <dgm:spPr/>
    </dgm:pt>
    <dgm:pt modelId="{64306A1E-413C-4134-AB8E-850C7A6CA5FB}" type="pres">
      <dgm:prSet presAssocID="{A9F7656C-80C5-4F06-8D24-5804AE2A66BF}" presName="sp" presStyleCnt="0"/>
      <dgm:spPr/>
    </dgm:pt>
    <dgm:pt modelId="{1D573FBF-4C29-4E91-8368-877B28B739E8}" type="pres">
      <dgm:prSet presAssocID="{7E489B94-CE20-469D-A384-A71511BB8318}" presName="linNode" presStyleCnt="0"/>
      <dgm:spPr/>
    </dgm:pt>
    <dgm:pt modelId="{A90B1D66-5BE3-4D00-9B96-8313E87BAFE6}" type="pres">
      <dgm:prSet presAssocID="{7E489B94-CE20-469D-A384-A71511BB8318}" presName="parentText" presStyleLbl="node1" presStyleIdx="2" presStyleCnt="5">
        <dgm:presLayoutVars>
          <dgm:chMax val="1"/>
          <dgm:bulletEnabled val="1"/>
        </dgm:presLayoutVars>
      </dgm:prSet>
      <dgm:spPr/>
    </dgm:pt>
    <dgm:pt modelId="{935E1A66-9BBF-48F4-848E-61C780548BF0}" type="pres">
      <dgm:prSet presAssocID="{7E489B94-CE20-469D-A384-A71511BB8318}" presName="descendantText" presStyleLbl="alignAccFollowNode1" presStyleIdx="2" presStyleCnt="5">
        <dgm:presLayoutVars>
          <dgm:bulletEnabled val="1"/>
        </dgm:presLayoutVars>
      </dgm:prSet>
      <dgm:spPr/>
    </dgm:pt>
    <dgm:pt modelId="{267E28AF-A588-4C1D-AEEA-D39D0BC2815B}" type="pres">
      <dgm:prSet presAssocID="{2CBBEF5F-2BE9-4458-9470-6C285F8B7DCF}" presName="sp" presStyleCnt="0"/>
      <dgm:spPr/>
    </dgm:pt>
    <dgm:pt modelId="{66E8DBBD-CE4A-4594-9F72-FED067A09764}" type="pres">
      <dgm:prSet presAssocID="{FD4E5FD6-D4D6-4548-9189-49FC0965B1D5}" presName="linNode" presStyleCnt="0"/>
      <dgm:spPr/>
    </dgm:pt>
    <dgm:pt modelId="{2D4E8A0D-A8EB-437C-A6F5-DCD09B4948E8}" type="pres">
      <dgm:prSet presAssocID="{FD4E5FD6-D4D6-4548-9189-49FC0965B1D5}" presName="parentText" presStyleLbl="node1" presStyleIdx="3" presStyleCnt="5">
        <dgm:presLayoutVars>
          <dgm:chMax val="1"/>
          <dgm:bulletEnabled val="1"/>
        </dgm:presLayoutVars>
      </dgm:prSet>
      <dgm:spPr/>
    </dgm:pt>
    <dgm:pt modelId="{CB556F93-C266-4A74-A740-D8A1F1A9F113}" type="pres">
      <dgm:prSet presAssocID="{FD4E5FD6-D4D6-4548-9189-49FC0965B1D5}" presName="descendantText" presStyleLbl="alignAccFollowNode1" presStyleIdx="3" presStyleCnt="5">
        <dgm:presLayoutVars>
          <dgm:bulletEnabled val="1"/>
        </dgm:presLayoutVars>
      </dgm:prSet>
      <dgm:spPr/>
    </dgm:pt>
    <dgm:pt modelId="{4AE6DC3D-BD77-4873-A108-EC8121B07983}" type="pres">
      <dgm:prSet presAssocID="{BA72AC4A-E495-48A1-AAE0-4A8771279B90}" presName="sp" presStyleCnt="0"/>
      <dgm:spPr/>
    </dgm:pt>
    <dgm:pt modelId="{9E7A5A06-B1E3-443B-A339-8E1546E0559E}" type="pres">
      <dgm:prSet presAssocID="{3C9EFF88-393E-4EC1-9C4F-06721119F4C8}" presName="linNode" presStyleCnt="0"/>
      <dgm:spPr/>
    </dgm:pt>
    <dgm:pt modelId="{4C3D0D43-075C-48D4-8364-7562C02F7664}" type="pres">
      <dgm:prSet presAssocID="{3C9EFF88-393E-4EC1-9C4F-06721119F4C8}" presName="parentText" presStyleLbl="node1" presStyleIdx="4" presStyleCnt="5">
        <dgm:presLayoutVars>
          <dgm:chMax val="1"/>
          <dgm:bulletEnabled val="1"/>
        </dgm:presLayoutVars>
      </dgm:prSet>
      <dgm:spPr/>
    </dgm:pt>
    <dgm:pt modelId="{BD638FE1-54ED-4D81-8D14-093D5BEEB1DB}" type="pres">
      <dgm:prSet presAssocID="{3C9EFF88-393E-4EC1-9C4F-06721119F4C8}" presName="descendantText" presStyleLbl="alignAccFollowNode1" presStyleIdx="4" presStyleCnt="5">
        <dgm:presLayoutVars>
          <dgm:bulletEnabled val="1"/>
        </dgm:presLayoutVars>
      </dgm:prSet>
      <dgm:spPr/>
    </dgm:pt>
  </dgm:ptLst>
  <dgm:cxnLst>
    <dgm:cxn modelId="{C49AFC0C-7519-4E1D-A9F7-A8FBE4C4CD4E}" type="presOf" srcId="{539DF539-B33A-4012-81A7-A5140F7F79CA}" destId="{77ED9E96-9E75-446A-B3CA-2B801B064767}" srcOrd="0" destOrd="1" presId="urn:microsoft.com/office/officeart/2005/8/layout/vList5"/>
    <dgm:cxn modelId="{D07AA421-FB49-4137-AABA-6A35E02E8D6B}" srcId="{7E489B94-CE20-469D-A384-A71511BB8318}" destId="{B8596FB0-A323-4BEA-879F-FF83DA78F927}" srcOrd="0" destOrd="0" parTransId="{B6DB5F60-C608-4E23-B158-B400CC59A852}" sibTransId="{1F42600A-B82A-4531-B2AC-6B9935CF11FC}"/>
    <dgm:cxn modelId="{1F61E323-8275-44B8-B32C-665D99AEF0B8}" type="presOf" srcId="{7E489B94-CE20-469D-A384-A71511BB8318}" destId="{A90B1D66-5BE3-4D00-9B96-8313E87BAFE6}" srcOrd="0" destOrd="0" presId="urn:microsoft.com/office/officeart/2005/8/layout/vList5"/>
    <dgm:cxn modelId="{6DD04226-3B75-479D-875E-04BA7E0DD7C3}" type="presOf" srcId="{1030AEC4-4B01-4292-8E69-B3EDC93A1D5D}" destId="{ACB74790-DA46-4D5E-9B74-B0EDB0F26A25}" srcOrd="0" destOrd="0" presId="urn:microsoft.com/office/officeart/2005/8/layout/vList5"/>
    <dgm:cxn modelId="{EE4EE52B-82B3-4997-8361-C1B694E176FB}" srcId="{65DE1659-4F10-467B-AF55-0EA8008EB190}" destId="{D75048D3-9E76-49CD-ACC1-30F38EF9DC87}" srcOrd="0" destOrd="0" parTransId="{3AEE12A8-9120-44C9-9E56-C1637008F529}" sibTransId="{7F581296-E32C-461C-BD57-BD11D38CCD2D}"/>
    <dgm:cxn modelId="{45CB7835-C993-476B-990A-B299D6669693}" type="presOf" srcId="{3C9EFF88-393E-4EC1-9C4F-06721119F4C8}" destId="{4C3D0D43-075C-48D4-8364-7562C02F7664}" srcOrd="0" destOrd="0" presId="urn:microsoft.com/office/officeart/2005/8/layout/vList5"/>
    <dgm:cxn modelId="{B810BD35-3542-4C1B-B2BC-3A01E4DD4567}" type="presOf" srcId="{65DE1659-4F10-467B-AF55-0EA8008EB190}" destId="{4ED39976-2143-4AA7-998F-3FEB31DF0A36}" srcOrd="0" destOrd="0" presId="urn:microsoft.com/office/officeart/2005/8/layout/vList5"/>
    <dgm:cxn modelId="{7799483F-DF88-4BAB-B583-B7509FE3A775}" type="presOf" srcId="{B8596FB0-A323-4BEA-879F-FF83DA78F927}" destId="{935E1A66-9BBF-48F4-848E-61C780548BF0}" srcOrd="0" destOrd="0" presId="urn:microsoft.com/office/officeart/2005/8/layout/vList5"/>
    <dgm:cxn modelId="{3E6AA342-9CA7-456D-B77E-DBADE1103D3A}" type="presOf" srcId="{B2928C5A-546F-41C9-8B1F-88D0FDF33E64}" destId="{77ED9E96-9E75-446A-B3CA-2B801B064767}" srcOrd="0" destOrd="0" presId="urn:microsoft.com/office/officeart/2005/8/layout/vList5"/>
    <dgm:cxn modelId="{FC0B2B63-3536-422D-BB61-2B8DE64A9D20}" srcId="{3C9EFF88-393E-4EC1-9C4F-06721119F4C8}" destId="{6B9E3973-56CD-47E5-AA24-AB6516104C91}" srcOrd="0" destOrd="0" parTransId="{187E9653-8D23-48D7-9E0B-604AC51D86D8}" sibTransId="{F9788AF0-AD51-4074-897D-803310E2FDF7}"/>
    <dgm:cxn modelId="{360EBC4F-CFCA-40EF-B7A0-F07896952E7E}" srcId="{7E489B94-CE20-469D-A384-A71511BB8318}" destId="{9F18C80A-8B26-4ADA-B9EF-9E678463A43F}" srcOrd="1" destOrd="0" parTransId="{C540379E-FA5C-4496-BA2D-BB2D625CF45C}" sibTransId="{F04BF752-E2E1-4666-91AA-9A22014C6B18}"/>
    <dgm:cxn modelId="{485F2475-C23C-4FE1-B723-44B8A07ACF3A}" srcId="{FD4E5FD6-D4D6-4548-9189-49FC0965B1D5}" destId="{CFB0148C-9531-4E09-8DBA-B7E722E95017}" srcOrd="1" destOrd="0" parTransId="{49055E59-769E-4883-8F28-5E399EB7623A}" sibTransId="{48277DAE-8DD0-458B-AC51-A20795FC2B8A}"/>
    <dgm:cxn modelId="{DE7E4759-1477-414C-B862-D9674C100149}" srcId="{65DE1659-4F10-467B-AF55-0EA8008EB190}" destId="{FD4E5FD6-D4D6-4548-9189-49FC0965B1D5}" srcOrd="3" destOrd="0" parTransId="{09BFC01D-72BA-4EE1-8D17-1A5A6096E3ED}" sibTransId="{BA72AC4A-E495-48A1-AAE0-4A8771279B90}"/>
    <dgm:cxn modelId="{9B8C8A80-B1FC-4A74-811D-47A412AC2665}" type="presOf" srcId="{6B9E3973-56CD-47E5-AA24-AB6516104C91}" destId="{BD638FE1-54ED-4D81-8D14-093D5BEEB1DB}" srcOrd="0" destOrd="0" presId="urn:microsoft.com/office/officeart/2005/8/layout/vList5"/>
    <dgm:cxn modelId="{D8915687-CFCF-4E1F-AC15-0867553077D5}" srcId="{1030AEC4-4B01-4292-8E69-B3EDC93A1D5D}" destId="{539DF539-B33A-4012-81A7-A5140F7F79CA}" srcOrd="1" destOrd="0" parTransId="{8F7C8CA9-2F78-4E7E-AA82-8EAC5B07146C}" sibTransId="{40F80C51-8F44-42AE-82EB-ACE1379C8A47}"/>
    <dgm:cxn modelId="{6C1A4D93-8B2E-4D48-9629-CFC5AF82E0C1}" type="presOf" srcId="{9F18C80A-8B26-4ADA-B9EF-9E678463A43F}" destId="{935E1A66-9BBF-48F4-848E-61C780548BF0}" srcOrd="0" destOrd="1" presId="urn:microsoft.com/office/officeart/2005/8/layout/vList5"/>
    <dgm:cxn modelId="{11CB909D-D490-466A-9F7F-B112BC63A78D}" type="presOf" srcId="{D75048D3-9E76-49CD-ACC1-30F38EF9DC87}" destId="{0BC92E12-FCF1-40FA-A1C4-406B3CC4CD92}" srcOrd="0" destOrd="0" presId="urn:microsoft.com/office/officeart/2005/8/layout/vList5"/>
    <dgm:cxn modelId="{760DB0A5-2CD4-4F50-AA4D-E9EEE08B9419}" srcId="{D75048D3-9E76-49CD-ACC1-30F38EF9DC87}" destId="{9A84FCC2-49EF-4F0D-8FB0-3AAFE345AB78}" srcOrd="0" destOrd="0" parTransId="{839DC9B5-2F5F-4BA8-91C2-337CB00639AD}" sibTransId="{2329D522-1723-4188-B2F4-30A7852EEEC2}"/>
    <dgm:cxn modelId="{D634B4AD-BB5C-4D32-815E-023A74917CE9}" type="presOf" srcId="{44796EF7-DC00-43F2-828D-D7F521782D77}" destId="{D1894CBE-6EFD-411C-86B9-F07ECF90B6A1}" srcOrd="0" destOrd="1" presId="urn:microsoft.com/office/officeart/2005/8/layout/vList5"/>
    <dgm:cxn modelId="{447A70B0-0300-49DB-9804-02756E772CBB}" srcId="{1030AEC4-4B01-4292-8E69-B3EDC93A1D5D}" destId="{B2928C5A-546F-41C9-8B1F-88D0FDF33E64}" srcOrd="0" destOrd="0" parTransId="{89E13BDC-069E-4889-9E7C-FB353FE54387}" sibTransId="{6E9A66D2-71B9-4F45-8FBE-A1A199FB222A}"/>
    <dgm:cxn modelId="{235779B0-080D-4B5D-9CE2-B85CA32DB385}" type="presOf" srcId="{9A84FCC2-49EF-4F0D-8FB0-3AAFE345AB78}" destId="{D1894CBE-6EFD-411C-86B9-F07ECF90B6A1}" srcOrd="0" destOrd="0" presId="urn:microsoft.com/office/officeart/2005/8/layout/vList5"/>
    <dgm:cxn modelId="{8FE5B3C9-4AE7-4061-B724-4FB71493AB70}" type="presOf" srcId="{6AB3FC3C-BC7D-419F-B2C4-16E831DF670E}" destId="{CB556F93-C266-4A74-A740-D8A1F1A9F113}" srcOrd="0" destOrd="0" presId="urn:microsoft.com/office/officeart/2005/8/layout/vList5"/>
    <dgm:cxn modelId="{448DE5CF-111A-4379-8E22-A4CDCA3E2A79}" srcId="{D75048D3-9E76-49CD-ACC1-30F38EF9DC87}" destId="{44796EF7-DC00-43F2-828D-D7F521782D77}" srcOrd="1" destOrd="0" parTransId="{1A106087-CF61-4338-AC69-2CC67FAD23C8}" sibTransId="{9A05DB31-86E2-44EE-9070-A6345D7C6ED1}"/>
    <dgm:cxn modelId="{A357F7D0-41B3-4E42-9D41-348DA5282AA0}" type="presOf" srcId="{CFB0148C-9531-4E09-8DBA-B7E722E95017}" destId="{CB556F93-C266-4A74-A740-D8A1F1A9F113}" srcOrd="0" destOrd="1" presId="urn:microsoft.com/office/officeart/2005/8/layout/vList5"/>
    <dgm:cxn modelId="{D317CDD3-C60B-42E2-90CA-AEC985D4CA81}" srcId="{65DE1659-4F10-467B-AF55-0EA8008EB190}" destId="{7E489B94-CE20-469D-A384-A71511BB8318}" srcOrd="2" destOrd="0" parTransId="{0480B1B9-DD75-444C-8EE9-A2BCB1D934B2}" sibTransId="{2CBBEF5F-2BE9-4458-9470-6C285F8B7DCF}"/>
    <dgm:cxn modelId="{A8A279DC-7F1B-4428-8CBA-8DF0030E0469}" srcId="{FD4E5FD6-D4D6-4548-9189-49FC0965B1D5}" destId="{6AB3FC3C-BC7D-419F-B2C4-16E831DF670E}" srcOrd="0" destOrd="0" parTransId="{EB3F411A-D8CD-40FF-B2B4-BA06CCD8A374}" sibTransId="{BA1C8260-C72A-46DE-A3F7-F615EAFF0A34}"/>
    <dgm:cxn modelId="{B4EACBDF-2526-464E-AB4B-D87049A9E951}" srcId="{65DE1659-4F10-467B-AF55-0EA8008EB190}" destId="{1030AEC4-4B01-4292-8E69-B3EDC93A1D5D}" srcOrd="1" destOrd="0" parTransId="{BAB50EC8-480E-43A2-916A-130EA8C21788}" sibTransId="{A9F7656C-80C5-4F06-8D24-5804AE2A66BF}"/>
    <dgm:cxn modelId="{88E405E2-D71C-4133-87C8-81896C384030}" type="presOf" srcId="{FD4E5FD6-D4D6-4548-9189-49FC0965B1D5}" destId="{2D4E8A0D-A8EB-437C-A6F5-DCD09B4948E8}" srcOrd="0" destOrd="0" presId="urn:microsoft.com/office/officeart/2005/8/layout/vList5"/>
    <dgm:cxn modelId="{379FC0E5-329A-4EE5-8FBF-7D3BE4462859}" srcId="{65DE1659-4F10-467B-AF55-0EA8008EB190}" destId="{3C9EFF88-393E-4EC1-9C4F-06721119F4C8}" srcOrd="4" destOrd="0" parTransId="{4C3293ED-7F26-4FDC-955B-2276FD6E7C2A}" sibTransId="{113AD8B1-98C2-484F-8E02-39BBF61890F1}"/>
    <dgm:cxn modelId="{A820ABE9-4B6C-4447-B372-70E75515DBF7}" srcId="{3C9EFF88-393E-4EC1-9C4F-06721119F4C8}" destId="{C79B4C70-8EE0-4FFE-BCDE-B99075AB2138}" srcOrd="1" destOrd="0" parTransId="{ABF9335E-6E6B-489A-859B-27049C5207AA}" sibTransId="{5D7572BE-2667-4E01-A64D-FE9DC868C3C4}"/>
    <dgm:cxn modelId="{1B0467FD-C5B1-4AEB-85DD-8663EC903B32}" type="presOf" srcId="{C79B4C70-8EE0-4FFE-BCDE-B99075AB2138}" destId="{BD638FE1-54ED-4D81-8D14-093D5BEEB1DB}" srcOrd="0" destOrd="1" presId="urn:microsoft.com/office/officeart/2005/8/layout/vList5"/>
    <dgm:cxn modelId="{40460CDC-2377-4676-8B6B-E4BF9E584906}" type="presParOf" srcId="{4ED39976-2143-4AA7-998F-3FEB31DF0A36}" destId="{110A0B98-A556-4C64-BC5E-EDE9F4039EB3}" srcOrd="0" destOrd="0" presId="urn:microsoft.com/office/officeart/2005/8/layout/vList5"/>
    <dgm:cxn modelId="{641A1A7B-21A6-4024-916A-835884975FD0}" type="presParOf" srcId="{110A0B98-A556-4C64-BC5E-EDE9F4039EB3}" destId="{0BC92E12-FCF1-40FA-A1C4-406B3CC4CD92}" srcOrd="0" destOrd="0" presId="urn:microsoft.com/office/officeart/2005/8/layout/vList5"/>
    <dgm:cxn modelId="{A8BF6D59-D38E-4428-8E60-3C2A317ED485}" type="presParOf" srcId="{110A0B98-A556-4C64-BC5E-EDE9F4039EB3}" destId="{D1894CBE-6EFD-411C-86B9-F07ECF90B6A1}" srcOrd="1" destOrd="0" presId="urn:microsoft.com/office/officeart/2005/8/layout/vList5"/>
    <dgm:cxn modelId="{FCDE6740-7129-49C8-A645-14F55EFE8B48}" type="presParOf" srcId="{4ED39976-2143-4AA7-998F-3FEB31DF0A36}" destId="{40AFF244-E3C8-42D3-9B70-FF02976C0483}" srcOrd="1" destOrd="0" presId="urn:microsoft.com/office/officeart/2005/8/layout/vList5"/>
    <dgm:cxn modelId="{B077E44C-23F2-40FF-B61A-10FCC0CAA895}" type="presParOf" srcId="{4ED39976-2143-4AA7-998F-3FEB31DF0A36}" destId="{CABBFBDE-A388-498D-91DB-251308D872B9}" srcOrd="2" destOrd="0" presId="urn:microsoft.com/office/officeart/2005/8/layout/vList5"/>
    <dgm:cxn modelId="{9BEB3C4C-CB52-457C-9C3D-250594DA7FC4}" type="presParOf" srcId="{CABBFBDE-A388-498D-91DB-251308D872B9}" destId="{ACB74790-DA46-4D5E-9B74-B0EDB0F26A25}" srcOrd="0" destOrd="0" presId="urn:microsoft.com/office/officeart/2005/8/layout/vList5"/>
    <dgm:cxn modelId="{78871B7E-1C22-4F90-BAFF-BC222B8E4165}" type="presParOf" srcId="{CABBFBDE-A388-498D-91DB-251308D872B9}" destId="{77ED9E96-9E75-446A-B3CA-2B801B064767}" srcOrd="1" destOrd="0" presId="urn:microsoft.com/office/officeart/2005/8/layout/vList5"/>
    <dgm:cxn modelId="{97AFC046-EDC6-48DC-80DB-BF6B53A33F42}" type="presParOf" srcId="{4ED39976-2143-4AA7-998F-3FEB31DF0A36}" destId="{64306A1E-413C-4134-AB8E-850C7A6CA5FB}" srcOrd="3" destOrd="0" presId="urn:microsoft.com/office/officeart/2005/8/layout/vList5"/>
    <dgm:cxn modelId="{4D2F8FD1-2F6F-442E-B1F1-8D82D9249DBE}" type="presParOf" srcId="{4ED39976-2143-4AA7-998F-3FEB31DF0A36}" destId="{1D573FBF-4C29-4E91-8368-877B28B739E8}" srcOrd="4" destOrd="0" presId="urn:microsoft.com/office/officeart/2005/8/layout/vList5"/>
    <dgm:cxn modelId="{2CEAF0AB-1CC9-4017-95C9-313A7621F681}" type="presParOf" srcId="{1D573FBF-4C29-4E91-8368-877B28B739E8}" destId="{A90B1D66-5BE3-4D00-9B96-8313E87BAFE6}" srcOrd="0" destOrd="0" presId="urn:microsoft.com/office/officeart/2005/8/layout/vList5"/>
    <dgm:cxn modelId="{652CC4A9-B888-438C-9737-7C59EF562AB7}" type="presParOf" srcId="{1D573FBF-4C29-4E91-8368-877B28B739E8}" destId="{935E1A66-9BBF-48F4-848E-61C780548BF0}" srcOrd="1" destOrd="0" presId="urn:microsoft.com/office/officeart/2005/8/layout/vList5"/>
    <dgm:cxn modelId="{41170A3B-650A-4EE7-B5AB-27F9A401B1CF}" type="presParOf" srcId="{4ED39976-2143-4AA7-998F-3FEB31DF0A36}" destId="{267E28AF-A588-4C1D-AEEA-D39D0BC2815B}" srcOrd="5" destOrd="0" presId="urn:microsoft.com/office/officeart/2005/8/layout/vList5"/>
    <dgm:cxn modelId="{16F674F3-E77C-47E5-94FF-56F8BB56D53E}" type="presParOf" srcId="{4ED39976-2143-4AA7-998F-3FEB31DF0A36}" destId="{66E8DBBD-CE4A-4594-9F72-FED067A09764}" srcOrd="6" destOrd="0" presId="urn:microsoft.com/office/officeart/2005/8/layout/vList5"/>
    <dgm:cxn modelId="{D0D26045-7FB1-4807-B3A0-1928CBC3F3D4}" type="presParOf" srcId="{66E8DBBD-CE4A-4594-9F72-FED067A09764}" destId="{2D4E8A0D-A8EB-437C-A6F5-DCD09B4948E8}" srcOrd="0" destOrd="0" presId="urn:microsoft.com/office/officeart/2005/8/layout/vList5"/>
    <dgm:cxn modelId="{83E5F95D-9CDF-45BA-961D-9BA2EF194A3C}" type="presParOf" srcId="{66E8DBBD-CE4A-4594-9F72-FED067A09764}" destId="{CB556F93-C266-4A74-A740-D8A1F1A9F113}" srcOrd="1" destOrd="0" presId="urn:microsoft.com/office/officeart/2005/8/layout/vList5"/>
    <dgm:cxn modelId="{35AC96E1-8423-4270-8459-FDA80C288D4F}" type="presParOf" srcId="{4ED39976-2143-4AA7-998F-3FEB31DF0A36}" destId="{4AE6DC3D-BD77-4873-A108-EC8121B07983}" srcOrd="7" destOrd="0" presId="urn:microsoft.com/office/officeart/2005/8/layout/vList5"/>
    <dgm:cxn modelId="{B70CD9C2-1759-4156-AE43-7E71F84EE44A}" type="presParOf" srcId="{4ED39976-2143-4AA7-998F-3FEB31DF0A36}" destId="{9E7A5A06-B1E3-443B-A339-8E1546E0559E}" srcOrd="8" destOrd="0" presId="urn:microsoft.com/office/officeart/2005/8/layout/vList5"/>
    <dgm:cxn modelId="{F8C657AC-5D01-44F0-BF39-45E29FC77709}" type="presParOf" srcId="{9E7A5A06-B1E3-443B-A339-8E1546E0559E}" destId="{4C3D0D43-075C-48D4-8364-7562C02F7664}" srcOrd="0" destOrd="0" presId="urn:microsoft.com/office/officeart/2005/8/layout/vList5"/>
    <dgm:cxn modelId="{EED03D7C-215F-476F-9B32-64AEA267631C}" type="presParOf" srcId="{9E7A5A06-B1E3-443B-A339-8E1546E0559E}" destId="{BD638FE1-54ED-4D81-8D14-093D5BEEB1D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A9BE29-6A90-4DC6-AD5D-9A7A9CAE1DC6}">
      <dsp:nvSpPr>
        <dsp:cNvPr id="0" name=""/>
        <dsp:cNvSpPr/>
      </dsp:nvSpPr>
      <dsp:spPr>
        <a:xfrm>
          <a:off x="0" y="0"/>
          <a:ext cx="6991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A87303-63E4-4C21-949E-A49E9CF5AD62}">
      <dsp:nvSpPr>
        <dsp:cNvPr id="0" name=""/>
        <dsp:cNvSpPr/>
      </dsp:nvSpPr>
      <dsp:spPr>
        <a:xfrm>
          <a:off x="0" y="0"/>
          <a:ext cx="6991350" cy="124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Industry 4.0</a:t>
          </a:r>
        </a:p>
      </dsp:txBody>
      <dsp:txXfrm>
        <a:off x="0" y="0"/>
        <a:ext cx="6991350" cy="1241821"/>
      </dsp:txXfrm>
    </dsp:sp>
    <dsp:sp modelId="{475C0EB9-2765-4458-BA10-D222045B5F02}">
      <dsp:nvSpPr>
        <dsp:cNvPr id="0" name=""/>
        <dsp:cNvSpPr/>
      </dsp:nvSpPr>
      <dsp:spPr>
        <a:xfrm>
          <a:off x="0" y="1241821"/>
          <a:ext cx="6991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DE2DD0-26BD-42E0-AE2D-B8A4BFA43D97}">
      <dsp:nvSpPr>
        <dsp:cNvPr id="0" name=""/>
        <dsp:cNvSpPr/>
      </dsp:nvSpPr>
      <dsp:spPr>
        <a:xfrm>
          <a:off x="0" y="1241821"/>
          <a:ext cx="6991350" cy="124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Covid-19 implications - hybrid models of work</a:t>
          </a:r>
        </a:p>
      </dsp:txBody>
      <dsp:txXfrm>
        <a:off x="0" y="1241821"/>
        <a:ext cx="6991350" cy="1241821"/>
      </dsp:txXfrm>
    </dsp:sp>
    <dsp:sp modelId="{FD8C0E1A-8A65-4147-8C21-31B108491D15}">
      <dsp:nvSpPr>
        <dsp:cNvPr id="0" name=""/>
        <dsp:cNvSpPr/>
      </dsp:nvSpPr>
      <dsp:spPr>
        <a:xfrm>
          <a:off x="0" y="2483643"/>
          <a:ext cx="6991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3CA278-A7B5-4E0E-9C84-22983F84AA13}">
      <dsp:nvSpPr>
        <dsp:cNvPr id="0" name=""/>
        <dsp:cNvSpPr/>
      </dsp:nvSpPr>
      <dsp:spPr>
        <a:xfrm>
          <a:off x="0" y="2483643"/>
          <a:ext cx="6991350" cy="124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Erasmus+ 2020 call for proposal “Digital education readiness” </a:t>
          </a:r>
        </a:p>
      </dsp:txBody>
      <dsp:txXfrm>
        <a:off x="0" y="2483643"/>
        <a:ext cx="6991350" cy="1241821"/>
      </dsp:txXfrm>
    </dsp:sp>
    <dsp:sp modelId="{5A0ADDC5-9ED8-4304-8E51-D7AC507BEA15}">
      <dsp:nvSpPr>
        <dsp:cNvPr id="0" name=""/>
        <dsp:cNvSpPr/>
      </dsp:nvSpPr>
      <dsp:spPr>
        <a:xfrm>
          <a:off x="0" y="3725465"/>
          <a:ext cx="6991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8CFACC-E636-424E-9721-7B9DE2A760CA}">
      <dsp:nvSpPr>
        <dsp:cNvPr id="0" name=""/>
        <dsp:cNvSpPr/>
      </dsp:nvSpPr>
      <dsp:spPr>
        <a:xfrm>
          <a:off x="0" y="3725465"/>
          <a:ext cx="6991350" cy="124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“DigiGo: Apprenticeships in the Digital Era” was approved</a:t>
          </a:r>
        </a:p>
      </dsp:txBody>
      <dsp:txXfrm>
        <a:off x="0" y="3725465"/>
        <a:ext cx="6991350" cy="12418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D0EEB-9E5C-4ACB-8707-52A0A8B8CF3A}">
      <dsp:nvSpPr>
        <dsp:cNvPr id="0" name=""/>
        <dsp:cNvSpPr/>
      </dsp:nvSpPr>
      <dsp:spPr>
        <a:xfrm rot="5400000">
          <a:off x="-159703" y="156562"/>
          <a:ext cx="1024150" cy="716905"/>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0" i="0" kern="1200">
              <a:latin typeface="Calibri"/>
              <a:ea typeface="+mn-ea"/>
              <a:cs typeface="+mn-cs"/>
            </a:rPr>
            <a:t>Preparation</a:t>
          </a:r>
          <a:endParaRPr lang="en-US" sz="1000" kern="1200">
            <a:latin typeface="Calibri"/>
            <a:ea typeface="+mn-ea"/>
            <a:cs typeface="+mn-cs"/>
          </a:endParaRPr>
        </a:p>
      </dsp:txBody>
      <dsp:txXfrm rot="-5400000">
        <a:off x="-6080" y="361393"/>
        <a:ext cx="716905" cy="307245"/>
      </dsp:txXfrm>
    </dsp:sp>
    <dsp:sp modelId="{E4C34532-EE9F-414C-9497-0AEA4BAC3AD8}">
      <dsp:nvSpPr>
        <dsp:cNvPr id="0" name=""/>
        <dsp:cNvSpPr/>
      </dsp:nvSpPr>
      <dsp:spPr>
        <a:xfrm rot="5400000">
          <a:off x="2901724" y="-2187960"/>
          <a:ext cx="665698" cy="5047498"/>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GB" sz="1200" b="0" i="0" kern="1200">
              <a:latin typeface="Calibri"/>
              <a:ea typeface="+mn-ea"/>
              <a:cs typeface="+mn-cs"/>
            </a:rPr>
            <a:t>Identify bodies and partnerships</a:t>
          </a:r>
          <a:endParaRPr lang="en-US" sz="1200" i="0" kern="1200">
            <a:latin typeface="Calibri"/>
            <a:ea typeface="+mn-ea"/>
            <a:cs typeface="+mn-cs"/>
          </a:endParaRPr>
        </a:p>
        <a:p>
          <a:pPr marL="114300" lvl="1" indent="-114300" algn="l" defTabSz="533400">
            <a:lnSpc>
              <a:spcPct val="90000"/>
            </a:lnSpc>
            <a:spcBef>
              <a:spcPct val="0"/>
            </a:spcBef>
            <a:spcAft>
              <a:spcPct val="15000"/>
            </a:spcAft>
            <a:buChar char="•"/>
          </a:pPr>
          <a:r>
            <a:rPr lang="en-US" sz="1200" kern="1200">
              <a:latin typeface="Calibri"/>
              <a:ea typeface="+mn-ea"/>
              <a:cs typeface="+mn-cs"/>
            </a:rPr>
            <a:t>Secure Funding</a:t>
          </a:r>
        </a:p>
        <a:p>
          <a:pPr marL="114300" lvl="1" indent="-114300" algn="l" defTabSz="533400">
            <a:lnSpc>
              <a:spcPct val="90000"/>
            </a:lnSpc>
            <a:spcBef>
              <a:spcPct val="0"/>
            </a:spcBef>
            <a:spcAft>
              <a:spcPct val="15000"/>
            </a:spcAft>
            <a:buChar char="•"/>
          </a:pPr>
          <a:r>
            <a:rPr lang="en-US" sz="1200" kern="1200">
              <a:latin typeface="Calibri"/>
              <a:ea typeface="+mn-ea"/>
              <a:cs typeface="+mn-cs"/>
            </a:rPr>
            <a:t>Self assessment</a:t>
          </a:r>
        </a:p>
      </dsp:txBody>
      <dsp:txXfrm rot="-5400000">
        <a:off x="710825" y="35436"/>
        <a:ext cx="5015001" cy="600704"/>
      </dsp:txXfrm>
    </dsp:sp>
    <dsp:sp modelId="{C5A68CB5-4043-4BCD-810D-39C89A0477CA}">
      <dsp:nvSpPr>
        <dsp:cNvPr id="0" name=""/>
        <dsp:cNvSpPr/>
      </dsp:nvSpPr>
      <dsp:spPr>
        <a:xfrm rot="5400000">
          <a:off x="-159703" y="1062863"/>
          <a:ext cx="1024150" cy="716905"/>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latin typeface="Calibri"/>
              <a:ea typeface="+mn-ea"/>
              <a:cs typeface="+mn-cs"/>
            </a:rPr>
            <a:t>VET - company partnerships</a:t>
          </a:r>
        </a:p>
      </dsp:txBody>
      <dsp:txXfrm rot="-5400000">
        <a:off x="-6080" y="1267694"/>
        <a:ext cx="716905" cy="307245"/>
      </dsp:txXfrm>
    </dsp:sp>
    <dsp:sp modelId="{7F83F5BE-4AC3-4974-8798-8FE160009D1D}">
      <dsp:nvSpPr>
        <dsp:cNvPr id="0" name=""/>
        <dsp:cNvSpPr/>
      </dsp:nvSpPr>
      <dsp:spPr>
        <a:xfrm rot="5400000">
          <a:off x="2901549" y="-1281484"/>
          <a:ext cx="666048" cy="5047498"/>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latin typeface="Calibri"/>
              <a:ea typeface="+mn-ea"/>
              <a:cs typeface="+mn-cs"/>
            </a:rPr>
            <a:t>Identify companies</a:t>
          </a:r>
        </a:p>
        <a:p>
          <a:pPr marL="114300" lvl="1" indent="-114300" algn="l" defTabSz="533400">
            <a:lnSpc>
              <a:spcPct val="90000"/>
            </a:lnSpc>
            <a:spcBef>
              <a:spcPct val="0"/>
            </a:spcBef>
            <a:spcAft>
              <a:spcPct val="15000"/>
            </a:spcAft>
            <a:buChar char="•"/>
          </a:pPr>
          <a:r>
            <a:rPr lang="en-US" sz="1200" kern="1200">
              <a:latin typeface="Calibri"/>
              <a:ea typeface="+mn-ea"/>
              <a:cs typeface="+mn-cs"/>
            </a:rPr>
            <a:t>Share values</a:t>
          </a:r>
        </a:p>
        <a:p>
          <a:pPr marL="114300" lvl="1" indent="-114300" algn="l" defTabSz="533400">
            <a:lnSpc>
              <a:spcPct val="90000"/>
            </a:lnSpc>
            <a:spcBef>
              <a:spcPct val="0"/>
            </a:spcBef>
            <a:spcAft>
              <a:spcPct val="15000"/>
            </a:spcAft>
            <a:buChar char="•"/>
          </a:pPr>
          <a:r>
            <a:rPr lang="en-US" sz="1200" b="0" i="0" kern="1200">
              <a:latin typeface="Calibri"/>
              <a:ea typeface="+mn-ea"/>
              <a:cs typeface="+mn-cs"/>
            </a:rPr>
            <a:t>Identify the level of “digital readiness” </a:t>
          </a:r>
          <a:endParaRPr lang="en-US" sz="1200" i="0" kern="1200">
            <a:latin typeface="Calibri"/>
            <a:ea typeface="+mn-ea"/>
            <a:cs typeface="+mn-cs"/>
          </a:endParaRPr>
        </a:p>
      </dsp:txBody>
      <dsp:txXfrm rot="-5400000">
        <a:off x="710824" y="941755"/>
        <a:ext cx="5014984" cy="601020"/>
      </dsp:txXfrm>
    </dsp:sp>
    <dsp:sp modelId="{6663E89D-19A8-459F-8CA4-017B486A995B}">
      <dsp:nvSpPr>
        <dsp:cNvPr id="0" name=""/>
        <dsp:cNvSpPr/>
      </dsp:nvSpPr>
      <dsp:spPr>
        <a:xfrm rot="5400000">
          <a:off x="-147541" y="1957002"/>
          <a:ext cx="1024150" cy="741230"/>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latin typeface="Calibri"/>
              <a:ea typeface="+mn-ea"/>
              <a:cs typeface="+mn-cs"/>
            </a:rPr>
            <a:t>Planning </a:t>
          </a:r>
        </a:p>
      </dsp:txBody>
      <dsp:txXfrm rot="-5400000">
        <a:off x="-6081" y="2186157"/>
        <a:ext cx="741230" cy="282920"/>
      </dsp:txXfrm>
    </dsp:sp>
    <dsp:sp modelId="{185823C6-15FB-497B-B457-305D76DA2D75}">
      <dsp:nvSpPr>
        <dsp:cNvPr id="0" name=""/>
        <dsp:cNvSpPr/>
      </dsp:nvSpPr>
      <dsp:spPr>
        <a:xfrm rot="5400000">
          <a:off x="2913886" y="-375357"/>
          <a:ext cx="665698" cy="5047498"/>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latin typeface="Calibri"/>
              <a:ea typeface="+mn-ea"/>
              <a:cs typeface="+mn-cs"/>
            </a:rPr>
            <a:t>Design curriculum</a:t>
          </a:r>
        </a:p>
        <a:p>
          <a:pPr marL="114300" lvl="1" indent="-114300" algn="l" defTabSz="533400">
            <a:lnSpc>
              <a:spcPct val="90000"/>
            </a:lnSpc>
            <a:spcBef>
              <a:spcPct val="0"/>
            </a:spcBef>
            <a:spcAft>
              <a:spcPct val="15000"/>
            </a:spcAft>
            <a:buChar char="•"/>
          </a:pPr>
          <a:r>
            <a:rPr lang="en-GB" sz="1200" b="0" i="0" kern="1200">
              <a:latin typeface="Calibri"/>
              <a:ea typeface="+mn-ea"/>
              <a:cs typeface="+mn-cs"/>
            </a:rPr>
            <a:t>Decide specifications of the apprenticeship</a:t>
          </a:r>
          <a:endParaRPr lang="en-US" sz="1200" i="0" kern="1200">
            <a:latin typeface="Calibri"/>
            <a:ea typeface="+mn-ea"/>
            <a:cs typeface="+mn-cs"/>
          </a:endParaRPr>
        </a:p>
        <a:p>
          <a:pPr marL="114300" lvl="1" indent="-114300" algn="l" defTabSz="533400">
            <a:lnSpc>
              <a:spcPct val="90000"/>
            </a:lnSpc>
            <a:spcBef>
              <a:spcPct val="0"/>
            </a:spcBef>
            <a:spcAft>
              <a:spcPct val="15000"/>
            </a:spcAft>
            <a:buChar char="•"/>
          </a:pPr>
          <a:r>
            <a:rPr lang="en-GB" sz="1200" i="0" kern="1200">
              <a:latin typeface="Calibri"/>
              <a:ea typeface="+mn-ea"/>
              <a:cs typeface="+mn-cs"/>
            </a:rPr>
            <a:t>Make clear who </a:t>
          </a:r>
          <a:r>
            <a:rPr lang="en-US" sz="1200" i="0" kern="1200">
              <a:latin typeface="Calibri"/>
              <a:ea typeface="+mn-ea"/>
              <a:cs typeface="+mn-cs"/>
            </a:rPr>
            <a:t>is responsible for the development of the students </a:t>
          </a:r>
          <a:r>
            <a:rPr lang="en-GB" sz="1200" b="0" i="0" kern="1200">
              <a:latin typeface="Calibri"/>
              <a:ea typeface="+mn-ea"/>
              <a:cs typeface="+mn-cs"/>
            </a:rPr>
            <a:t> </a:t>
          </a:r>
          <a:endParaRPr lang="en-US" sz="1200" i="0" kern="1200">
            <a:latin typeface="Calibri"/>
            <a:ea typeface="+mn-ea"/>
            <a:cs typeface="+mn-cs"/>
          </a:endParaRPr>
        </a:p>
      </dsp:txBody>
      <dsp:txXfrm rot="-5400000">
        <a:off x="722987" y="1848039"/>
        <a:ext cx="5015001" cy="600704"/>
      </dsp:txXfrm>
    </dsp:sp>
    <dsp:sp modelId="{39ADEE7F-06A5-4DD8-AD98-91C3063C22B7}">
      <dsp:nvSpPr>
        <dsp:cNvPr id="0" name=""/>
        <dsp:cNvSpPr/>
      </dsp:nvSpPr>
      <dsp:spPr>
        <a:xfrm rot="5400000">
          <a:off x="-159703" y="2875466"/>
          <a:ext cx="1024150" cy="716905"/>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latin typeface="Calibri"/>
              <a:ea typeface="+mn-ea"/>
              <a:cs typeface="+mn-cs"/>
            </a:rPr>
            <a:t>Apprenticeship</a:t>
          </a:r>
        </a:p>
      </dsp:txBody>
      <dsp:txXfrm rot="-5400000">
        <a:off x="-6080" y="3080297"/>
        <a:ext cx="716905" cy="307245"/>
      </dsp:txXfrm>
    </dsp:sp>
    <dsp:sp modelId="{7DFE1978-C389-48EC-8DFE-75255FD93ED1}">
      <dsp:nvSpPr>
        <dsp:cNvPr id="0" name=""/>
        <dsp:cNvSpPr/>
      </dsp:nvSpPr>
      <dsp:spPr>
        <a:xfrm rot="5400000">
          <a:off x="2901724" y="530943"/>
          <a:ext cx="665698" cy="5047498"/>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GB" sz="1200" b="0" i="0" kern="1200">
              <a:latin typeface="Calibri"/>
              <a:ea typeface="+mn-ea"/>
              <a:cs typeface="+mn-cs"/>
            </a:rPr>
            <a:t>Explain the digital tools that the apprentices will use</a:t>
          </a:r>
          <a:endParaRPr lang="en-US" sz="1200" i="0" kern="1200">
            <a:latin typeface="Calibri"/>
            <a:ea typeface="+mn-ea"/>
            <a:cs typeface="+mn-cs"/>
          </a:endParaRPr>
        </a:p>
        <a:p>
          <a:pPr marL="114300" lvl="1" indent="-114300" algn="l" defTabSz="533400">
            <a:lnSpc>
              <a:spcPct val="90000"/>
            </a:lnSpc>
            <a:spcBef>
              <a:spcPct val="0"/>
            </a:spcBef>
            <a:spcAft>
              <a:spcPct val="15000"/>
            </a:spcAft>
            <a:buChar char="•"/>
          </a:pPr>
          <a:r>
            <a:rPr lang="en-GB" sz="1200" b="0" i="0" kern="1200">
              <a:latin typeface="Calibri"/>
              <a:ea typeface="+mn-ea"/>
              <a:cs typeface="+mn-cs"/>
            </a:rPr>
            <a:t>Make sure you have the best tools</a:t>
          </a:r>
          <a:endParaRPr lang="en-US" sz="1200" i="0" kern="1200">
            <a:latin typeface="Calibri"/>
            <a:ea typeface="+mn-ea"/>
            <a:cs typeface="+mn-cs"/>
          </a:endParaRPr>
        </a:p>
        <a:p>
          <a:pPr marL="114300" lvl="1" indent="-114300" algn="l" defTabSz="533400">
            <a:lnSpc>
              <a:spcPct val="90000"/>
            </a:lnSpc>
            <a:spcBef>
              <a:spcPct val="0"/>
            </a:spcBef>
            <a:spcAft>
              <a:spcPct val="15000"/>
            </a:spcAft>
            <a:buChar char="•"/>
          </a:pPr>
          <a:r>
            <a:rPr lang="en-GB" sz="1200" b="0" i="0" kern="1200">
              <a:latin typeface="Calibri"/>
              <a:ea typeface="+mn-ea"/>
              <a:cs typeface="+mn-cs"/>
            </a:rPr>
            <a:t>Look at the latest opportunities for tools</a:t>
          </a:r>
          <a:endParaRPr lang="en-US" sz="1200" i="0" kern="1200">
            <a:latin typeface="Calibri"/>
            <a:ea typeface="+mn-ea"/>
            <a:cs typeface="+mn-cs"/>
          </a:endParaRPr>
        </a:p>
      </dsp:txBody>
      <dsp:txXfrm rot="-5400000">
        <a:off x="710825" y="2754340"/>
        <a:ext cx="5015001" cy="600704"/>
      </dsp:txXfrm>
    </dsp:sp>
    <dsp:sp modelId="{B97A477A-0E45-4657-A1EF-3A1C64A58E4A}">
      <dsp:nvSpPr>
        <dsp:cNvPr id="0" name=""/>
        <dsp:cNvSpPr/>
      </dsp:nvSpPr>
      <dsp:spPr>
        <a:xfrm rot="5400000">
          <a:off x="-159703" y="3781768"/>
          <a:ext cx="1024150" cy="716905"/>
        </a:xfrm>
        <a:prstGeom prst="chevron">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latin typeface="Calibri"/>
              <a:ea typeface="+mn-ea"/>
              <a:cs typeface="+mn-cs"/>
            </a:rPr>
            <a:t>Follow up</a:t>
          </a:r>
        </a:p>
      </dsp:txBody>
      <dsp:txXfrm rot="-5400000">
        <a:off x="-6080" y="3986599"/>
        <a:ext cx="716905" cy="307245"/>
      </dsp:txXfrm>
    </dsp:sp>
    <dsp:sp modelId="{55070726-C6B7-45BD-9C4D-A4BE4C8771B0}">
      <dsp:nvSpPr>
        <dsp:cNvPr id="0" name=""/>
        <dsp:cNvSpPr/>
      </dsp:nvSpPr>
      <dsp:spPr>
        <a:xfrm rot="5400000">
          <a:off x="2901724" y="1437245"/>
          <a:ext cx="665698" cy="5047498"/>
        </a:xfrm>
        <a:prstGeom prst="round2Same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GB" sz="1200" b="0" i="0" kern="1200">
              <a:latin typeface="Calibri"/>
              <a:ea typeface="+mn-ea"/>
              <a:cs typeface="+mn-cs"/>
            </a:rPr>
            <a:t>Follow up with the involved parties</a:t>
          </a:r>
          <a:endParaRPr lang="en-US" sz="1200" i="0" kern="1200">
            <a:latin typeface="Calibri"/>
            <a:ea typeface="+mn-ea"/>
            <a:cs typeface="+mn-cs"/>
          </a:endParaRPr>
        </a:p>
        <a:p>
          <a:pPr marL="114300" lvl="1" indent="-114300" algn="l" defTabSz="533400">
            <a:lnSpc>
              <a:spcPct val="90000"/>
            </a:lnSpc>
            <a:spcBef>
              <a:spcPct val="0"/>
            </a:spcBef>
            <a:spcAft>
              <a:spcPct val="15000"/>
            </a:spcAft>
            <a:buChar char="•"/>
          </a:pPr>
          <a:r>
            <a:rPr lang="en-GB" sz="1200" b="0" i="0" kern="1200">
              <a:latin typeface="Calibri"/>
              <a:ea typeface="+mn-ea"/>
              <a:cs typeface="+mn-cs"/>
            </a:rPr>
            <a:t>Follow up on the digital tools</a:t>
          </a:r>
          <a:endParaRPr lang="en-US" sz="1200" i="0" kern="1200">
            <a:latin typeface="Calibri"/>
            <a:ea typeface="+mn-ea"/>
            <a:cs typeface="+mn-cs"/>
          </a:endParaRPr>
        </a:p>
        <a:p>
          <a:pPr marL="114300" lvl="1" indent="-114300" algn="l" defTabSz="533400">
            <a:lnSpc>
              <a:spcPct val="90000"/>
            </a:lnSpc>
            <a:spcBef>
              <a:spcPct val="0"/>
            </a:spcBef>
            <a:spcAft>
              <a:spcPct val="15000"/>
            </a:spcAft>
            <a:buChar char="•"/>
          </a:pPr>
          <a:r>
            <a:rPr lang="en-GB" sz="1200" b="0" i="0" kern="1200">
              <a:latin typeface="Calibri"/>
              <a:ea typeface="+mn-ea"/>
              <a:cs typeface="+mn-cs"/>
            </a:rPr>
            <a:t>Use digitalisation to follow up on the apprenticeship</a:t>
          </a:r>
          <a:endParaRPr lang="en-US" sz="1200" i="0" kern="1200">
            <a:latin typeface="Calibri"/>
            <a:ea typeface="+mn-ea"/>
            <a:cs typeface="+mn-cs"/>
          </a:endParaRPr>
        </a:p>
      </dsp:txBody>
      <dsp:txXfrm rot="-5400000">
        <a:off x="710825" y="3660642"/>
        <a:ext cx="5015001" cy="6007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587BB-EA33-429F-9FF1-0CD64040ECA6}">
      <dsp:nvSpPr>
        <dsp:cNvPr id="0" name=""/>
        <dsp:cNvSpPr/>
      </dsp:nvSpPr>
      <dsp:spPr>
        <a:xfrm>
          <a:off x="1749730" y="944"/>
          <a:ext cx="3819536" cy="229172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15 apprentices in total</a:t>
          </a:r>
        </a:p>
        <a:p>
          <a:pPr marL="0" lvl="0" indent="0" algn="ctr" defTabSz="977900">
            <a:lnSpc>
              <a:spcPct val="90000"/>
            </a:lnSpc>
            <a:spcBef>
              <a:spcPct val="0"/>
            </a:spcBef>
            <a:spcAft>
              <a:spcPct val="35000"/>
            </a:spcAft>
            <a:buNone/>
          </a:pPr>
          <a:r>
            <a:rPr lang="en-US" sz="2200" kern="1200"/>
            <a:t>(at least 2 apprentices per partner)</a:t>
          </a:r>
        </a:p>
      </dsp:txBody>
      <dsp:txXfrm>
        <a:off x="1749730" y="944"/>
        <a:ext cx="3819536" cy="2291722"/>
      </dsp:txXfrm>
    </dsp:sp>
    <dsp:sp modelId="{DE8A334B-2EF9-42B5-B3D3-CB568C3B3762}">
      <dsp:nvSpPr>
        <dsp:cNvPr id="0" name=""/>
        <dsp:cNvSpPr/>
      </dsp:nvSpPr>
      <dsp:spPr>
        <a:xfrm>
          <a:off x="5951220" y="944"/>
          <a:ext cx="3819536" cy="2291722"/>
        </a:xfrm>
        <a:prstGeom prst="rect">
          <a:avLst/>
        </a:prstGeom>
        <a:solidFill>
          <a:schemeClr val="accent5">
            <a:hueOff val="-234734"/>
            <a:satOff val="8203"/>
            <a:lumOff val="-228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Duration of the apprenticeship: 2 months – 2 years</a:t>
          </a:r>
        </a:p>
        <a:p>
          <a:pPr marL="0" lvl="0" indent="0" algn="ctr" defTabSz="977900">
            <a:lnSpc>
              <a:spcPct val="90000"/>
            </a:lnSpc>
            <a:spcBef>
              <a:spcPct val="0"/>
            </a:spcBef>
            <a:spcAft>
              <a:spcPct val="35000"/>
            </a:spcAft>
            <a:buNone/>
          </a:pPr>
          <a:r>
            <a:rPr lang="en-US" sz="2200" kern="1200"/>
            <a:t>Duration of the pilot: 2 months </a:t>
          </a:r>
        </a:p>
      </dsp:txBody>
      <dsp:txXfrm>
        <a:off x="5951220" y="944"/>
        <a:ext cx="3819536" cy="2291722"/>
      </dsp:txXfrm>
    </dsp:sp>
    <dsp:sp modelId="{E44473AA-13A6-40BC-9180-727675699F7D}">
      <dsp:nvSpPr>
        <dsp:cNvPr id="0" name=""/>
        <dsp:cNvSpPr/>
      </dsp:nvSpPr>
      <dsp:spPr>
        <a:xfrm>
          <a:off x="1749730" y="2674620"/>
          <a:ext cx="3819536" cy="2291722"/>
        </a:xfrm>
        <a:prstGeom prst="rect">
          <a:avLst/>
        </a:prstGeom>
        <a:solidFill>
          <a:schemeClr val="accent5">
            <a:hueOff val="-469468"/>
            <a:satOff val="16406"/>
            <a:lumOff val="-457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en-US" sz="2200" kern="1200"/>
            <a:t>Different fields of studies: </a:t>
          </a:r>
        </a:p>
        <a:p>
          <a:pPr marL="171450" lvl="1" indent="-171450" algn="ctr" defTabSz="755650">
            <a:lnSpc>
              <a:spcPct val="90000"/>
            </a:lnSpc>
            <a:spcBef>
              <a:spcPct val="0"/>
            </a:spcBef>
            <a:spcAft>
              <a:spcPct val="15000"/>
            </a:spcAft>
            <a:buChar char="•"/>
          </a:pPr>
          <a:r>
            <a:rPr lang="en-US" sz="1700" kern="1200"/>
            <a:t>Beauty, massage and well-being technician </a:t>
          </a:r>
        </a:p>
        <a:p>
          <a:pPr marL="171450" lvl="1" indent="-171450" algn="ctr" defTabSz="755650">
            <a:lnSpc>
              <a:spcPct val="90000"/>
            </a:lnSpc>
            <a:spcBef>
              <a:spcPct val="0"/>
            </a:spcBef>
            <a:spcAft>
              <a:spcPct val="15000"/>
            </a:spcAft>
            <a:buChar char="•"/>
          </a:pPr>
          <a:r>
            <a:rPr lang="en-US" sz="1700" kern="1200"/>
            <a:t>Programming and game development</a:t>
          </a:r>
        </a:p>
        <a:p>
          <a:pPr marL="171450" lvl="1" indent="-171450" algn="ctr" defTabSz="755650">
            <a:lnSpc>
              <a:spcPct val="90000"/>
            </a:lnSpc>
            <a:spcBef>
              <a:spcPct val="0"/>
            </a:spcBef>
            <a:spcAft>
              <a:spcPct val="15000"/>
            </a:spcAft>
            <a:buChar char="•"/>
          </a:pPr>
          <a:r>
            <a:rPr lang="en-US" sz="1700" kern="1200"/>
            <a:t>Marketing </a:t>
          </a:r>
        </a:p>
        <a:p>
          <a:pPr marL="171450" lvl="1" indent="-171450" algn="ctr" defTabSz="755650">
            <a:lnSpc>
              <a:spcPct val="90000"/>
            </a:lnSpc>
            <a:spcBef>
              <a:spcPct val="0"/>
            </a:spcBef>
            <a:spcAft>
              <a:spcPct val="15000"/>
            </a:spcAft>
            <a:buChar char="•"/>
          </a:pPr>
          <a:r>
            <a:rPr lang="en-US" sz="1700" kern="1200"/>
            <a:t>European studies </a:t>
          </a:r>
        </a:p>
        <a:p>
          <a:pPr marL="171450" lvl="1" indent="-171450" algn="ctr" defTabSz="755650">
            <a:lnSpc>
              <a:spcPct val="90000"/>
            </a:lnSpc>
            <a:spcBef>
              <a:spcPct val="0"/>
            </a:spcBef>
            <a:spcAft>
              <a:spcPct val="15000"/>
            </a:spcAft>
            <a:buChar char="•"/>
          </a:pPr>
          <a:r>
            <a:rPr lang="en-US" sz="1700" kern="1200"/>
            <a:t>Business Administration</a:t>
          </a:r>
        </a:p>
      </dsp:txBody>
      <dsp:txXfrm>
        <a:off x="1749730" y="2674620"/>
        <a:ext cx="3819536" cy="2291722"/>
      </dsp:txXfrm>
    </dsp:sp>
    <dsp:sp modelId="{81B9559B-F6EF-4621-B688-685F7A7BAA55}">
      <dsp:nvSpPr>
        <dsp:cNvPr id="0" name=""/>
        <dsp:cNvSpPr/>
      </dsp:nvSpPr>
      <dsp:spPr>
        <a:xfrm>
          <a:off x="5951220" y="2674620"/>
          <a:ext cx="3819536" cy="2291722"/>
        </a:xfrm>
        <a:prstGeom prst="rect">
          <a:avLst/>
        </a:prstGeom>
        <a:solidFill>
          <a:schemeClr val="accent5">
            <a:hueOff val="-704202"/>
            <a:satOff val="24609"/>
            <a:lumOff val="-686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Scope: </a:t>
          </a:r>
        </a:p>
        <a:p>
          <a:pPr marL="0" lvl="0" indent="0" algn="ctr" defTabSz="977900">
            <a:lnSpc>
              <a:spcPct val="90000"/>
            </a:lnSpc>
            <a:spcBef>
              <a:spcPct val="0"/>
            </a:spcBef>
            <a:spcAft>
              <a:spcPct val="35000"/>
            </a:spcAft>
            <a:buNone/>
          </a:pPr>
          <a:r>
            <a:rPr lang="en-US" sz="1800" kern="1200"/>
            <a:t>Some apprenticeships focused on all the areas of the DigComp Framework, while some others focused on specific areas only.</a:t>
          </a:r>
        </a:p>
      </dsp:txBody>
      <dsp:txXfrm>
        <a:off x="5951220" y="2674620"/>
        <a:ext cx="3819536" cy="22917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9825C-5288-4BE5-97E6-DB30E1B6FAB0}">
      <dsp:nvSpPr>
        <dsp:cNvPr id="0" name=""/>
        <dsp:cNvSpPr/>
      </dsp:nvSpPr>
      <dsp:spPr>
        <a:xfrm>
          <a:off x="2178480" y="912"/>
          <a:ext cx="3267721" cy="723918"/>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r>
            <a:rPr lang="en-US" sz="1100" kern="1200">
              <a:latin typeface="Calibri"/>
              <a:ea typeface="+mn-ea"/>
              <a:cs typeface="+mn-cs"/>
            </a:rPr>
            <a:t>The company implements the terms of commitment</a:t>
          </a:r>
        </a:p>
      </dsp:txBody>
      <dsp:txXfrm>
        <a:off x="2178480" y="91402"/>
        <a:ext cx="2996252" cy="542938"/>
      </dsp:txXfrm>
    </dsp:sp>
    <dsp:sp modelId="{C24B954B-290C-4D3D-89F0-05A39496875F}">
      <dsp:nvSpPr>
        <dsp:cNvPr id="0" name=""/>
        <dsp:cNvSpPr/>
      </dsp:nvSpPr>
      <dsp:spPr>
        <a:xfrm>
          <a:off x="0" y="912"/>
          <a:ext cx="2178480" cy="72391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88950">
            <a:lnSpc>
              <a:spcPct val="90000"/>
            </a:lnSpc>
            <a:spcBef>
              <a:spcPct val="0"/>
            </a:spcBef>
            <a:spcAft>
              <a:spcPct val="35000"/>
            </a:spcAft>
            <a:buNone/>
          </a:pPr>
          <a:r>
            <a:rPr lang="en-US" sz="1100" kern="1200">
              <a:latin typeface="Calibri"/>
              <a:ea typeface="+mn-ea"/>
              <a:cs typeface="+mn-cs"/>
            </a:rPr>
            <a:t>01 Commitment</a:t>
          </a:r>
        </a:p>
      </dsp:txBody>
      <dsp:txXfrm>
        <a:off x="35339" y="36251"/>
        <a:ext cx="2107802" cy="653240"/>
      </dsp:txXfrm>
    </dsp:sp>
    <dsp:sp modelId="{1D088B08-E16F-4195-8FD5-A3ECEE159183}">
      <dsp:nvSpPr>
        <dsp:cNvPr id="0" name=""/>
        <dsp:cNvSpPr/>
      </dsp:nvSpPr>
      <dsp:spPr>
        <a:xfrm>
          <a:off x="2178480" y="797222"/>
          <a:ext cx="3267721" cy="723918"/>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r>
            <a:rPr lang="en-US" sz="1100" kern="1200">
              <a:latin typeface="Calibri"/>
              <a:ea typeface="+mn-ea"/>
              <a:cs typeface="+mn-cs"/>
            </a:rPr>
            <a:t>A specific orientation programme is prepared for the learners' arrival in the company</a:t>
          </a:r>
        </a:p>
      </dsp:txBody>
      <dsp:txXfrm>
        <a:off x="2178480" y="887712"/>
        <a:ext cx="2996252" cy="542938"/>
      </dsp:txXfrm>
    </dsp:sp>
    <dsp:sp modelId="{CE92C8F9-7C7D-4D39-9417-7BC0A3DEA148}">
      <dsp:nvSpPr>
        <dsp:cNvPr id="0" name=""/>
        <dsp:cNvSpPr/>
      </dsp:nvSpPr>
      <dsp:spPr>
        <a:xfrm>
          <a:off x="0" y="797222"/>
          <a:ext cx="2178480" cy="72391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88950">
            <a:lnSpc>
              <a:spcPct val="90000"/>
            </a:lnSpc>
            <a:spcBef>
              <a:spcPct val="0"/>
            </a:spcBef>
            <a:spcAft>
              <a:spcPct val="35000"/>
            </a:spcAft>
            <a:buNone/>
          </a:pPr>
          <a:r>
            <a:rPr lang="en-US" sz="1100" kern="1200">
              <a:latin typeface="Calibri"/>
              <a:ea typeface="+mn-ea"/>
              <a:cs typeface="+mn-cs"/>
            </a:rPr>
            <a:t>02 Beginning of the training</a:t>
          </a:r>
        </a:p>
      </dsp:txBody>
      <dsp:txXfrm>
        <a:off x="35339" y="832561"/>
        <a:ext cx="2107802" cy="653240"/>
      </dsp:txXfrm>
    </dsp:sp>
    <dsp:sp modelId="{1B1307C2-0C29-4125-9DFC-2DF735394294}">
      <dsp:nvSpPr>
        <dsp:cNvPr id="0" name=""/>
        <dsp:cNvSpPr/>
      </dsp:nvSpPr>
      <dsp:spPr>
        <a:xfrm>
          <a:off x="2178480" y="1593533"/>
          <a:ext cx="3267721" cy="723918"/>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r>
            <a:rPr lang="en-US" sz="1100" kern="1200">
              <a:latin typeface="Calibri"/>
              <a:ea typeface="+mn-ea"/>
              <a:cs typeface="+mn-cs"/>
            </a:rPr>
            <a:t>The company helps the learner acquire the competences and knowledge required professionally and it takes time to train them</a:t>
          </a:r>
        </a:p>
      </dsp:txBody>
      <dsp:txXfrm>
        <a:off x="2178480" y="1684023"/>
        <a:ext cx="2996252" cy="542938"/>
      </dsp:txXfrm>
    </dsp:sp>
    <dsp:sp modelId="{14AC3851-DF6C-4DEF-9254-15DE8811A576}">
      <dsp:nvSpPr>
        <dsp:cNvPr id="0" name=""/>
        <dsp:cNvSpPr/>
      </dsp:nvSpPr>
      <dsp:spPr>
        <a:xfrm>
          <a:off x="0" y="1593533"/>
          <a:ext cx="2178480" cy="72391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88950">
            <a:lnSpc>
              <a:spcPct val="90000"/>
            </a:lnSpc>
            <a:spcBef>
              <a:spcPct val="0"/>
            </a:spcBef>
            <a:spcAft>
              <a:spcPct val="35000"/>
            </a:spcAft>
            <a:buNone/>
          </a:pPr>
          <a:r>
            <a:rPr lang="en-US" sz="1100" kern="1200">
              <a:latin typeface="Calibri"/>
              <a:ea typeface="+mn-ea"/>
              <a:cs typeface="+mn-cs"/>
            </a:rPr>
            <a:t>03 Training</a:t>
          </a:r>
        </a:p>
      </dsp:txBody>
      <dsp:txXfrm>
        <a:off x="35339" y="1628872"/>
        <a:ext cx="2107802" cy="653240"/>
      </dsp:txXfrm>
    </dsp:sp>
    <dsp:sp modelId="{A3834C86-5C9D-410A-A540-DE24AD8678A7}">
      <dsp:nvSpPr>
        <dsp:cNvPr id="0" name=""/>
        <dsp:cNvSpPr/>
      </dsp:nvSpPr>
      <dsp:spPr>
        <a:xfrm>
          <a:off x="2178480" y="2389843"/>
          <a:ext cx="3267721" cy="723918"/>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85" tIns="6985" rIns="6985" bIns="6985" numCol="1" spcCol="1270" anchor="t" anchorCtr="0">
          <a:noAutofit/>
        </a:bodyPr>
        <a:lstStyle/>
        <a:p>
          <a:pPr marL="57150" lvl="1" indent="-57150" algn="l" defTabSz="488950">
            <a:lnSpc>
              <a:spcPct val="90000"/>
            </a:lnSpc>
            <a:spcBef>
              <a:spcPct val="0"/>
            </a:spcBef>
            <a:spcAft>
              <a:spcPct val="15000"/>
            </a:spcAft>
            <a:buChar char="•"/>
          </a:pPr>
          <a:r>
            <a:rPr lang="en-US" sz="1100" kern="1200">
              <a:latin typeface="Calibri"/>
              <a:ea typeface="+mn-ea"/>
              <a:cs typeface="+mn-cs"/>
            </a:rPr>
            <a:t>The company works with all parties involved in the learning process</a:t>
          </a:r>
        </a:p>
      </dsp:txBody>
      <dsp:txXfrm>
        <a:off x="2178480" y="2480333"/>
        <a:ext cx="2996252" cy="542938"/>
      </dsp:txXfrm>
    </dsp:sp>
    <dsp:sp modelId="{91FFC75C-9955-4A9C-A6D8-85268D0F9179}">
      <dsp:nvSpPr>
        <dsp:cNvPr id="0" name=""/>
        <dsp:cNvSpPr/>
      </dsp:nvSpPr>
      <dsp:spPr>
        <a:xfrm>
          <a:off x="0" y="2389843"/>
          <a:ext cx="2178480" cy="72391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88950">
            <a:lnSpc>
              <a:spcPct val="90000"/>
            </a:lnSpc>
            <a:spcBef>
              <a:spcPct val="0"/>
            </a:spcBef>
            <a:spcAft>
              <a:spcPct val="35000"/>
            </a:spcAft>
            <a:buNone/>
          </a:pPr>
          <a:r>
            <a:rPr lang="en-US" sz="1100" kern="1200">
              <a:latin typeface="Calibri"/>
              <a:ea typeface="+mn-ea"/>
              <a:cs typeface="+mn-cs"/>
            </a:rPr>
            <a:t>04 Commitments and end of the apprenticeship</a:t>
          </a:r>
        </a:p>
      </dsp:txBody>
      <dsp:txXfrm>
        <a:off x="35339" y="2425182"/>
        <a:ext cx="2107802" cy="6532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2E6A6-3759-4E03-BA78-B37ADFC6EBB4}">
      <dsp:nvSpPr>
        <dsp:cNvPr id="0" name=""/>
        <dsp:cNvSpPr/>
      </dsp:nvSpPr>
      <dsp:spPr>
        <a:xfrm>
          <a:off x="0" y="698846"/>
          <a:ext cx="8128000" cy="9534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The objectives set have been attained</a:t>
          </a:r>
        </a:p>
      </dsp:txBody>
      <dsp:txXfrm>
        <a:off x="46541" y="745387"/>
        <a:ext cx="8034918" cy="860321"/>
      </dsp:txXfrm>
    </dsp:sp>
    <dsp:sp modelId="{1F03898C-CC42-4A02-A1C0-093AEA8966EB}">
      <dsp:nvSpPr>
        <dsp:cNvPr id="0" name=""/>
        <dsp:cNvSpPr/>
      </dsp:nvSpPr>
      <dsp:spPr>
        <a:xfrm>
          <a:off x="0" y="1721369"/>
          <a:ext cx="8128000" cy="953403"/>
        </a:xfrm>
        <a:prstGeom prst="roundRect">
          <a:avLst/>
        </a:prstGeom>
        <a:solidFill>
          <a:schemeClr val="accent2">
            <a:hueOff val="-352337"/>
            <a:satOff val="2014"/>
            <a:lumOff val="-4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The trainers were designated according to the methodology</a:t>
          </a:r>
        </a:p>
      </dsp:txBody>
      <dsp:txXfrm>
        <a:off x="46541" y="1767910"/>
        <a:ext cx="8034918" cy="860321"/>
      </dsp:txXfrm>
    </dsp:sp>
    <dsp:sp modelId="{CC70A301-15C4-4A41-8243-245480BF3BD6}">
      <dsp:nvSpPr>
        <dsp:cNvPr id="0" name=""/>
        <dsp:cNvSpPr/>
      </dsp:nvSpPr>
      <dsp:spPr>
        <a:xfrm>
          <a:off x="0" y="2743893"/>
          <a:ext cx="8128000" cy="953403"/>
        </a:xfrm>
        <a:prstGeom prst="roundRect">
          <a:avLst/>
        </a:prstGeom>
        <a:solidFill>
          <a:schemeClr val="accent2">
            <a:hueOff val="-704674"/>
            <a:satOff val="4028"/>
            <a:lumOff val="-9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The apprentices received information about the apprenticeship’s learning outcomes, and they were supported</a:t>
          </a:r>
        </a:p>
      </dsp:txBody>
      <dsp:txXfrm>
        <a:off x="46541" y="2790434"/>
        <a:ext cx="8034918" cy="860321"/>
      </dsp:txXfrm>
    </dsp:sp>
    <dsp:sp modelId="{4A793BCE-F2C8-42FB-81C7-3F91A55D9060}">
      <dsp:nvSpPr>
        <dsp:cNvPr id="0" name=""/>
        <dsp:cNvSpPr/>
      </dsp:nvSpPr>
      <dsp:spPr>
        <a:xfrm>
          <a:off x="0" y="3766417"/>
          <a:ext cx="8128000" cy="953403"/>
        </a:xfrm>
        <a:prstGeom prst="roundRect">
          <a:avLst/>
        </a:prstGeom>
        <a:solidFill>
          <a:schemeClr val="accent2">
            <a:hueOff val="-1057010"/>
            <a:satOff val="6042"/>
            <a:lumOff val="-13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The methodology was applied consistently</a:t>
          </a:r>
        </a:p>
      </dsp:txBody>
      <dsp:txXfrm>
        <a:off x="46541" y="3812958"/>
        <a:ext cx="8034918" cy="8603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894CBE-6EFD-411C-86B9-F07ECF90B6A1}">
      <dsp:nvSpPr>
        <dsp:cNvPr id="0" name=""/>
        <dsp:cNvSpPr/>
      </dsp:nvSpPr>
      <dsp:spPr>
        <a:xfrm rot="5400000">
          <a:off x="6891864" y="-2958719"/>
          <a:ext cx="724749" cy="682751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Search and navigate data and information through digital environments</a:t>
          </a:r>
        </a:p>
        <a:p>
          <a:pPr marL="114300" lvl="1" indent="-114300" algn="l" defTabSz="577850">
            <a:lnSpc>
              <a:spcPct val="90000"/>
            </a:lnSpc>
            <a:spcBef>
              <a:spcPct val="0"/>
            </a:spcBef>
            <a:spcAft>
              <a:spcPct val="15000"/>
            </a:spcAft>
            <a:buChar char="•"/>
          </a:pPr>
          <a:r>
            <a:rPr lang="en-US" sz="1300" kern="1200"/>
            <a:t>Evaluate the credibility and reliability of online sources and store them for retrieval</a:t>
          </a:r>
        </a:p>
      </dsp:txBody>
      <dsp:txXfrm rot="-5400000">
        <a:off x="3840480" y="128044"/>
        <a:ext cx="6792140" cy="653991"/>
      </dsp:txXfrm>
    </dsp:sp>
    <dsp:sp modelId="{0BC92E12-FCF1-40FA-A1C4-406B3CC4CD92}">
      <dsp:nvSpPr>
        <dsp:cNvPr id="0" name=""/>
        <dsp:cNvSpPr/>
      </dsp:nvSpPr>
      <dsp:spPr>
        <a:xfrm>
          <a:off x="0" y="14610"/>
          <a:ext cx="3840479" cy="9059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Information and data literacy </a:t>
          </a:r>
        </a:p>
      </dsp:txBody>
      <dsp:txXfrm>
        <a:off x="44224" y="58834"/>
        <a:ext cx="3752031" cy="817488"/>
      </dsp:txXfrm>
    </dsp:sp>
    <dsp:sp modelId="{77ED9E96-9E75-446A-B3CA-2B801B064767}">
      <dsp:nvSpPr>
        <dsp:cNvPr id="0" name=""/>
        <dsp:cNvSpPr/>
      </dsp:nvSpPr>
      <dsp:spPr>
        <a:xfrm rot="5400000">
          <a:off x="6891864" y="-2007486"/>
          <a:ext cx="724749" cy="682751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Use a variety of digital tools for collaboration and communication </a:t>
          </a:r>
        </a:p>
        <a:p>
          <a:pPr marL="114300" lvl="1" indent="-114300" algn="l" defTabSz="577850">
            <a:lnSpc>
              <a:spcPct val="90000"/>
            </a:lnSpc>
            <a:spcBef>
              <a:spcPct val="0"/>
            </a:spcBef>
            <a:spcAft>
              <a:spcPct val="15000"/>
            </a:spcAft>
            <a:buChar char="•"/>
          </a:pPr>
          <a:r>
            <a:rPr lang="en-US" sz="1300" kern="1200"/>
            <a:t>Adapt the communication strategies according to the cultural and generational diversity aspects of each audience</a:t>
          </a:r>
        </a:p>
      </dsp:txBody>
      <dsp:txXfrm rot="-5400000">
        <a:off x="3840480" y="1079277"/>
        <a:ext cx="6792140" cy="653991"/>
      </dsp:txXfrm>
    </dsp:sp>
    <dsp:sp modelId="{ACB74790-DA46-4D5E-9B74-B0EDB0F26A25}">
      <dsp:nvSpPr>
        <dsp:cNvPr id="0" name=""/>
        <dsp:cNvSpPr/>
      </dsp:nvSpPr>
      <dsp:spPr>
        <a:xfrm>
          <a:off x="0" y="953305"/>
          <a:ext cx="3840479" cy="9059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Communication and collaboration</a:t>
          </a:r>
        </a:p>
      </dsp:txBody>
      <dsp:txXfrm>
        <a:off x="44224" y="997529"/>
        <a:ext cx="3752031" cy="817488"/>
      </dsp:txXfrm>
    </dsp:sp>
    <dsp:sp modelId="{935E1A66-9BBF-48F4-848E-61C780548BF0}">
      <dsp:nvSpPr>
        <dsp:cNvPr id="0" name=""/>
        <dsp:cNvSpPr/>
      </dsp:nvSpPr>
      <dsp:spPr>
        <a:xfrm rot="5400000">
          <a:off x="6891864" y="-1056252"/>
          <a:ext cx="724749" cy="682751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kern="1200"/>
            <a:t>Customize digital environments according to their personal needs</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a:t>Apply the rules of copyright and licenses of digital content</a:t>
          </a:r>
        </a:p>
      </dsp:txBody>
      <dsp:txXfrm rot="-5400000">
        <a:off x="3840480" y="2030511"/>
        <a:ext cx="6792140" cy="653991"/>
      </dsp:txXfrm>
    </dsp:sp>
    <dsp:sp modelId="{A90B1D66-5BE3-4D00-9B96-8313E87BAFE6}">
      <dsp:nvSpPr>
        <dsp:cNvPr id="0" name=""/>
        <dsp:cNvSpPr/>
      </dsp:nvSpPr>
      <dsp:spPr>
        <a:xfrm>
          <a:off x="0" y="1904538"/>
          <a:ext cx="3840479" cy="9059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Digital content creation</a:t>
          </a:r>
        </a:p>
      </dsp:txBody>
      <dsp:txXfrm>
        <a:off x="44224" y="1948762"/>
        <a:ext cx="3752031" cy="817488"/>
      </dsp:txXfrm>
    </dsp:sp>
    <dsp:sp modelId="{CB556F93-C266-4A74-A740-D8A1F1A9F113}">
      <dsp:nvSpPr>
        <dsp:cNvPr id="0" name=""/>
        <dsp:cNvSpPr/>
      </dsp:nvSpPr>
      <dsp:spPr>
        <a:xfrm rot="5400000">
          <a:off x="6891864" y="-105019"/>
          <a:ext cx="724749" cy="682751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Select ways to protect themselves and others from dangers in digital environments</a:t>
          </a:r>
        </a:p>
        <a:p>
          <a:pPr marL="114300" lvl="1" indent="-114300" algn="l" defTabSz="577850">
            <a:lnSpc>
              <a:spcPct val="90000"/>
            </a:lnSpc>
            <a:spcBef>
              <a:spcPct val="0"/>
            </a:spcBef>
            <a:spcAft>
              <a:spcPct val="15000"/>
            </a:spcAft>
            <a:buChar char="•"/>
          </a:pPr>
          <a:r>
            <a:rPr lang="en-US" sz="1300" kern="1200"/>
            <a:t>Protect the devices from malware content </a:t>
          </a:r>
        </a:p>
      </dsp:txBody>
      <dsp:txXfrm rot="-5400000">
        <a:off x="3840480" y="2981744"/>
        <a:ext cx="6792140" cy="653991"/>
      </dsp:txXfrm>
    </dsp:sp>
    <dsp:sp modelId="{2D4E8A0D-A8EB-437C-A6F5-DCD09B4948E8}">
      <dsp:nvSpPr>
        <dsp:cNvPr id="0" name=""/>
        <dsp:cNvSpPr/>
      </dsp:nvSpPr>
      <dsp:spPr>
        <a:xfrm>
          <a:off x="0" y="2855772"/>
          <a:ext cx="3840479" cy="9059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Safety</a:t>
          </a:r>
        </a:p>
      </dsp:txBody>
      <dsp:txXfrm>
        <a:off x="44224" y="2899996"/>
        <a:ext cx="3752031" cy="817488"/>
      </dsp:txXfrm>
    </dsp:sp>
    <dsp:sp modelId="{BD638FE1-54ED-4D81-8D14-093D5BEEB1DB}">
      <dsp:nvSpPr>
        <dsp:cNvPr id="0" name=""/>
        <dsp:cNvSpPr/>
      </dsp:nvSpPr>
      <dsp:spPr>
        <a:xfrm rot="5400000">
          <a:off x="6891864" y="846214"/>
          <a:ext cx="724749" cy="682751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Solve digital problems through a variety of digital means</a:t>
          </a:r>
        </a:p>
        <a:p>
          <a:pPr marL="114300" lvl="1" indent="-114300" algn="l" defTabSz="577850">
            <a:lnSpc>
              <a:spcPct val="90000"/>
            </a:lnSpc>
            <a:spcBef>
              <a:spcPct val="0"/>
            </a:spcBef>
            <a:spcAft>
              <a:spcPct val="15000"/>
            </a:spcAft>
            <a:buChar char="•"/>
          </a:pPr>
          <a:r>
            <a:rPr lang="en-US" sz="1300" kern="1200"/>
            <a:t>Differentiate technical problems when operating devices and using digital environments</a:t>
          </a:r>
        </a:p>
      </dsp:txBody>
      <dsp:txXfrm rot="-5400000">
        <a:off x="3840480" y="3932978"/>
        <a:ext cx="6792140" cy="653991"/>
      </dsp:txXfrm>
    </dsp:sp>
    <dsp:sp modelId="{4C3D0D43-075C-48D4-8364-7562C02F7664}">
      <dsp:nvSpPr>
        <dsp:cNvPr id="0" name=""/>
        <dsp:cNvSpPr/>
      </dsp:nvSpPr>
      <dsp:spPr>
        <a:xfrm>
          <a:off x="0" y="3807005"/>
          <a:ext cx="3840479" cy="9059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Problem solving</a:t>
          </a:r>
        </a:p>
      </dsp:txBody>
      <dsp:txXfrm>
        <a:off x="44224" y="3851229"/>
        <a:ext cx="3752031" cy="81748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AAC74A-664E-43D3-859E-B35855730D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710C658-31F9-4A67-8267-E3463B262A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AD794A-17F4-48F7-A14F-39DCAE091952}" type="datetimeFigureOut">
              <a:rPr lang="en-US" smtClean="0"/>
              <a:t>6/15/2023</a:t>
            </a:fld>
            <a:endParaRPr lang="en-US"/>
          </a:p>
        </p:txBody>
      </p:sp>
      <p:sp>
        <p:nvSpPr>
          <p:cNvPr id="4" name="Footer Placeholder 3">
            <a:extLst>
              <a:ext uri="{FF2B5EF4-FFF2-40B4-BE49-F238E27FC236}">
                <a16:creationId xmlns:a16="http://schemas.microsoft.com/office/drawing/2014/main" id="{CD7BBBF1-3A7A-4F4B-8592-578ABE65B7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A02F046-B531-4374-9A89-AC21BCA06E1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2DFAA7-D3C3-4D01-9299-453E25D16D4E}" type="slidenum">
              <a:rPr lang="en-US" smtClean="0"/>
              <a:t>‹#›</a:t>
            </a:fld>
            <a:endParaRPr lang="en-US"/>
          </a:p>
        </p:txBody>
      </p:sp>
    </p:spTree>
    <p:extLst>
      <p:ext uri="{BB962C8B-B14F-4D97-AF65-F5344CB8AC3E}">
        <p14:creationId xmlns:p14="http://schemas.microsoft.com/office/powerpoint/2010/main" val="900527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C6A87-CC60-415C-BFEE-13D1CAD6861A}" type="datetimeFigureOut">
              <a:rPr lang="en-US" smtClean="0"/>
              <a:t>6/15/2023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C51814-3B91-4036-94D2-3977634EE214}" type="slidenum">
              <a:rPr lang="en-US" smtClean="0"/>
              <a:t>‹#›</a:t>
            </a:fld>
            <a:endParaRPr lang="en-US"/>
          </a:p>
        </p:txBody>
      </p:sp>
    </p:spTree>
    <p:extLst>
      <p:ext uri="{BB962C8B-B14F-4D97-AF65-F5344CB8AC3E}">
        <p14:creationId xmlns:p14="http://schemas.microsoft.com/office/powerpoint/2010/main" val="1300625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4448175"/>
          </a:xfrm>
          <a:solidFill>
            <a:schemeClr val="bg1">
              <a:lumMod val="95000"/>
            </a:schemeClr>
          </a:solidFill>
        </p:spPr>
        <p:txBody>
          <a:bodyPr>
            <a:normAutofit/>
          </a:bodyPr>
          <a:lstStyle>
            <a:lvl1pPr marL="0" indent="0" algn="ctr">
              <a:buNone/>
              <a:defRPr sz="180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4448175"/>
            <a:ext cx="12192000" cy="240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71475" y="4551363"/>
            <a:ext cx="11520488" cy="1176337"/>
          </a:xfrm>
        </p:spPr>
        <p:txBody>
          <a:bodyPr anchor="ctr"/>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71475" y="5830888"/>
            <a:ext cx="11520488" cy="5508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9481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1508BC1-7ABB-42C8-B268-3C6F4FD455DE}"/>
              </a:ext>
            </a:extLst>
          </p:cNvPr>
          <p:cNvSpPr/>
          <p:nvPr userDrawn="1"/>
        </p:nvSpPr>
        <p:spPr>
          <a:xfrm>
            <a:off x="200025" y="-1"/>
            <a:ext cx="119919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71500" y="0"/>
            <a:ext cx="6034088" cy="6857999"/>
          </a:xfrm>
          <a:solidFill>
            <a:schemeClr val="bg1">
              <a:lumMod val="95000"/>
            </a:schemeClr>
          </a:solidFill>
        </p:spPr>
        <p:txBody>
          <a:bodyPr>
            <a:normAutofit/>
          </a:bodyPr>
          <a:lstStyle>
            <a:lvl1pPr marL="0" indent="0" algn="ctr">
              <a:buNone/>
              <a:defRPr sz="180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1"/>
            <a:ext cx="37147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6905625" y="1512889"/>
            <a:ext cx="4986338" cy="3262311"/>
          </a:xfrm>
        </p:spPr>
        <p:txBody>
          <a:bodyPr anchor="b"/>
          <a:lstStyle>
            <a:lvl1pPr algn="l">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6905625" y="4927600"/>
            <a:ext cx="4986338"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05085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6857999"/>
          </a:xfrm>
          <a:solidFill>
            <a:schemeClr val="bg1">
              <a:lumMod val="95000"/>
            </a:schemeClr>
          </a:solidFill>
        </p:spPr>
        <p:txBody>
          <a:bodyPr>
            <a:normAutofit/>
          </a:bodyPr>
          <a:lstStyle>
            <a:lvl1pPr marL="0" indent="0" algn="ctr">
              <a:buNone/>
              <a:defRPr sz="180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436610" y="1779589"/>
            <a:ext cx="5318781" cy="2182811"/>
          </a:xfrm>
        </p:spPr>
        <p:txBody>
          <a:bodyPr anchor="b">
            <a:normAutofit/>
          </a:bodyPr>
          <a:lstStyle>
            <a:lvl1pPr algn="ctr">
              <a:defRPr sz="54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436610" y="4079083"/>
            <a:ext cx="5318781" cy="976311"/>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5504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64135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016500" y="472281"/>
            <a:ext cx="7175500" cy="5913439"/>
          </a:xfrm>
          <a:solidFill>
            <a:schemeClr val="bg1">
              <a:lumMod val="95000"/>
            </a:schemeClr>
          </a:solidFill>
        </p:spPr>
        <p:txBody>
          <a:bodyPr>
            <a:normAutofit/>
          </a:bodyPr>
          <a:lstStyle>
            <a:lvl1pPr marL="0" indent="0" algn="ctr">
              <a:buNone/>
              <a:defRPr sz="180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71476" y="1779589"/>
            <a:ext cx="4416424" cy="2182811"/>
          </a:xfrm>
        </p:spPr>
        <p:txBody>
          <a:bodyPr anchor="b">
            <a:normAutofit/>
          </a:bodyPr>
          <a:lstStyle>
            <a:lvl1pPr algn="l">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71476" y="4079083"/>
            <a:ext cx="4416424"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5021263" y="368300"/>
            <a:ext cx="3159760" cy="1166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4836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8991600" y="3965574"/>
            <a:ext cx="3200400" cy="289242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3200400" cy="289242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371476" y="278606"/>
            <a:ext cx="11520487" cy="3150394"/>
          </a:xfrm>
          <a:solidFill>
            <a:schemeClr val="bg1">
              <a:lumMod val="95000"/>
            </a:schemeClr>
          </a:solidFill>
        </p:spPr>
        <p:txBody>
          <a:bodyPr>
            <a:normAutofit/>
          </a:bodyPr>
          <a:lstStyle>
            <a:lvl1pPr marL="0" indent="0" algn="ctr">
              <a:buNone/>
              <a:defRPr sz="1800"/>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371476" y="3429000"/>
            <a:ext cx="11520487" cy="2771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510507" y="3886201"/>
            <a:ext cx="9242424" cy="1104900"/>
          </a:xfrm>
        </p:spPr>
        <p:txBody>
          <a:bodyPr anchor="ctr">
            <a:normAutofit/>
          </a:bodyPr>
          <a:lstStyle>
            <a:lvl1pPr algn="ctr">
              <a:defRPr sz="54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510507" y="5130801"/>
            <a:ext cx="9242424" cy="533400"/>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28379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8497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5768407-2D97-4F4F-8CB8-4D3668680B64}"/>
              </a:ext>
            </a:extLst>
          </p:cNvPr>
          <p:cNvSpPr/>
          <p:nvPr userDrawn="1"/>
        </p:nvSpPr>
        <p:spPr>
          <a:xfrm>
            <a:off x="371475" y="1460501"/>
            <a:ext cx="5724525" cy="47402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1244600" y="260351"/>
            <a:ext cx="9702800" cy="973137"/>
          </a:xfrm>
        </p:spPr>
        <p:txBody>
          <a:bodyPr>
            <a:normAutofit/>
          </a:bodyPr>
          <a:lstStyle>
            <a:lvl1pPr algn="ctr">
              <a:defRPr sz="44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46100" y="1638299"/>
            <a:ext cx="5346700" cy="4381501"/>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6096000" y="1460501"/>
            <a:ext cx="5795963" cy="474027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Tree>
    <p:extLst>
      <p:ext uri="{BB962C8B-B14F-4D97-AF65-F5344CB8AC3E}">
        <p14:creationId xmlns:p14="http://schemas.microsoft.com/office/powerpoint/2010/main" val="337717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260351"/>
            <a:ext cx="5495926" cy="2138362"/>
          </a:xfrm>
        </p:spPr>
        <p:txBody>
          <a:bodyPr anchor="b">
            <a:noAutofit/>
          </a:bodyPr>
          <a:lstStyle>
            <a:lvl1pPr>
              <a:defRPr sz="54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371475" y="2603500"/>
            <a:ext cx="5495926" cy="35734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noProof="0" smtClean="0"/>
              <a:t>‹#›</a:t>
            </a:fld>
            <a:endParaRPr lang="en-US" noProof="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9191224" y="637283"/>
            <a:ext cx="2692800" cy="27825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a:buNone/>
            </a:pPr>
            <a:r>
              <a:rPr lang="en-US" noProof="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6498424" y="3430043"/>
            <a:ext cx="2692800" cy="277232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a:buNone/>
            </a:pPr>
            <a:r>
              <a:rPr lang="en-US" noProof="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9289522" y="3527226"/>
            <a:ext cx="1248102"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8621786" y="2848323"/>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8870898" y="2508125"/>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933450"/>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440533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1016000"/>
            <a:ext cx="3997324" cy="2501899"/>
          </a:xfrm>
        </p:spPr>
        <p:txBody>
          <a:bodyPr anchor="b">
            <a:noAutofit/>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371475" y="3619500"/>
            <a:ext cx="3997325"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4902201" y="619125"/>
            <a:ext cx="3454400" cy="5581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8432801" y="260351"/>
            <a:ext cx="3454400" cy="558164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8432801" y="5842000"/>
            <a:ext cx="3459162"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4902201" y="239509"/>
            <a:ext cx="3459162"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384300"/>
            <a:ext cx="177800" cy="4457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01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476250"/>
            <a:ext cx="5165724" cy="2557463"/>
          </a:xfrm>
        </p:spPr>
        <p:txBody>
          <a:bodyPr anchor="ctr">
            <a:noAutofit/>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6096000" y="476250"/>
            <a:ext cx="5795963"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71476" y="3233941"/>
            <a:ext cx="11520486" cy="2966833"/>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476250"/>
            <a:ext cx="165100" cy="2557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879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513805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6619197" y="1296176"/>
            <a:ext cx="5272764" cy="1551573"/>
          </a:xfrm>
        </p:spPr>
        <p:txBody>
          <a:bodyPr anchor="b">
            <a:no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6619198" y="3073967"/>
            <a:ext cx="5272764"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1117601" y="1016000"/>
            <a:ext cx="5138058" cy="49784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5994400"/>
            <a:ext cx="4093029" cy="86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E110354-15BA-4B22-B7CF-3D5BFA5C722D}"/>
              </a:ext>
            </a:extLst>
          </p:cNvPr>
          <p:cNvSpPr/>
          <p:nvPr userDrawn="1"/>
        </p:nvSpPr>
        <p:spPr>
          <a:xfrm>
            <a:off x="2162630" y="873210"/>
            <a:ext cx="4093029" cy="1385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1357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5" y="1783831"/>
            <a:ext cx="3111954" cy="3290338"/>
          </a:xfrm>
        </p:spPr>
        <p:txBody>
          <a:bodyPr anchor="ctr">
            <a:no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7489370" y="1783832"/>
            <a:ext cx="4402592" cy="3290338"/>
          </a:xfrm>
        </p:spPr>
        <p:txBody>
          <a:bodyPr anchor="ct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2114" y="0"/>
            <a:ext cx="3628571"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5" name="Rectangle 4">
            <a:extLst>
              <a:ext uri="{FF2B5EF4-FFF2-40B4-BE49-F238E27FC236}">
                <a16:creationId xmlns:a16="http://schemas.microsoft.com/office/drawing/2014/main" id="{8E16C293-C1E0-4EA5-BDE5-D226D72FC08B}"/>
              </a:ext>
            </a:extLst>
          </p:cNvPr>
          <p:cNvSpPr/>
          <p:nvPr userDrawn="1"/>
        </p:nvSpPr>
        <p:spPr>
          <a:xfrm>
            <a:off x="371475" y="5297714"/>
            <a:ext cx="3111954" cy="15602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7489370" y="0"/>
            <a:ext cx="4402593" cy="15602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4620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389743"/>
            <a:ext cx="12192000" cy="40785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31850" y="2331584"/>
            <a:ext cx="10515600" cy="1500187"/>
          </a:xfrm>
        </p:spPr>
        <p:txBody>
          <a:bodyPr anchor="ctr"/>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831850" y="3968071"/>
            <a:ext cx="10515600" cy="805542"/>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9" name="Rectangle 8">
            <a:extLst>
              <a:ext uri="{FF2B5EF4-FFF2-40B4-BE49-F238E27FC236}">
                <a16:creationId xmlns:a16="http://schemas.microsoft.com/office/drawing/2014/main" id="{919AEFA0-9379-4E32-9D66-976465036916}"/>
              </a:ext>
            </a:extLst>
          </p:cNvPr>
          <p:cNvSpPr/>
          <p:nvPr userDrawn="1"/>
        </p:nvSpPr>
        <p:spPr>
          <a:xfrm>
            <a:off x="371475" y="580571"/>
            <a:ext cx="1573439" cy="15001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FFB43B-30D9-4055-B912-4E3C85B03657}"/>
              </a:ext>
            </a:extLst>
          </p:cNvPr>
          <p:cNvSpPr/>
          <p:nvPr userDrawn="1"/>
        </p:nvSpPr>
        <p:spPr>
          <a:xfrm>
            <a:off x="7097486" y="5105274"/>
            <a:ext cx="4794477" cy="72596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8814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0"/>
            <a:ext cx="6096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371476" y="260350"/>
            <a:ext cx="11520488" cy="6009821"/>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1174750" y="3957831"/>
            <a:ext cx="9620250" cy="1500187"/>
          </a:xfrm>
        </p:spPr>
        <p:txBody>
          <a:bodyPr anchor="ctr"/>
          <a:lstStyle>
            <a:lvl1pPr>
              <a:defRPr sz="6000">
                <a:solidFill>
                  <a:schemeClr val="bg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noProof="0" smtClean="0"/>
              <a:t>‹#›</a:t>
            </a:fld>
            <a:endParaRPr lang="en-US" noProof="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1093471" y="3843394"/>
            <a:ext cx="1722120" cy="1729060"/>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227479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5400675" y="260350"/>
            <a:ext cx="6499502" cy="5940425"/>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80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371475" y="1596928"/>
            <a:ext cx="4810125" cy="3267268"/>
          </a:xfrm>
        </p:spPr>
        <p:txBody>
          <a:bodyPr anchor="ctr"/>
          <a:lstStyle>
            <a:lvl1pPr>
              <a:defRPr sz="60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33498" y="4952673"/>
            <a:ext cx="1248102"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371475"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620587"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1162233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371475" y="3917949"/>
            <a:ext cx="6915150" cy="2268337"/>
          </a:xfrm>
        </p:spPr>
        <p:txBody>
          <a:bodyPr anchor="ctr"/>
          <a:lstStyle>
            <a:lvl1pPr>
              <a:defRPr sz="60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5222179" y="2327274"/>
            <a:ext cx="2176462" cy="15112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7468839" y="3917949"/>
            <a:ext cx="2176462" cy="22828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371474" y="260351"/>
            <a:ext cx="11520489" cy="5940424"/>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800"/>
            </a:lvl1pPr>
          </a:lstStyle>
          <a:p>
            <a:pPr marL="0" lvl="0" indent="0" algn="ctr">
              <a:buNone/>
            </a:pPr>
            <a:r>
              <a:rPr lang="en-US" noProof="0"/>
              <a:t>Click icon to add picture</a:t>
            </a:r>
          </a:p>
        </p:txBody>
      </p:sp>
    </p:spTree>
    <p:extLst>
      <p:ext uri="{BB962C8B-B14F-4D97-AF65-F5344CB8AC3E}">
        <p14:creationId xmlns:p14="http://schemas.microsoft.com/office/powerpoint/2010/main" val="2883340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76300" y="4406207"/>
            <a:ext cx="10439400" cy="1175444"/>
          </a:xfrm>
        </p:spPr>
        <p:txBody>
          <a:bodyPr anchor="ctr"/>
          <a:lstStyle>
            <a:lvl1pPr algn="ctr">
              <a:defRPr sz="60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0" y="0"/>
            <a:ext cx="12191999" cy="28479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371476" y="260350"/>
            <a:ext cx="11520488" cy="365759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sp>
        <p:nvSpPr>
          <p:cNvPr id="3" name="Rectangle 2">
            <a:extLst>
              <a:ext uri="{FF2B5EF4-FFF2-40B4-BE49-F238E27FC236}">
                <a16:creationId xmlns:a16="http://schemas.microsoft.com/office/drawing/2014/main" id="{E10ED78A-2A17-41C4-9030-D406C56DDF4A}"/>
              </a:ext>
            </a:extLst>
          </p:cNvPr>
          <p:cNvSpPr/>
          <p:nvPr userDrawn="1"/>
        </p:nvSpPr>
        <p:spPr>
          <a:xfrm>
            <a:off x="5795961" y="3914082"/>
            <a:ext cx="600075" cy="291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3454458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371475" y="1526382"/>
            <a:ext cx="3595688" cy="45624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A73287-EED0-4EEC-8007-E2C13366027B}"/>
              </a:ext>
            </a:extLst>
          </p:cNvPr>
          <p:cNvSpPr/>
          <p:nvPr userDrawn="1"/>
        </p:nvSpPr>
        <p:spPr>
          <a:xfrm>
            <a:off x="8224838" y="1526382"/>
            <a:ext cx="3595688" cy="456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581026" y="1724025"/>
            <a:ext cx="3143250" cy="41910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8451282" y="1712119"/>
            <a:ext cx="3142800" cy="41910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967163" y="1233488"/>
            <a:ext cx="4257675"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Tree>
    <p:extLst>
      <p:ext uri="{BB962C8B-B14F-4D97-AF65-F5344CB8AC3E}">
        <p14:creationId xmlns:p14="http://schemas.microsoft.com/office/powerpoint/2010/main" val="2187661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6200775" y="1233487"/>
            <a:ext cx="5619751" cy="2733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83054" y="1357414"/>
            <a:ext cx="5255193" cy="240486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71475" y="1233488"/>
            <a:ext cx="5757863" cy="24156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6200775" y="3967163"/>
            <a:ext cx="5619750" cy="24145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371475" y="3643799"/>
            <a:ext cx="5757863"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622406" y="3848474"/>
            <a:ext cx="5256000" cy="24048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1018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71475" y="1233488"/>
            <a:ext cx="11520488" cy="2381361"/>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371475" y="3643799"/>
            <a:ext cx="11520488"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83054" y="3808206"/>
            <a:ext cx="5255193" cy="240486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622406" y="3808236"/>
            <a:ext cx="5256000" cy="24048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6131719" y="3774712"/>
            <a:ext cx="0" cy="2471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386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8097741" y="2113093"/>
            <a:ext cx="1368533" cy="11301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371475" y="1334424"/>
            <a:ext cx="4448175" cy="1520824"/>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noProof="0" smtClean="0"/>
              <a:t>‹#›</a:t>
            </a:fld>
            <a:endParaRPr lang="en-US" noProof="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3609563" y="3118775"/>
            <a:ext cx="2927311" cy="3081999"/>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371475" y="3118776"/>
            <a:ext cx="2926800" cy="3081922"/>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rot="5400000">
            <a:off x="6512898" y="668954"/>
            <a:ext cx="5724447" cy="5339044"/>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a:buNone/>
            </a:pPr>
            <a:r>
              <a:rPr lang="en-US" noProof="0"/>
              <a:t>Click icon to add picture</a:t>
            </a:r>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7354377" y="3338476"/>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9161338" y="1064138"/>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23">
            <a:extLst>
              <a:ext uri="{FF2B5EF4-FFF2-40B4-BE49-F238E27FC236}">
                <a16:creationId xmlns:a16="http://schemas.microsoft.com/office/drawing/2014/main" id="{2F0E9B02-FBE7-4B3F-833A-FCDE146B2DAD}"/>
              </a:ext>
            </a:extLst>
          </p:cNvPr>
          <p:cNvSpPr/>
          <p:nvPr userDrawn="1"/>
        </p:nvSpPr>
        <p:spPr>
          <a:xfrm>
            <a:off x="0" y="1405862"/>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1258960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371475" y="260350"/>
            <a:ext cx="11520488" cy="61214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578741"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6184487"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587504" y="1233488"/>
            <a:ext cx="9016993" cy="761076"/>
          </a:xfrm>
        </p:spPr>
        <p:txBody>
          <a:bodyPr anchor="ctr">
            <a:noAutofit/>
          </a:bodyPr>
          <a:lstStyle>
            <a:lvl1pPr algn="ct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28091" y="2424864"/>
            <a:ext cx="4132800" cy="28332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722820" y="2424864"/>
            <a:ext cx="4131850" cy="2832101"/>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6958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Rectangle 4">
            <a:extLst>
              <a:ext uri="{FF2B5EF4-FFF2-40B4-BE49-F238E27FC236}">
                <a16:creationId xmlns:a16="http://schemas.microsoft.com/office/drawing/2014/main" id="{113E1565-5B33-4914-9800-50B8400266FF}"/>
              </a:ext>
            </a:extLst>
          </p:cNvPr>
          <p:cNvSpPr/>
          <p:nvPr userDrawn="1"/>
        </p:nvSpPr>
        <p:spPr>
          <a:xfrm>
            <a:off x="0" y="0"/>
            <a:ext cx="12191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335756" y="260350"/>
            <a:ext cx="11520488"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spTree>
    <p:extLst>
      <p:ext uri="{BB962C8B-B14F-4D97-AF65-F5344CB8AC3E}">
        <p14:creationId xmlns:p14="http://schemas.microsoft.com/office/powerpoint/2010/main" val="2911057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12191999" cy="68579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a:buNone/>
            </a:pPr>
            <a:r>
              <a:rPr lang="en-US"/>
              <a:t>Click icon to add picture</a:t>
            </a:r>
          </a:p>
        </p:txBody>
      </p:sp>
    </p:spTree>
    <p:extLst>
      <p:ext uri="{BB962C8B-B14F-4D97-AF65-F5344CB8AC3E}">
        <p14:creationId xmlns:p14="http://schemas.microsoft.com/office/powerpoint/2010/main" val="4221609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37147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4981575" y="260350"/>
            <a:ext cx="27400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Tree>
    <p:extLst>
      <p:ext uri="{BB962C8B-B14F-4D97-AF65-F5344CB8AC3E}">
        <p14:creationId xmlns:p14="http://schemas.microsoft.com/office/powerpoint/2010/main" val="4114473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1233488"/>
            <a:ext cx="12192001" cy="439102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371474" y="260350"/>
            <a:ext cx="644525" cy="973138"/>
            <a:chOff x="371475" y="671713"/>
            <a:chExt cx="496540" cy="836738"/>
          </a:xfrm>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10795001" y="5642462"/>
            <a:ext cx="1397000" cy="12155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2359956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9398000" y="0"/>
            <a:ext cx="2793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260350"/>
            <a:ext cx="11891963"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spTree>
    <p:extLst>
      <p:ext uri="{BB962C8B-B14F-4D97-AF65-F5344CB8AC3E}">
        <p14:creationId xmlns:p14="http://schemas.microsoft.com/office/powerpoint/2010/main" val="10350859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371475" y="1233488"/>
            <a:ext cx="2466000"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892285" y="1233488"/>
            <a:ext cx="3210339"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004445" y="1330963"/>
            <a:ext cx="2986019" cy="1076636"/>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892284"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004445" y="2623930"/>
            <a:ext cx="2986019" cy="344888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6151738" y="1233487"/>
            <a:ext cx="246490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8673131" y="1233488"/>
            <a:ext cx="3210339"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8673130"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8786099" y="1333189"/>
            <a:ext cx="2984400" cy="1074410"/>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8786099" y="2623930"/>
            <a:ext cx="2984400" cy="344888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6188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7063827" y="1233488"/>
            <a:ext cx="4828135"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371476" y="1233488"/>
            <a:ext cx="3210339"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83636" y="1330963"/>
            <a:ext cx="2986019" cy="1076636"/>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371475"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83636" y="2623930"/>
            <a:ext cx="2986019" cy="344888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3717652" y="1233488"/>
            <a:ext cx="3210339"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3717651"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3830620" y="1333189"/>
            <a:ext cx="2984400" cy="1074410"/>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3830620" y="2623930"/>
            <a:ext cx="2984400" cy="344888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88519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371475" y="1233488"/>
            <a:ext cx="1152048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8" y="2910543"/>
            <a:ext cx="5058000" cy="518457"/>
          </a:xfrm>
        </p:spPr>
        <p:txBody>
          <a:bodyPr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261798" y="3523420"/>
            <a:ext cx="5058000" cy="2181641"/>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895142" y="2910543"/>
            <a:ext cx="5058397" cy="518457"/>
          </a:xfrm>
        </p:spPr>
        <p:txBody>
          <a:bodyPr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895142" y="3523420"/>
            <a:ext cx="5058397" cy="2181641"/>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6419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12192000" cy="2146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lvl1pPr algn="ctr">
              <a:defRPr>
                <a:solidFill>
                  <a:schemeClr val="bg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7" y="3634443"/>
            <a:ext cx="5630165" cy="518457"/>
          </a:xfrm>
        </p:spPr>
        <p:txBody>
          <a:bodyPr anchor="ctr">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261797" y="4247320"/>
            <a:ext cx="5630165" cy="1953455"/>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71476" y="3634443"/>
            <a:ext cx="5582064" cy="518457"/>
          </a:xfrm>
        </p:spPr>
        <p:txBody>
          <a:bodyPr anchor="ct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71476" y="4247320"/>
            <a:ext cx="5582064" cy="1953455"/>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371476" y="1593851"/>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6281738" y="1593850"/>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Tree>
    <p:extLst>
      <p:ext uri="{BB962C8B-B14F-4D97-AF65-F5344CB8AC3E}">
        <p14:creationId xmlns:p14="http://schemas.microsoft.com/office/powerpoint/2010/main" val="3815424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6441279" y="3761720"/>
            <a:ext cx="5446800" cy="24009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DB43705-0B3F-4F77-A8BB-08EC09D36A56}"/>
              </a:ext>
            </a:extLst>
          </p:cNvPr>
          <p:cNvSpPr/>
          <p:nvPr userDrawn="1"/>
        </p:nvSpPr>
        <p:spPr>
          <a:xfrm>
            <a:off x="371474" y="1271588"/>
            <a:ext cx="5445125" cy="24009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lvl1pPr algn="l">
              <a:defRPr>
                <a:solidFill>
                  <a:schemeClr val="tx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610169" y="3956706"/>
            <a:ext cx="5109021" cy="518457"/>
          </a:xfrm>
        </p:spPr>
        <p:txBody>
          <a:bodyPr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610169" y="4569583"/>
            <a:ext cx="5109021" cy="1412117"/>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539836" y="1462743"/>
            <a:ext cx="5108400" cy="518457"/>
          </a:xfrm>
        </p:spPr>
        <p:txBody>
          <a:bodyPr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539836" y="2075621"/>
            <a:ext cx="5108400" cy="1391480"/>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5880101" y="1271588"/>
            <a:ext cx="6012000"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371475" y="3758268"/>
            <a:ext cx="6011800"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Tree>
    <p:extLst>
      <p:ext uri="{BB962C8B-B14F-4D97-AF65-F5344CB8AC3E}">
        <p14:creationId xmlns:p14="http://schemas.microsoft.com/office/powerpoint/2010/main" val="3565490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371475" y="1233488"/>
            <a:ext cx="5572125"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319837" y="2227263"/>
            <a:ext cx="5572125"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85661614-E5E5-43DF-A12A-7BE84E58EE3B}"/>
              </a:ext>
            </a:extLst>
          </p:cNvPr>
          <p:cNvSpPr/>
          <p:nvPr userDrawn="1"/>
        </p:nvSpPr>
        <p:spPr>
          <a:xfrm>
            <a:off x="371475" y="5271760"/>
            <a:ext cx="5572125" cy="9290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161B260-71A2-402A-A38D-FE2C484B7F99}"/>
              </a:ext>
            </a:extLst>
          </p:cNvPr>
          <p:cNvSpPr/>
          <p:nvPr userDrawn="1"/>
        </p:nvSpPr>
        <p:spPr>
          <a:xfrm>
            <a:off x="6319836" y="1233488"/>
            <a:ext cx="5572125" cy="9290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34987" y="5380667"/>
            <a:ext cx="5245100" cy="711200"/>
          </a:xfrm>
        </p:spPr>
        <p:txBody>
          <a:bodyPr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483348" y="1342395"/>
            <a:ext cx="5245100" cy="711200"/>
          </a:xfrm>
        </p:spPr>
        <p:txBody>
          <a:bodyPr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Add your text here</a:t>
            </a:r>
          </a:p>
        </p:txBody>
      </p:sp>
    </p:spTree>
    <p:extLst>
      <p:ext uri="{BB962C8B-B14F-4D97-AF65-F5344CB8AC3E}">
        <p14:creationId xmlns:p14="http://schemas.microsoft.com/office/powerpoint/2010/main" val="28786417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699" y="451739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9" y="164210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10337800" y="5122548"/>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647699" y="571500"/>
            <a:ext cx="5372097"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8" y="2429505"/>
            <a:ext cx="5372097"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Tree>
    <p:extLst>
      <p:ext uri="{BB962C8B-B14F-4D97-AF65-F5344CB8AC3E}">
        <p14:creationId xmlns:p14="http://schemas.microsoft.com/office/powerpoint/2010/main" val="26818698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932303"/>
            <a:ext cx="12192000" cy="29171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647699" y="1470977"/>
            <a:ext cx="5372097"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8" y="1462403"/>
            <a:ext cx="5372097"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699" y="545147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8" y="591502"/>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5387974" y="422433"/>
            <a:ext cx="644525" cy="973138"/>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6248401" y="5451475"/>
            <a:ext cx="644525" cy="973138"/>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493388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6019200"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172201" y="0"/>
            <a:ext cx="6019799"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Add your text here</a:t>
            </a:r>
          </a:p>
        </p:txBody>
      </p:sp>
    </p:spTree>
    <p:extLst>
      <p:ext uri="{BB962C8B-B14F-4D97-AF65-F5344CB8AC3E}">
        <p14:creationId xmlns:p14="http://schemas.microsoft.com/office/powerpoint/2010/main" val="33037322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5372096" cy="6857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371475" y="260350"/>
            <a:ext cx="5618153"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6819906" y="-18257"/>
            <a:ext cx="5372096" cy="68579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80147" y="260350"/>
            <a:ext cx="5619600"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Add your text here</a:t>
            </a:r>
          </a:p>
        </p:txBody>
      </p:sp>
    </p:spTree>
    <p:extLst>
      <p:ext uri="{BB962C8B-B14F-4D97-AF65-F5344CB8AC3E}">
        <p14:creationId xmlns:p14="http://schemas.microsoft.com/office/powerpoint/2010/main" val="3633710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371475" y="1233488"/>
            <a:ext cx="2776354"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3286186" y="1233488"/>
            <a:ext cx="2776354" cy="4967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6200897" y="1233488"/>
            <a:ext cx="2776354" cy="4967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9115608" y="1246188"/>
            <a:ext cx="2776354" cy="49672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591252"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3505963"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6420674"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9335385"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876300" y="1739900"/>
            <a:ext cx="1689100" cy="1397000"/>
          </a:xfrm>
        </p:spPr>
        <p:txBody>
          <a:bodyPr/>
          <a:lstStyle>
            <a:lvl1pPr marL="0" indent="0" algn="ctr">
              <a:buNone/>
              <a:defRPr>
                <a:solidFill>
                  <a:schemeClr val="bg1"/>
                </a:solidFill>
              </a:defRPr>
            </a:lvl1pPr>
          </a:lstStyle>
          <a:p>
            <a:r>
              <a:rPr lang="en-US"/>
              <a:t>Click icon to add picture</a:t>
            </a:r>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3829813" y="4263232"/>
            <a:ext cx="1689100" cy="1397000"/>
          </a:xfrm>
        </p:spPr>
        <p:txBody>
          <a:bodyPr/>
          <a:lstStyle>
            <a:lvl1pPr marL="0" indent="0" algn="ctr">
              <a:buNone/>
              <a:defRPr>
                <a:solidFill>
                  <a:schemeClr val="bg1"/>
                </a:solidFill>
              </a:defRPr>
            </a:lvl1pPr>
          </a:lstStyle>
          <a:p>
            <a:r>
              <a:rPr lang="en-US"/>
              <a:t>Click icon to add picture</a:t>
            </a:r>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6744524" y="1739900"/>
            <a:ext cx="1689100" cy="1397000"/>
          </a:xfrm>
        </p:spPr>
        <p:txBody>
          <a:bodyPr/>
          <a:lstStyle>
            <a:lvl1pPr marL="0" indent="0" algn="ctr">
              <a:buNone/>
              <a:defRPr>
                <a:solidFill>
                  <a:schemeClr val="bg1"/>
                </a:solidFill>
              </a:defRPr>
            </a:lvl1pPr>
          </a:lstStyle>
          <a:p>
            <a:r>
              <a:rPr lang="en-US"/>
              <a:t>Click icon to add picture</a:t>
            </a:r>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9659235" y="4263232"/>
            <a:ext cx="1689100" cy="1397000"/>
          </a:xfrm>
        </p:spPr>
        <p:txBody>
          <a:bodyPr/>
          <a:lstStyle>
            <a:lvl1pPr marL="0" indent="0" algn="ctr">
              <a:buNone/>
              <a:defRPr>
                <a:solidFill>
                  <a:schemeClr val="bg1"/>
                </a:solidFill>
              </a:defRPr>
            </a:lvl1pPr>
          </a:lstStyle>
          <a:p>
            <a:r>
              <a:rPr lang="en-US"/>
              <a:t>Click icon to add picture</a:t>
            </a:r>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590550"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3505963"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6420674"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9335385"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Tree>
    <p:extLst>
      <p:ext uri="{BB962C8B-B14F-4D97-AF65-F5344CB8AC3E}">
        <p14:creationId xmlns:p14="http://schemas.microsoft.com/office/powerpoint/2010/main" val="21080789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6168473" cy="758824"/>
          </a:xfrm>
        </p:spPr>
        <p:txBody>
          <a:bodyPr/>
          <a:lstStyle/>
          <a:p>
            <a:r>
              <a:rPr lang="en-US"/>
              <a:t>Click to edit Master title style</a:t>
            </a: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6769101" y="0"/>
            <a:ext cx="2711082"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9480918" y="2286000"/>
            <a:ext cx="2711082"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6769100" y="4572000"/>
            <a:ext cx="2711082" cy="228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9480918" y="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6768364" y="228600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9480918" y="457200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9422986" y="1050373"/>
            <a:ext cx="298174" cy="18525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9238100" y="3336373"/>
            <a:ext cx="298174" cy="18525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9422986" y="5622373"/>
            <a:ext cx="298174" cy="18525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10133588" y="561678"/>
            <a:ext cx="1405742" cy="1162644"/>
          </a:xfrm>
        </p:spPr>
        <p:txBody>
          <a:bodyPr>
            <a:normAutofit/>
          </a:bodyPr>
          <a:lstStyle>
            <a:lvl1pPr marL="0" indent="0" algn="ctr">
              <a:buNone/>
              <a:defRPr sz="2000">
                <a:solidFill>
                  <a:schemeClr val="tx1"/>
                </a:solidFill>
              </a:defRPr>
            </a:lvl1pPr>
          </a:lstStyle>
          <a:p>
            <a:r>
              <a:rPr lang="en-US"/>
              <a:t>Click icon to add picture</a:t>
            </a:r>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7421034" y="2847678"/>
            <a:ext cx="1405742" cy="1162644"/>
          </a:xfrm>
        </p:spPr>
        <p:txBody>
          <a:bodyPr>
            <a:normAutofit/>
          </a:bodyPr>
          <a:lstStyle>
            <a:lvl1pPr marL="0" indent="0" algn="ctr">
              <a:buNone/>
              <a:defRPr sz="2000">
                <a:solidFill>
                  <a:schemeClr val="tx1"/>
                </a:solidFill>
              </a:defRPr>
            </a:lvl1pPr>
          </a:lstStyle>
          <a:p>
            <a:r>
              <a:rPr lang="en-US"/>
              <a:t>Click icon to add picture</a:t>
            </a:r>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10133588" y="5133678"/>
            <a:ext cx="1405742" cy="1162644"/>
          </a:xfrm>
        </p:spPr>
        <p:txBody>
          <a:bodyPr>
            <a:normAutofit/>
          </a:bodyPr>
          <a:lstStyle>
            <a:lvl1pPr marL="0" indent="0" algn="ctr">
              <a:buNone/>
              <a:defRPr sz="2000">
                <a:solidFill>
                  <a:schemeClr val="tx1"/>
                </a:solidFill>
              </a:defRPr>
            </a:lvl1pPr>
          </a:lstStyle>
          <a:p>
            <a:r>
              <a:rPr lang="en-US"/>
              <a:t>Click icon to add picture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5" y="1233488"/>
            <a:ext cx="6168473" cy="5624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6956242" y="215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9668059" y="2501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6956241" y="4787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Tree>
    <p:extLst>
      <p:ext uri="{BB962C8B-B14F-4D97-AF65-F5344CB8AC3E}">
        <p14:creationId xmlns:p14="http://schemas.microsoft.com/office/powerpoint/2010/main" val="2014259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5" y="1233488"/>
            <a:ext cx="11520487" cy="304975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466711" y="2999731"/>
            <a:ext cx="1405742" cy="1162644"/>
          </a:xfrm>
        </p:spPr>
        <p:txBody>
          <a:bodyPr>
            <a:normAutofit/>
          </a:bodyPr>
          <a:lstStyle>
            <a:lvl1pPr marL="0" indent="0" algn="ctr">
              <a:buNone/>
              <a:defRPr sz="2000">
                <a:solidFill>
                  <a:schemeClr val="tx1"/>
                </a:solidFill>
              </a:defRPr>
            </a:lvl1pPr>
          </a:lstStyle>
          <a:p>
            <a:r>
              <a:rPr lang="en-US"/>
              <a:t>Click icon to add picture</a:t>
            </a:r>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4108135" y="2999731"/>
            <a:ext cx="1405742" cy="1162644"/>
          </a:xfrm>
        </p:spPr>
        <p:txBody>
          <a:bodyPr>
            <a:normAutofit/>
          </a:bodyPr>
          <a:lstStyle>
            <a:lvl1pPr marL="0" indent="0" algn="ctr">
              <a:buNone/>
              <a:defRPr sz="2000">
                <a:solidFill>
                  <a:schemeClr val="tx1"/>
                </a:solidFill>
              </a:defRPr>
            </a:lvl1pPr>
          </a:lstStyle>
          <a:p>
            <a:r>
              <a:rPr lang="en-US"/>
              <a:t>Click icon to add picture</a:t>
            </a:r>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6749558" y="2999731"/>
            <a:ext cx="1405742" cy="1162644"/>
          </a:xfrm>
        </p:spPr>
        <p:txBody>
          <a:bodyPr>
            <a:normAutofit/>
          </a:bodyPr>
          <a:lstStyle>
            <a:lvl1pPr marL="0" indent="0" algn="ctr">
              <a:buNone/>
              <a:defRPr sz="2000">
                <a:solidFill>
                  <a:schemeClr val="tx1"/>
                </a:solidFill>
              </a:defRPr>
            </a:lvl1pPr>
          </a:lstStyle>
          <a:p>
            <a:r>
              <a:rPr lang="en-US"/>
              <a:t>Click icon to add picture</a:t>
            </a:r>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9435088" y="2999731"/>
            <a:ext cx="1405742" cy="1162644"/>
          </a:xfrm>
        </p:spPr>
        <p:txBody>
          <a:bodyPr>
            <a:normAutofit/>
          </a:bodyPr>
          <a:lstStyle>
            <a:lvl1pPr marL="0" indent="0" algn="ctr">
              <a:buNone/>
              <a:defRPr sz="2000">
                <a:solidFill>
                  <a:schemeClr val="tx1"/>
                </a:solidFill>
              </a:defRPr>
            </a:lvl1pPr>
          </a:lstStyle>
          <a:p>
            <a:r>
              <a:rPr lang="en-US"/>
              <a:t>Click icon to add picture</a:t>
            </a:r>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979920" y="4514247"/>
            <a:ext cx="2379325" cy="16865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3621344" y="4514247"/>
            <a:ext cx="2379325" cy="1686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6262766" y="4514247"/>
            <a:ext cx="2379325" cy="16865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8904188" y="4514247"/>
            <a:ext cx="2379325" cy="16865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1091465"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3732888"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6374310"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9015732"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979920" y="4357837"/>
            <a:ext cx="237932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3621344" y="4357837"/>
            <a:ext cx="237932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6262767" y="4357837"/>
            <a:ext cx="23793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8904191" y="4357837"/>
            <a:ext cx="2379325"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8721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6" y="1233488"/>
            <a:ext cx="4140890"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4615257" y="1233489"/>
            <a:ext cx="2371952" cy="5148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4842107" y="2462886"/>
            <a:ext cx="1918252" cy="2689468"/>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7090100" y="2462886"/>
            <a:ext cx="4801862" cy="2689468"/>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7166507" y="1463643"/>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7166507" y="2741755"/>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7166507" y="4069997"/>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7166507" y="5394355"/>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5227571" y="1437538"/>
            <a:ext cx="1147325" cy="811033"/>
          </a:xfrm>
        </p:spPr>
        <p:txBody>
          <a:bodyPr>
            <a:normAutofit/>
          </a:bodyPr>
          <a:lstStyle>
            <a:lvl1pPr marL="0" indent="0" algn="ctr">
              <a:buNone/>
              <a:defRPr sz="1600">
                <a:solidFill>
                  <a:schemeClr val="bg1"/>
                </a:solidFill>
              </a:defRPr>
            </a:lvl1pPr>
          </a:lstStyle>
          <a:p>
            <a:r>
              <a:rPr lang="en-US"/>
              <a:t>Click icon to add picture</a:t>
            </a:r>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5227571" y="2715650"/>
            <a:ext cx="1147325" cy="811033"/>
          </a:xfrm>
        </p:spPr>
        <p:txBody>
          <a:bodyPr>
            <a:normAutofit/>
          </a:bodyPr>
          <a:lstStyle>
            <a:lvl1pPr marL="0" indent="0" algn="ctr">
              <a:buNone/>
              <a:defRPr sz="1600">
                <a:solidFill>
                  <a:schemeClr val="bg1"/>
                </a:solidFill>
              </a:defRPr>
            </a:lvl1pPr>
          </a:lstStyle>
          <a:p>
            <a:r>
              <a:rPr lang="en-US"/>
              <a:t>Click icon to add picture</a:t>
            </a:r>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5227571" y="4043892"/>
            <a:ext cx="1147325" cy="811033"/>
          </a:xfrm>
        </p:spPr>
        <p:txBody>
          <a:bodyPr>
            <a:normAutofit/>
          </a:bodyPr>
          <a:lstStyle>
            <a:lvl1pPr marL="0" indent="0" algn="ctr">
              <a:buNone/>
              <a:defRPr sz="1600">
                <a:solidFill>
                  <a:schemeClr val="bg1"/>
                </a:solidFill>
              </a:defRPr>
            </a:lvl1pPr>
          </a:lstStyle>
          <a:p>
            <a:r>
              <a:rPr lang="en-US"/>
              <a:t>Click icon to add picture</a:t>
            </a:r>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5227571" y="5368250"/>
            <a:ext cx="1147325" cy="811033"/>
          </a:xfrm>
        </p:spPr>
        <p:txBody>
          <a:bodyPr>
            <a:normAutofit/>
          </a:bodyPr>
          <a:lstStyle>
            <a:lvl1pPr marL="0" indent="0" algn="ctr">
              <a:buNone/>
              <a:defRPr sz="1600">
                <a:solidFill>
                  <a:schemeClr val="bg1"/>
                </a:solidFill>
              </a:defRPr>
            </a:lvl1pPr>
          </a:lstStyle>
          <a:p>
            <a:r>
              <a:rPr lang="en-US"/>
              <a:t>Click icon to add picture</a:t>
            </a:r>
          </a:p>
        </p:txBody>
      </p:sp>
    </p:spTree>
    <p:extLst>
      <p:ext uri="{BB962C8B-B14F-4D97-AF65-F5344CB8AC3E}">
        <p14:creationId xmlns:p14="http://schemas.microsoft.com/office/powerpoint/2010/main" val="27280925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371475" y="1233488"/>
            <a:ext cx="2293200"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371475" y="3773172"/>
            <a:ext cx="2293200"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6170635" y="1233487"/>
            <a:ext cx="2294237"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6170635" y="3773171"/>
            <a:ext cx="2294237"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615473" y="1713955"/>
            <a:ext cx="1805204" cy="1466666"/>
          </a:xfrm>
        </p:spPr>
        <p:txBody>
          <a:bodyPr>
            <a:normAutofit/>
          </a:bodyPr>
          <a:lstStyle>
            <a:lvl1pPr marL="0" indent="0" algn="ctr">
              <a:buNone/>
              <a:defRPr sz="1600">
                <a:solidFill>
                  <a:schemeClr val="bg1"/>
                </a:solidFill>
              </a:defRPr>
            </a:lvl1pPr>
          </a:lstStyle>
          <a:p>
            <a:r>
              <a:rPr lang="en-US"/>
              <a:t>Click icon to add picture</a:t>
            </a:r>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730561" y="1233488"/>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730561" y="3773171"/>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900245" y="1460126"/>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900245" y="3999809"/>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8549714" y="1233488"/>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8549714" y="3773171"/>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8719398" y="1460126"/>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8719398" y="3999809"/>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615473" y="4253638"/>
            <a:ext cx="1805204" cy="1466666"/>
          </a:xfrm>
        </p:spPr>
        <p:txBody>
          <a:bodyPr>
            <a:normAutofit/>
          </a:bodyPr>
          <a:lstStyle>
            <a:lvl1pPr marL="0" indent="0" algn="ctr">
              <a:buNone/>
              <a:defRPr sz="1600">
                <a:solidFill>
                  <a:schemeClr val="bg1"/>
                </a:solidFill>
              </a:defRPr>
            </a:lvl1pPr>
          </a:lstStyle>
          <a:p>
            <a:r>
              <a:rPr lang="en-US"/>
              <a:t>Click icon to add picture</a:t>
            </a:r>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6415151" y="4253638"/>
            <a:ext cx="1805204" cy="1466666"/>
          </a:xfrm>
        </p:spPr>
        <p:txBody>
          <a:bodyPr>
            <a:normAutofit/>
          </a:bodyPr>
          <a:lstStyle>
            <a:lvl1pPr marL="0" indent="0" algn="ctr">
              <a:buNone/>
              <a:defRPr sz="1600">
                <a:solidFill>
                  <a:schemeClr val="bg1"/>
                </a:solidFill>
              </a:defRPr>
            </a:lvl1pPr>
          </a:lstStyle>
          <a:p>
            <a:r>
              <a:rPr lang="en-US"/>
              <a:t>Click icon to add picture</a:t>
            </a:r>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6415151" y="1713954"/>
            <a:ext cx="1805204" cy="1466666"/>
          </a:xfrm>
        </p:spPr>
        <p:txBody>
          <a:bodyPr>
            <a:normAutofit/>
          </a:bodyPr>
          <a:lstStyle>
            <a:lvl1pPr marL="0" indent="0" algn="ctr">
              <a:buNone/>
              <a:defRPr sz="1600">
                <a:solidFill>
                  <a:schemeClr val="bg1"/>
                </a:solidFill>
              </a:defRPr>
            </a:lvl1pPr>
          </a:lstStyle>
          <a:p>
            <a:r>
              <a:rPr lang="en-US"/>
              <a:t>Click icon to add picture</a:t>
            </a:r>
          </a:p>
        </p:txBody>
      </p:sp>
    </p:spTree>
    <p:extLst>
      <p:ext uri="{BB962C8B-B14F-4D97-AF65-F5344CB8AC3E}">
        <p14:creationId xmlns:p14="http://schemas.microsoft.com/office/powerpoint/2010/main" val="6277322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371474" y="1660868"/>
            <a:ext cx="2686613"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3316099" y="1660868"/>
            <a:ext cx="2686613"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6260723" y="1660868"/>
            <a:ext cx="2686613"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9205348" y="1660868"/>
            <a:ext cx="2686613"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0" y="1761485"/>
            <a:ext cx="2494721" cy="2226366"/>
          </a:xfrm>
        </p:spPr>
        <p:txBody>
          <a:bodyPr>
            <a:normAutofit/>
          </a:bodyPr>
          <a:lstStyle>
            <a:lvl1pPr marL="0" indent="0" algn="ctr">
              <a:buNone/>
              <a:defRPr sz="1600">
                <a:solidFill>
                  <a:schemeClr val="bg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761485"/>
            <a:ext cx="2494721" cy="2226366"/>
          </a:xfrm>
        </p:spPr>
        <p:txBody>
          <a:bodyPr>
            <a:normAutofit/>
          </a:bodyPr>
          <a:lstStyle>
            <a:lvl1pPr marL="0" indent="0" algn="ctr">
              <a:buNone/>
              <a:defRPr sz="1600">
                <a:solidFill>
                  <a:schemeClr val="bg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761485"/>
            <a:ext cx="2494721" cy="2226366"/>
          </a:xfrm>
        </p:spPr>
        <p:txBody>
          <a:bodyPr>
            <a:normAutofit/>
          </a:bodyPr>
          <a:lstStyle>
            <a:lvl1pPr marL="0" indent="0" algn="ctr">
              <a:buNone/>
              <a:defRPr sz="1600">
                <a:solidFill>
                  <a:schemeClr val="bg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4" y="1761485"/>
            <a:ext cx="2494721" cy="2226366"/>
          </a:xfrm>
        </p:spPr>
        <p:txBody>
          <a:bodyPr>
            <a:normAutofit/>
          </a:bodyPr>
          <a:lstStyle>
            <a:lvl1pPr marL="0" indent="0" algn="ctr">
              <a:buNone/>
              <a:defRPr sz="1600">
                <a:solidFill>
                  <a:schemeClr val="bg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371474" y="4302782"/>
            <a:ext cx="2686613" cy="666781"/>
          </a:xfrm>
        </p:spPr>
        <p:txBody>
          <a:bodyPr anchor="t">
            <a:noAutofit/>
          </a:bodyPr>
          <a:lstStyle>
            <a:lvl1pPr marL="0" indent="0" algn="ctr">
              <a:buNone/>
              <a:defRPr sz="2000" b="1">
                <a:solidFill>
                  <a:schemeClr val="accent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371474"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316099" y="4302782"/>
            <a:ext cx="2686613" cy="666781"/>
          </a:xfrm>
        </p:spPr>
        <p:txBody>
          <a:bodyPr anchor="t">
            <a:noAutofit/>
          </a:bodyPr>
          <a:lstStyle>
            <a:lvl1pPr marL="0" indent="0" algn="ctr">
              <a:buNone/>
              <a:defRPr sz="2000" b="1">
                <a:solidFill>
                  <a:schemeClr val="accent2"/>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316099"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260723" y="4302782"/>
            <a:ext cx="2686613" cy="666781"/>
          </a:xfrm>
        </p:spPr>
        <p:txBody>
          <a:bodyPr anchor="t">
            <a:noAutofit/>
          </a:bodyPr>
          <a:lstStyle>
            <a:lvl1pPr marL="0" indent="0" algn="ctr">
              <a:buNone/>
              <a:defRPr sz="2000" b="1">
                <a:solidFill>
                  <a:schemeClr val="accent4"/>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260723"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205350" y="4302782"/>
            <a:ext cx="2686613" cy="666781"/>
          </a:xfrm>
        </p:spPr>
        <p:txBody>
          <a:bodyPr anchor="t">
            <a:noAutofit/>
          </a:bodyPr>
          <a:lstStyle>
            <a:lvl1pPr marL="0" indent="0" algn="ctr">
              <a:buNone/>
              <a:defRPr sz="2000" b="1">
                <a:solidFill>
                  <a:schemeClr val="accent6"/>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205350"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Tree>
    <p:extLst>
      <p:ext uri="{BB962C8B-B14F-4D97-AF65-F5344CB8AC3E}">
        <p14:creationId xmlns:p14="http://schemas.microsoft.com/office/powerpoint/2010/main" val="18847343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467420" y="3895002"/>
            <a:ext cx="2494721" cy="2067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3412044" y="3895002"/>
            <a:ext cx="2494721" cy="2067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6356668" y="3895002"/>
            <a:ext cx="2494721" cy="2067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9301294" y="3895002"/>
            <a:ext cx="2494721" cy="20672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0" y="1522949"/>
            <a:ext cx="2494721" cy="2226366"/>
          </a:xfrm>
        </p:spPr>
        <p:txBody>
          <a:bodyPr>
            <a:normAutofit/>
          </a:bodyPr>
          <a:lstStyle>
            <a:lvl1pPr marL="0" indent="0" algn="ctr">
              <a:buNone/>
              <a:defRPr sz="1600">
                <a:solidFill>
                  <a:schemeClr val="tx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522949"/>
            <a:ext cx="2494721" cy="2226366"/>
          </a:xfrm>
        </p:spPr>
        <p:txBody>
          <a:bodyPr>
            <a:normAutofit/>
          </a:bodyPr>
          <a:lstStyle>
            <a:lvl1pPr marL="0" indent="0" algn="ctr">
              <a:buNone/>
              <a:defRPr sz="1600">
                <a:solidFill>
                  <a:schemeClr val="tx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522949"/>
            <a:ext cx="2494721" cy="2226366"/>
          </a:xfrm>
        </p:spPr>
        <p:txBody>
          <a:bodyPr>
            <a:normAutofit/>
          </a:bodyPr>
          <a:lstStyle>
            <a:lvl1pPr marL="0" indent="0" algn="ctr">
              <a:buNone/>
              <a:defRPr sz="1600">
                <a:solidFill>
                  <a:schemeClr val="tx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4" y="1522949"/>
            <a:ext cx="2494721" cy="2226366"/>
          </a:xfrm>
        </p:spPr>
        <p:txBody>
          <a:bodyPr>
            <a:normAutofit/>
          </a:bodyPr>
          <a:lstStyle>
            <a:lvl1pPr marL="0" indent="0" algn="ctr">
              <a:buNone/>
              <a:defRPr sz="1600">
                <a:solidFill>
                  <a:schemeClr val="tx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604610"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604610"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549235"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549235"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493859"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493859"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438486"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438486"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a:t>Add your text here</a:t>
            </a:r>
          </a:p>
        </p:txBody>
      </p:sp>
    </p:spTree>
    <p:extLst>
      <p:ext uri="{BB962C8B-B14F-4D97-AF65-F5344CB8AC3E}">
        <p14:creationId xmlns:p14="http://schemas.microsoft.com/office/powerpoint/2010/main" val="5653828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4900613" y="1233488"/>
            <a:ext cx="6991350" cy="4967287"/>
          </a:xfrm>
        </p:spPr>
        <p:txBody>
          <a:bodyPr>
            <a:normAutofit/>
          </a:bodyPr>
          <a:lstStyle>
            <a:lvl1pPr marL="0" indent="0" algn="ctr">
              <a:buNone/>
              <a:defRPr sz="2000"/>
            </a:lvl1pPr>
          </a:lstStyle>
          <a:p>
            <a:r>
              <a:rPr lang="en-US"/>
              <a:t>Click icon to add chart</a:t>
            </a:r>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371474" y="1233488"/>
            <a:ext cx="4419187"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546100" y="1450975"/>
            <a:ext cx="4065588" cy="4552950"/>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96796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5" y="1233488"/>
            <a:ext cx="11520488" cy="4967287"/>
          </a:xfrm>
        </p:spPr>
        <p:txBody>
          <a:bodyPr>
            <a:normAutofit/>
          </a:bodyPr>
          <a:lstStyle>
            <a:lvl1pPr marL="0" indent="0" algn="ctr">
              <a:buNone/>
              <a:defRPr sz="2000"/>
            </a:lvl1pPr>
          </a:lstStyle>
          <a:p>
            <a:r>
              <a:rPr lang="en-US"/>
              <a:t>Click icon to add chart</a:t>
            </a:r>
          </a:p>
        </p:txBody>
      </p:sp>
    </p:spTree>
    <p:extLst>
      <p:ext uri="{BB962C8B-B14F-4D97-AF65-F5344CB8AC3E}">
        <p14:creationId xmlns:p14="http://schemas.microsoft.com/office/powerpoint/2010/main" val="25895297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5" y="1233488"/>
            <a:ext cx="7450621" cy="4967287"/>
          </a:xfrm>
        </p:spPr>
        <p:txBody>
          <a:bodyPr>
            <a:normAutofit/>
          </a:bodyPr>
          <a:lstStyle>
            <a:lvl1pPr marL="0" indent="0" algn="ctr">
              <a:buNone/>
              <a:defRPr sz="2000"/>
            </a:lvl1pPr>
          </a:lstStyle>
          <a:p>
            <a:r>
              <a:rPr lang="en-US"/>
              <a:t>Click icon to add chart</a:t>
            </a:r>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7940675" y="1233488"/>
            <a:ext cx="3951288" cy="4967287"/>
          </a:xfrm>
        </p:spPr>
        <p:txBody>
          <a:bodyPr>
            <a:normAutofit/>
          </a:bodyPr>
          <a:lstStyle>
            <a:lvl1pPr marL="0" indent="0" algn="ctr">
              <a:buNone/>
              <a:defRPr sz="2000"/>
            </a:lvl1pPr>
          </a:lstStyle>
          <a:p>
            <a:r>
              <a:rPr lang="en-US"/>
              <a:t>Click icon to add picture</a:t>
            </a:r>
          </a:p>
        </p:txBody>
      </p:sp>
    </p:spTree>
    <p:extLst>
      <p:ext uri="{BB962C8B-B14F-4D97-AF65-F5344CB8AC3E}">
        <p14:creationId xmlns:p14="http://schemas.microsoft.com/office/powerpoint/2010/main" val="38405930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1415" y="1233488"/>
            <a:ext cx="5512490" cy="4967287"/>
          </a:xfrm>
        </p:spPr>
        <p:txBody>
          <a:bodyPr>
            <a:normAutofit/>
          </a:bodyPr>
          <a:lstStyle>
            <a:lvl1pPr marL="0" indent="0" algn="ctr">
              <a:buNone/>
              <a:defRPr sz="2000"/>
            </a:lvl1pPr>
          </a:lstStyle>
          <a:p>
            <a:r>
              <a:rPr lang="en-US"/>
              <a:t>Click icon to add chart</a:t>
            </a:r>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6379473" y="1233488"/>
            <a:ext cx="5512490" cy="4967287"/>
          </a:xfrm>
        </p:spPr>
        <p:txBody>
          <a:bodyPr>
            <a:normAutofit/>
          </a:bodyPr>
          <a:lstStyle>
            <a:lvl1pPr marL="0" indent="0" algn="ctr">
              <a:buNone/>
              <a:defRPr sz="2000"/>
            </a:lvl1pPr>
          </a:lstStyle>
          <a:p>
            <a:r>
              <a:rPr lang="en-US"/>
              <a:t>Click icon to add chart</a:t>
            </a:r>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6125817" y="1233488"/>
            <a:ext cx="0" cy="49672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395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a:prstGeom prst="rect">
            <a:avLst/>
          </a:prstGeo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510622" y="1362696"/>
            <a:ext cx="5552246" cy="2294899"/>
          </a:xfrm>
        </p:spPr>
        <p:txBody>
          <a:bodyPr>
            <a:normAutofit/>
          </a:bodyPr>
          <a:lstStyle>
            <a:lvl1pPr marL="0" indent="0" algn="ctr">
              <a:buNone/>
              <a:defRPr sz="2000"/>
            </a:lvl1pPr>
          </a:lstStyle>
          <a:p>
            <a:r>
              <a:rPr lang="en-US"/>
              <a:t>Click icon to add chart</a:t>
            </a:r>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500682" y="3781218"/>
            <a:ext cx="5552246" cy="2294899"/>
          </a:xfrm>
        </p:spPr>
        <p:txBody>
          <a:bodyPr>
            <a:normAutofit/>
          </a:bodyPr>
          <a:lstStyle>
            <a:lvl1pPr marL="0" indent="0" algn="ctr">
              <a:buNone/>
              <a:defRPr sz="2000"/>
            </a:lvl1pPr>
          </a:lstStyle>
          <a:p>
            <a:r>
              <a:rPr lang="en-US"/>
              <a:t>Click icon to add chart</a:t>
            </a:r>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6208643" y="1367561"/>
            <a:ext cx="5552246" cy="2294899"/>
          </a:xfrm>
        </p:spPr>
        <p:txBody>
          <a:bodyPr>
            <a:normAutofit/>
          </a:bodyPr>
          <a:lstStyle>
            <a:lvl1pPr marL="0" indent="0" algn="ctr">
              <a:buNone/>
              <a:defRPr sz="2000"/>
            </a:lvl1pPr>
          </a:lstStyle>
          <a:p>
            <a:r>
              <a:rPr lang="en-US"/>
              <a:t>Click icon to add chart</a:t>
            </a:r>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6198703" y="3786083"/>
            <a:ext cx="5552246" cy="2294899"/>
          </a:xfrm>
        </p:spPr>
        <p:txBody>
          <a:bodyPr>
            <a:normAutofit/>
          </a:bodyPr>
          <a:lstStyle>
            <a:lvl1pPr marL="0" indent="0" algn="ctr">
              <a:buNone/>
              <a:defRPr sz="2000"/>
            </a:lvl1pPr>
          </a:lstStyle>
          <a:p>
            <a:r>
              <a:rPr lang="en-US"/>
              <a:t>Click icon to add chart</a:t>
            </a:r>
          </a:p>
        </p:txBody>
      </p:sp>
    </p:spTree>
    <p:extLst>
      <p:ext uri="{BB962C8B-B14F-4D97-AF65-F5344CB8AC3E}">
        <p14:creationId xmlns:p14="http://schemas.microsoft.com/office/powerpoint/2010/main" val="1020844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6857999"/>
          </a:xfrm>
          <a:solidFill>
            <a:schemeClr val="bg1">
              <a:lumMod val="95000"/>
            </a:schemeClr>
          </a:solidFill>
        </p:spPr>
        <p:txBody>
          <a:bodyPr>
            <a:normAutofit/>
          </a:bodyPr>
          <a:lstStyle>
            <a:lvl1pPr marL="0" indent="0" algn="ctr">
              <a:buNone/>
              <a:defRPr sz="180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727201" y="2337595"/>
            <a:ext cx="8737600" cy="2182811"/>
          </a:xfrm>
        </p:spPr>
        <p:txBody>
          <a:bodyPr anchor="ctr">
            <a:normAutofit/>
          </a:bodyPr>
          <a:lstStyle>
            <a:lvl1pPr algn="ctr">
              <a:defRPr sz="11500">
                <a:solidFill>
                  <a:schemeClr val="tx1"/>
                </a:solidFill>
              </a:defRPr>
            </a:lvl1pPr>
          </a:lstStyle>
          <a:p>
            <a:r>
              <a:rPr lang="en-US"/>
              <a:t>Thank You</a:t>
            </a:r>
          </a:p>
        </p:txBody>
      </p:sp>
    </p:spTree>
    <p:extLst>
      <p:ext uri="{BB962C8B-B14F-4D97-AF65-F5344CB8AC3E}">
        <p14:creationId xmlns:p14="http://schemas.microsoft.com/office/powerpoint/2010/main" val="27575380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13903189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a:xfrm>
            <a:off x="5909469" y="6619737"/>
            <a:ext cx="373062" cy="206104"/>
          </a:xfrm>
          <a:prstGeom prst="rect">
            <a:avLst/>
          </a:prstGeom>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18034160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3.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371475" y="260351"/>
            <a:ext cx="11520487" cy="75882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371474" y="1233488"/>
            <a:ext cx="11520487" cy="49434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260350"/>
            <a:ext cx="300037" cy="755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font, graphics, screenshot, graphic design&#10;&#10;Description automatically generated">
            <a:extLst>
              <a:ext uri="{FF2B5EF4-FFF2-40B4-BE49-F238E27FC236}">
                <a16:creationId xmlns:a16="http://schemas.microsoft.com/office/drawing/2014/main" id="{D4BA5B7E-06D1-5771-AAAF-21348A1C9816}"/>
              </a:ext>
            </a:extLst>
          </p:cNvPr>
          <p:cNvPicPr>
            <a:picLocks noChangeAspect="1"/>
          </p:cNvPicPr>
          <p:nvPr userDrawn="1"/>
        </p:nvPicPr>
        <p:blipFill>
          <a:blip r:embed="rId54"/>
          <a:stretch>
            <a:fillRect/>
          </a:stretch>
        </p:blipFill>
        <p:spPr>
          <a:xfrm>
            <a:off x="235627" y="6454728"/>
            <a:ext cx="1126643" cy="337069"/>
          </a:xfrm>
          <a:prstGeom prst="rect">
            <a:avLst/>
          </a:prstGeom>
        </p:spPr>
      </p:pic>
      <p:pic>
        <p:nvPicPr>
          <p:cNvPr id="5" name="Picture 4" descr="A picture containing text, design, graphics, font&#10;&#10;Description automatically generated">
            <a:extLst>
              <a:ext uri="{FF2B5EF4-FFF2-40B4-BE49-F238E27FC236}">
                <a16:creationId xmlns:a16="http://schemas.microsoft.com/office/drawing/2014/main" id="{25420F1B-5021-FB6F-E4F2-6819FD340FF0}"/>
              </a:ext>
            </a:extLst>
          </p:cNvPr>
          <p:cNvPicPr>
            <a:picLocks noChangeAspect="1"/>
          </p:cNvPicPr>
          <p:nvPr userDrawn="1"/>
        </p:nvPicPr>
        <p:blipFill>
          <a:blip r:embed="rId55"/>
          <a:stretch>
            <a:fillRect/>
          </a:stretch>
        </p:blipFill>
        <p:spPr>
          <a:xfrm>
            <a:off x="11285223" y="260350"/>
            <a:ext cx="606738" cy="606738"/>
          </a:xfrm>
          <a:prstGeom prst="rect">
            <a:avLst/>
          </a:prstGeom>
          <a:noFill/>
        </p:spPr>
      </p:pic>
      <p:sp>
        <p:nvSpPr>
          <p:cNvPr id="10" name="TextBox 9">
            <a:extLst>
              <a:ext uri="{FF2B5EF4-FFF2-40B4-BE49-F238E27FC236}">
                <a16:creationId xmlns:a16="http://schemas.microsoft.com/office/drawing/2014/main" id="{8C6951C9-B2B7-AEBD-13F9-0D4799B00C3A}"/>
              </a:ext>
            </a:extLst>
          </p:cNvPr>
          <p:cNvSpPr txBox="1"/>
          <p:nvPr userDrawn="1"/>
        </p:nvSpPr>
        <p:spPr>
          <a:xfrm>
            <a:off x="7121736" y="6462592"/>
            <a:ext cx="2967143" cy="276999"/>
          </a:xfrm>
          <a:prstGeom prst="rect">
            <a:avLst/>
          </a:prstGeom>
          <a:noFill/>
        </p:spPr>
        <p:txBody>
          <a:bodyPr wrap="square">
            <a:spAutoFit/>
          </a:bodyPr>
          <a:lstStyle/>
          <a:p>
            <a:r>
              <a:rPr lang="en-US" sz="1200"/>
              <a:t>Project No: 2020-1-FR01-KA226-VET-094938</a:t>
            </a:r>
          </a:p>
        </p:txBody>
      </p:sp>
      <p:pic>
        <p:nvPicPr>
          <p:cNvPr id="1026" name="Picture 2">
            <a:extLst>
              <a:ext uri="{FF2B5EF4-FFF2-40B4-BE49-F238E27FC236}">
                <a16:creationId xmlns:a16="http://schemas.microsoft.com/office/drawing/2014/main" id="{2E0098BB-2A51-8610-7C49-46F9C46030DC}"/>
              </a:ext>
            </a:extLst>
          </p:cNvPr>
          <p:cNvPicPr>
            <a:picLocks noChangeAspect="1" noChangeArrowheads="1"/>
          </p:cNvPicPr>
          <p:nvPr userDrawn="1"/>
        </p:nvPicPr>
        <p:blipFill>
          <a:blip r:embed="rId56">
            <a:extLst>
              <a:ext uri="{28A0092B-C50C-407E-A947-70E740481C1C}">
                <a14:useLocalDpi xmlns:a14="http://schemas.microsoft.com/office/drawing/2010/main" val="0"/>
              </a:ext>
            </a:extLst>
          </a:blip>
          <a:srcRect/>
          <a:stretch>
            <a:fillRect/>
          </a:stretch>
        </p:blipFill>
        <p:spPr bwMode="auto">
          <a:xfrm>
            <a:off x="10088879" y="6408909"/>
            <a:ext cx="1803082" cy="391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58329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50" r:id="rId6"/>
    <p:sldLayoutId id="2147483664" r:id="rId7"/>
    <p:sldLayoutId id="2147483665" r:id="rId8"/>
    <p:sldLayoutId id="2147483666" r:id="rId9"/>
    <p:sldLayoutId id="2147483667" r:id="rId10"/>
    <p:sldLayoutId id="2147483668" r:id="rId11"/>
    <p:sldLayoutId id="2147483669" r:id="rId12"/>
    <p:sldLayoutId id="2147483651" r:id="rId13"/>
    <p:sldLayoutId id="2147483670" r:id="rId14"/>
    <p:sldLayoutId id="2147483671" r:id="rId15"/>
    <p:sldLayoutId id="2147483672" r:id="rId16"/>
    <p:sldLayoutId id="2147483673" r:id="rId17"/>
    <p:sldLayoutId id="2147483652" r:id="rId18"/>
    <p:sldLayoutId id="2147483674" r:id="rId19"/>
    <p:sldLayoutId id="2147483675" r:id="rId20"/>
    <p:sldLayoutId id="2147483676" r:id="rId21"/>
    <p:sldLayoutId id="2147483677" r:id="rId22"/>
    <p:sldLayoutId id="2147483655" r:id="rId23"/>
    <p:sldLayoutId id="2147483678" r:id="rId24"/>
    <p:sldLayoutId id="2147483679" r:id="rId25"/>
    <p:sldLayoutId id="2147483680" r:id="rId26"/>
    <p:sldLayoutId id="2147483681" r:id="rId27"/>
    <p:sldLayoutId id="2147483653" r:id="rId28"/>
    <p:sldLayoutId id="2147483682" r:id="rId29"/>
    <p:sldLayoutId id="2147483683" r:id="rId30"/>
    <p:sldLayoutId id="2147483684" r:id="rId31"/>
    <p:sldLayoutId id="2147483685" r:id="rId32"/>
    <p:sldLayoutId id="2147483654" r:id="rId33"/>
    <p:sldLayoutId id="2147483686" r:id="rId34"/>
    <p:sldLayoutId id="2147483687" r:id="rId35"/>
    <p:sldLayoutId id="2147483689" r:id="rId36"/>
    <p:sldLayoutId id="2147483688"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656" r:id="rId51"/>
    <p:sldLayoutId id="2147483657" r:id="rId52"/>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userDrawn="1">
          <p15:clr>
            <a:srgbClr val="F26B43"/>
          </p15:clr>
        </p15:guide>
        <p15:guide id="2" pos="234" userDrawn="1">
          <p15:clr>
            <a:srgbClr val="F26B43"/>
          </p15:clr>
        </p15:guide>
        <p15:guide id="3" orient="horz" pos="4133" userDrawn="1">
          <p15:clr>
            <a:srgbClr val="F26B43"/>
          </p15:clr>
        </p15:guide>
        <p15:guide id="4" pos="7491" userDrawn="1">
          <p15:clr>
            <a:srgbClr val="F26B43"/>
          </p15:clr>
        </p15:guide>
        <p15:guide id="5" orient="horz" pos="640" userDrawn="1">
          <p15:clr>
            <a:srgbClr val="F26B43"/>
          </p15:clr>
        </p15:guide>
        <p15:guide id="6" orient="horz" pos="777" userDrawn="1">
          <p15:clr>
            <a:srgbClr val="F26B43"/>
          </p15:clr>
        </p15:guide>
        <p15:guide id="7" orient="horz" pos="4020" userDrawn="1">
          <p15:clr>
            <a:srgbClr val="F26B43"/>
          </p15:clr>
        </p15:guide>
        <p15:guide id="8" orient="horz" pos="390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mailto:k.maniadaki@idec.gr" TargetMode="External"/><Relationship Id="rId2" Type="http://schemas.openxmlformats.org/officeDocument/2006/relationships/hyperlink" Target="https://digi-go.eu/" TargetMode="External"/><Relationship Id="rId1" Type="http://schemas.openxmlformats.org/officeDocument/2006/relationships/slideLayout" Target="../slideLayouts/slideLayout21.xml"/><Relationship Id="rId5" Type="http://schemas.openxmlformats.org/officeDocument/2006/relationships/image" Target="../media/image2.png"/><Relationship Id="rId4" Type="http://schemas.openxmlformats.org/officeDocument/2006/relationships/hyperlink" Target="mailto:natassa@idec.g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text, design, graphics, font&#10;&#10;Description automatically generated">
            <a:extLst>
              <a:ext uri="{FF2B5EF4-FFF2-40B4-BE49-F238E27FC236}">
                <a16:creationId xmlns:a16="http://schemas.microsoft.com/office/drawing/2014/main" id="{38503B6D-4186-A6F0-D87F-D88CB075134C}"/>
              </a:ext>
            </a:extLst>
          </p:cNvPr>
          <p:cNvPicPr>
            <a:picLocks noChangeAspect="1"/>
          </p:cNvPicPr>
          <p:nvPr/>
        </p:nvPicPr>
        <p:blipFill>
          <a:blip r:embed="rId2"/>
          <a:stretch>
            <a:fillRect/>
          </a:stretch>
        </p:blipFill>
        <p:spPr>
          <a:xfrm>
            <a:off x="5971032" y="472281"/>
            <a:ext cx="5589937" cy="5589937"/>
          </a:xfrm>
          <a:prstGeom prst="rect">
            <a:avLst/>
          </a:prstGeom>
          <a:noFill/>
        </p:spPr>
      </p:pic>
      <p:sp>
        <p:nvSpPr>
          <p:cNvPr id="3" name="Title 2">
            <a:extLst>
              <a:ext uri="{FF2B5EF4-FFF2-40B4-BE49-F238E27FC236}">
                <a16:creationId xmlns:a16="http://schemas.microsoft.com/office/drawing/2014/main" id="{3D71C9CD-CAE8-4AC8-936D-333769D479E5}"/>
              </a:ext>
            </a:extLst>
          </p:cNvPr>
          <p:cNvSpPr>
            <a:spLocks noGrp="1"/>
          </p:cNvSpPr>
          <p:nvPr>
            <p:ph type="ctrTitle"/>
          </p:nvPr>
        </p:nvSpPr>
        <p:spPr>
          <a:xfrm>
            <a:off x="773812" y="920053"/>
            <a:ext cx="4416424" cy="2182811"/>
          </a:xfrm>
        </p:spPr>
        <p:txBody>
          <a:bodyPr anchor="b">
            <a:normAutofit/>
          </a:bodyPr>
          <a:lstStyle/>
          <a:p>
            <a:pPr algn="ctr"/>
            <a:r>
              <a:rPr lang="en-US" sz="2400"/>
              <a:t>Apprenticeships in the Digital Era </a:t>
            </a:r>
            <a:br>
              <a:rPr lang="en-US" sz="2400"/>
            </a:br>
            <a:r>
              <a:rPr lang="en-US" sz="2400"/>
              <a:t>The Erasmus+ project </a:t>
            </a:r>
            <a:r>
              <a:rPr lang="en-US" sz="2400" err="1"/>
              <a:t>DigiGo</a:t>
            </a:r>
            <a:r>
              <a:rPr lang="en-US" sz="2400"/>
              <a:t> and the work-based development of digital skills for apprentices and company mentors</a:t>
            </a:r>
          </a:p>
        </p:txBody>
      </p:sp>
      <p:sp>
        <p:nvSpPr>
          <p:cNvPr id="4" name="Subtitle 3">
            <a:extLst>
              <a:ext uri="{FF2B5EF4-FFF2-40B4-BE49-F238E27FC236}">
                <a16:creationId xmlns:a16="http://schemas.microsoft.com/office/drawing/2014/main" id="{C6D24F99-E026-485A-96CD-AEC98137262A}"/>
              </a:ext>
            </a:extLst>
          </p:cNvPr>
          <p:cNvSpPr>
            <a:spLocks noGrp="1"/>
          </p:cNvSpPr>
          <p:nvPr>
            <p:ph type="subTitle" idx="1"/>
          </p:nvPr>
        </p:nvSpPr>
        <p:spPr>
          <a:xfrm>
            <a:off x="773812" y="3219547"/>
            <a:ext cx="4416424" cy="976311"/>
          </a:xfrm>
        </p:spPr>
        <p:txBody>
          <a:bodyPr vert="horz" lIns="91440" tIns="45720" rIns="91440" bIns="45720" rtlCol="0" anchor="t">
            <a:normAutofit fontScale="85000" lnSpcReduction="10000"/>
          </a:bodyPr>
          <a:lstStyle/>
          <a:p>
            <a:pPr algn="ctr"/>
            <a:r>
              <a:rPr lang="en-US" sz="1700"/>
              <a:t>Joint </a:t>
            </a:r>
            <a:r>
              <a:rPr lang="en-US" sz="1700" err="1"/>
              <a:t>Cedefop</a:t>
            </a:r>
            <a:r>
              <a:rPr lang="en-US" sz="1700"/>
              <a:t>/OECD symposium (June 15-16, 2023)</a:t>
            </a:r>
          </a:p>
          <a:p>
            <a:pPr algn="ctr"/>
            <a:r>
              <a:rPr lang="en-US" sz="1600"/>
              <a:t>Katerina Maniadaki and Natassa </a:t>
            </a:r>
            <a:r>
              <a:rPr lang="en-US" sz="1600" err="1"/>
              <a:t>Kazantzidou</a:t>
            </a:r>
            <a:r>
              <a:rPr lang="en-US" sz="1600"/>
              <a:t> </a:t>
            </a:r>
          </a:p>
          <a:p>
            <a:pPr algn="ctr"/>
            <a:r>
              <a:rPr lang="en-US" sz="1600"/>
              <a:t>IDEC S. A.</a:t>
            </a:r>
            <a:endParaRPr lang="en-US" sz="1600">
              <a:cs typeface="Calibri Light"/>
            </a:endParaRPr>
          </a:p>
        </p:txBody>
      </p:sp>
      <p:pic>
        <p:nvPicPr>
          <p:cNvPr id="2050" name="Picture 2">
            <a:extLst>
              <a:ext uri="{FF2B5EF4-FFF2-40B4-BE49-F238E27FC236}">
                <a16:creationId xmlns:a16="http://schemas.microsoft.com/office/drawing/2014/main" id="{C912F4AF-4715-1F09-BBCD-220C14F36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01" y="6230328"/>
            <a:ext cx="2190750" cy="4762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9FD32C2-D2DE-6A0F-25A3-7E1059C6EAA4}"/>
              </a:ext>
            </a:extLst>
          </p:cNvPr>
          <p:cNvSpPr txBox="1"/>
          <p:nvPr/>
        </p:nvSpPr>
        <p:spPr>
          <a:xfrm>
            <a:off x="2579688" y="6114510"/>
            <a:ext cx="3693096" cy="707886"/>
          </a:xfrm>
          <a:prstGeom prst="rect">
            <a:avLst/>
          </a:prstGeom>
          <a:noFill/>
        </p:spPr>
        <p:txBody>
          <a:bodyPr wrap="square" rtlCol="0">
            <a:spAutoFit/>
          </a:bodyPr>
          <a:lstStyle/>
          <a:p>
            <a:pPr algn="just"/>
            <a:r>
              <a:rPr lang="en-US" sz="800">
                <a:solidFill>
                  <a:schemeClr val="bg1"/>
                </a:solidFill>
              </a:rPr>
              <a:t>This project has been funded with the support of the Erasmus+ </a:t>
            </a:r>
            <a:r>
              <a:rPr lang="en-US" sz="800" err="1">
                <a:solidFill>
                  <a:schemeClr val="bg1"/>
                </a:solidFill>
              </a:rPr>
              <a:t>Programme</a:t>
            </a:r>
            <a:r>
              <a:rPr lang="en-US" sz="800">
                <a:solidFill>
                  <a:schemeClr val="bg1"/>
                </a:solidFill>
              </a:rPr>
              <a:t> of the European Union. This communication reflects the views only of the authors, and neither the European Commission nor the Education, Audiovisual and Culture Executive Agency can be held responsible for any use which may be made of the information contained therein.</a:t>
            </a:r>
          </a:p>
        </p:txBody>
      </p:sp>
    </p:spTree>
    <p:extLst>
      <p:ext uri="{BB962C8B-B14F-4D97-AF65-F5344CB8AC3E}">
        <p14:creationId xmlns:p14="http://schemas.microsoft.com/office/powerpoint/2010/main" val="1495496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1DFD1E-CDAF-2B75-9A28-D9578A0213C5}"/>
              </a:ext>
            </a:extLst>
          </p:cNvPr>
          <p:cNvSpPr>
            <a:spLocks noGrp="1"/>
          </p:cNvSpPr>
          <p:nvPr>
            <p:ph type="sldNum" sz="quarter" idx="12"/>
          </p:nvPr>
        </p:nvSpPr>
        <p:spPr>
          <a:xfrm>
            <a:off x="11518900" y="6581978"/>
            <a:ext cx="373062" cy="206104"/>
          </a:xfrm>
        </p:spPr>
        <p:txBody>
          <a:bodyPr>
            <a:normAutofit/>
          </a:bodyPr>
          <a:lstStyle/>
          <a:p>
            <a:pPr>
              <a:lnSpc>
                <a:spcPct val="90000"/>
              </a:lnSpc>
              <a:spcAft>
                <a:spcPts val="600"/>
              </a:spcAft>
            </a:pPr>
            <a:fld id="{03DC2DEF-D2FE-4B45-ABA4-9F153FD1C98A}" type="slidenum">
              <a:rPr lang="en-US" sz="700" smtClean="0"/>
              <a:pPr>
                <a:lnSpc>
                  <a:spcPct val="90000"/>
                </a:lnSpc>
                <a:spcAft>
                  <a:spcPts val="600"/>
                </a:spcAft>
              </a:pPr>
              <a:t>2</a:t>
            </a:fld>
            <a:endParaRPr lang="en-US" sz="700"/>
          </a:p>
        </p:txBody>
      </p:sp>
      <p:sp>
        <p:nvSpPr>
          <p:cNvPr id="10" name="Text Placeholder 4">
            <a:extLst>
              <a:ext uri="{FF2B5EF4-FFF2-40B4-BE49-F238E27FC236}">
                <a16:creationId xmlns:a16="http://schemas.microsoft.com/office/drawing/2014/main" id="{41D0079C-2A14-9407-8A47-5092726C51C4}"/>
              </a:ext>
            </a:extLst>
          </p:cNvPr>
          <p:cNvSpPr>
            <a:spLocks noGrp="1"/>
          </p:cNvSpPr>
          <p:nvPr>
            <p:ph type="body" sz="quarter" idx="14"/>
          </p:nvPr>
        </p:nvSpPr>
        <p:spPr>
          <a:xfrm>
            <a:off x="546100" y="1450975"/>
            <a:ext cx="4065588" cy="4552950"/>
          </a:xfrm>
        </p:spPr>
        <p:txBody>
          <a:bodyPr/>
          <a:lstStyle/>
          <a:p>
            <a:pPr marL="0" indent="0">
              <a:buNone/>
            </a:pPr>
            <a:endParaRPr lang="en-US"/>
          </a:p>
          <a:p>
            <a:pPr marL="0" indent="0">
              <a:buNone/>
            </a:pPr>
            <a:endParaRPr lang="en-US"/>
          </a:p>
          <a:p>
            <a:pPr marL="0" indent="0">
              <a:buNone/>
            </a:pPr>
            <a:endParaRPr lang="en-US"/>
          </a:p>
          <a:p>
            <a:pPr marL="0" indent="0">
              <a:buNone/>
            </a:pPr>
            <a:endParaRPr lang="en-US"/>
          </a:p>
          <a:p>
            <a:pPr marL="0" indent="0">
              <a:buNone/>
            </a:pPr>
            <a:r>
              <a:rPr lang="en-US" sz="6000"/>
              <a:t>Context</a:t>
            </a:r>
          </a:p>
        </p:txBody>
      </p:sp>
      <p:graphicFrame>
        <p:nvGraphicFramePr>
          <p:cNvPr id="13" name="Content Placeholder 2">
            <a:extLst>
              <a:ext uri="{FF2B5EF4-FFF2-40B4-BE49-F238E27FC236}">
                <a16:creationId xmlns:a16="http://schemas.microsoft.com/office/drawing/2014/main" id="{8D6E059B-5088-B31E-B9ED-CCD6D20A5F03}"/>
              </a:ext>
            </a:extLst>
          </p:cNvPr>
          <p:cNvGraphicFramePr/>
          <p:nvPr>
            <p:extLst>
              <p:ext uri="{D42A27DB-BD31-4B8C-83A1-F6EECF244321}">
                <p14:modId xmlns:p14="http://schemas.microsoft.com/office/powerpoint/2010/main" val="1274840517"/>
              </p:ext>
            </p:extLst>
          </p:nvPr>
        </p:nvGraphicFramePr>
        <p:xfrm>
          <a:off x="4900613" y="1233488"/>
          <a:ext cx="6991350" cy="496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81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CE5C4C-10AC-DAF9-A480-C9EF64F0A6F0}"/>
              </a:ext>
            </a:extLst>
          </p:cNvPr>
          <p:cNvSpPr/>
          <p:nvPr/>
        </p:nvSpPr>
        <p:spPr>
          <a:xfrm>
            <a:off x="660400" y="711200"/>
            <a:ext cx="5689600" cy="5396992"/>
          </a:xfrm>
          <a:prstGeom prst="rect">
            <a:avLst/>
          </a:prstGeom>
          <a:solidFill>
            <a:schemeClr val="bg2">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31F41A54-7122-4D5C-3FB0-CC5F8C72E917}"/>
              </a:ext>
            </a:extLst>
          </p:cNvPr>
          <p:cNvSpPr>
            <a:spLocks noGrp="1"/>
          </p:cNvSpPr>
          <p:nvPr>
            <p:ph idx="1"/>
          </p:nvPr>
        </p:nvSpPr>
        <p:spPr>
          <a:xfrm>
            <a:off x="6623251" y="246662"/>
            <a:ext cx="5214784" cy="5861530"/>
          </a:xfrm>
        </p:spPr>
        <p:txBody>
          <a:bodyPr>
            <a:noAutofit/>
          </a:bodyPr>
          <a:lstStyle/>
          <a:p>
            <a:pPr marL="0" indent="0" algn="l" rtl="0" fontAlgn="base">
              <a:buNone/>
            </a:pPr>
            <a:r>
              <a:rPr lang="en-US" sz="1600" b="0" i="0">
                <a:solidFill>
                  <a:srgbClr val="000000"/>
                </a:solidFill>
                <a:effectLst/>
              </a:rPr>
              <a:t>​</a:t>
            </a:r>
            <a:r>
              <a:rPr lang="en-US" sz="1600" b="1" i="0">
                <a:solidFill>
                  <a:srgbClr val="000000"/>
                </a:solidFill>
                <a:effectLst/>
              </a:rPr>
              <a:t>Objectives</a:t>
            </a:r>
          </a:p>
          <a:p>
            <a:pPr algn="l" rtl="0" fontAlgn="base">
              <a:buFont typeface="Arial" panose="020B0604020202020204" pitchFamily="34" charset="0"/>
              <a:buChar char="•"/>
            </a:pPr>
            <a:r>
              <a:rPr lang="en-US" sz="1600" b="0" i="0" u="none" strike="noStrike">
                <a:solidFill>
                  <a:srgbClr val="000000"/>
                </a:solidFill>
                <a:effectLst/>
              </a:rPr>
              <a:t>To enhance the digital competences of company trainers and mentors</a:t>
            </a:r>
            <a:r>
              <a:rPr lang="en-US" sz="1600" b="0" i="0">
                <a:solidFill>
                  <a:srgbClr val="000000"/>
                </a:solidFill>
                <a:effectLst/>
              </a:rPr>
              <a:t>​</a:t>
            </a:r>
          </a:p>
          <a:p>
            <a:pPr algn="l" rtl="0" fontAlgn="base">
              <a:buFont typeface="Arial" panose="020B0604020202020204" pitchFamily="34" charset="0"/>
              <a:buChar char="•"/>
            </a:pPr>
            <a:r>
              <a:rPr lang="en-US" sz="1600">
                <a:solidFill>
                  <a:srgbClr val="000000"/>
                </a:solidFill>
              </a:rPr>
              <a:t>To support to VET teachers/trainers and company trainers and mentors, to develop apprenticeship </a:t>
            </a:r>
            <a:r>
              <a:rPr lang="en-US" sz="1600" err="1">
                <a:solidFill>
                  <a:srgbClr val="000000"/>
                </a:solidFill>
              </a:rPr>
              <a:t>programmes</a:t>
            </a:r>
            <a:r>
              <a:rPr lang="en-US" sz="1600">
                <a:solidFill>
                  <a:srgbClr val="000000"/>
                </a:solidFill>
              </a:rPr>
              <a:t> (traditional and virtual) with the aim to cultivate the digital competences of students​</a:t>
            </a:r>
          </a:p>
          <a:p>
            <a:pPr algn="l" rtl="0" fontAlgn="base">
              <a:buFont typeface="Arial" panose="020B0604020202020204" pitchFamily="34" charset="0"/>
              <a:buChar char="•"/>
            </a:pPr>
            <a:r>
              <a:rPr lang="en-US" sz="1600" b="0" i="0" u="none" strike="noStrike">
                <a:solidFill>
                  <a:srgbClr val="000000"/>
                </a:solidFill>
                <a:effectLst/>
              </a:rPr>
              <a:t>To train company trainers and mentors</a:t>
            </a:r>
          </a:p>
          <a:p>
            <a:pPr algn="l" rtl="0" fontAlgn="base">
              <a:buFont typeface="Arial" panose="020B0604020202020204" pitchFamily="34" charset="0"/>
              <a:buChar char="•"/>
            </a:pPr>
            <a:r>
              <a:rPr lang="en-US" sz="1600" b="0" i="0" u="none" strike="noStrike">
                <a:solidFill>
                  <a:srgbClr val="000000"/>
                </a:solidFill>
                <a:effectLst/>
              </a:rPr>
              <a:t>To raise awareness</a:t>
            </a:r>
            <a:r>
              <a:rPr lang="el-GR" sz="1600" b="0" i="0" u="none" strike="noStrike">
                <a:solidFill>
                  <a:srgbClr val="000000"/>
                </a:solidFill>
                <a:effectLst/>
              </a:rPr>
              <a:t> </a:t>
            </a:r>
            <a:r>
              <a:rPr lang="en-US" sz="1600" b="0" i="0" u="none" strike="noStrike">
                <a:solidFill>
                  <a:srgbClr val="000000"/>
                </a:solidFill>
                <a:effectLst/>
              </a:rPr>
              <a:t>of VET teachers and trainers, on the possibility to use apprenticeships for the</a:t>
            </a:r>
            <a:r>
              <a:rPr lang="el-GR" sz="1600" b="0" i="0" u="none" strike="noStrike">
                <a:solidFill>
                  <a:srgbClr val="000000"/>
                </a:solidFill>
                <a:effectLst/>
              </a:rPr>
              <a:t> </a:t>
            </a:r>
            <a:r>
              <a:rPr lang="en-US" sz="1600" b="0" i="0" u="none" strike="noStrike">
                <a:solidFill>
                  <a:srgbClr val="000000"/>
                </a:solidFill>
                <a:effectLst/>
              </a:rPr>
              <a:t>development of digital skills of VET students</a:t>
            </a:r>
            <a:r>
              <a:rPr lang="en-US" sz="1600" b="0" i="0">
                <a:solidFill>
                  <a:srgbClr val="000000"/>
                </a:solidFill>
                <a:effectLst/>
              </a:rPr>
              <a:t>​</a:t>
            </a:r>
          </a:p>
          <a:p>
            <a:pPr algn="l" rtl="0" fontAlgn="base">
              <a:buFont typeface="Arial" panose="020B0604020202020204" pitchFamily="34" charset="0"/>
              <a:buChar char="•"/>
            </a:pPr>
            <a:r>
              <a:rPr lang="en-US" sz="1600" b="0" i="0" u="none" strike="noStrike">
                <a:solidFill>
                  <a:srgbClr val="000000"/>
                </a:solidFill>
                <a:effectLst/>
              </a:rPr>
              <a:t>To engage companies in providing apprenticeships that will develop the digital skills of students.</a:t>
            </a:r>
            <a:r>
              <a:rPr lang="en-US" sz="1600" b="0" i="0">
                <a:solidFill>
                  <a:srgbClr val="000000"/>
                </a:solidFill>
                <a:effectLst/>
              </a:rPr>
              <a:t>​</a:t>
            </a:r>
          </a:p>
          <a:p>
            <a:pPr marL="0" indent="0" algn="l" rtl="0" fontAlgn="base">
              <a:buNone/>
            </a:pPr>
            <a:endParaRPr lang="en-US" sz="1600" b="0" i="0">
              <a:solidFill>
                <a:srgbClr val="000000"/>
              </a:solidFill>
              <a:effectLst/>
            </a:endParaRPr>
          </a:p>
          <a:p>
            <a:pPr marL="0" indent="0" algn="l" rtl="0" fontAlgn="base">
              <a:buNone/>
            </a:pPr>
            <a:r>
              <a:rPr lang="en-US" sz="1600" b="1" i="0">
                <a:solidFill>
                  <a:srgbClr val="000000"/>
                </a:solidFill>
                <a:effectLst/>
              </a:rPr>
              <a:t>Results</a:t>
            </a:r>
          </a:p>
          <a:p>
            <a:pPr algn="l" rtl="0" fontAlgn="base">
              <a:buFont typeface="Arial" panose="020B0604020202020204" pitchFamily="34" charset="0"/>
              <a:buChar char="•"/>
            </a:pPr>
            <a:r>
              <a:rPr lang="en-US" sz="1600" i="0" u="none" strike="noStrike">
                <a:solidFill>
                  <a:srgbClr val="000000"/>
                </a:solidFill>
                <a:effectLst/>
              </a:rPr>
              <a:t>Methodology for designing apprenticeships </a:t>
            </a:r>
            <a:r>
              <a:rPr lang="en-US" sz="1600" b="0" i="0" u="none" strike="noStrike">
                <a:solidFill>
                  <a:srgbClr val="000000"/>
                </a:solidFill>
                <a:effectLst/>
              </a:rPr>
              <a:t>based on the </a:t>
            </a:r>
            <a:r>
              <a:rPr lang="en-US" sz="1600" b="0" i="0" u="none" strike="noStrike" err="1">
                <a:solidFill>
                  <a:srgbClr val="000000"/>
                </a:solidFill>
                <a:effectLst/>
              </a:rPr>
              <a:t>DigComp</a:t>
            </a:r>
            <a:r>
              <a:rPr lang="en-US" sz="1600" b="0" i="0" u="none" strike="noStrike">
                <a:solidFill>
                  <a:srgbClr val="000000"/>
                </a:solidFill>
                <a:effectLst/>
              </a:rPr>
              <a:t> Framework</a:t>
            </a:r>
            <a:endParaRPr lang="en-US" sz="1600" i="0" u="none" strike="noStrike">
              <a:solidFill>
                <a:srgbClr val="000000"/>
              </a:solidFill>
              <a:effectLst/>
            </a:endParaRPr>
          </a:p>
          <a:p>
            <a:pPr algn="l" rtl="0" fontAlgn="base">
              <a:buFont typeface="Arial" panose="020B0604020202020204" pitchFamily="34" charset="0"/>
              <a:buChar char="•"/>
            </a:pPr>
            <a:r>
              <a:rPr lang="en-US" sz="1600" i="0" u="none" strike="noStrike">
                <a:solidFill>
                  <a:srgbClr val="000000"/>
                </a:solidFill>
                <a:effectLst/>
              </a:rPr>
              <a:t>E-learning </a:t>
            </a:r>
            <a:r>
              <a:rPr lang="en-US" sz="1600" i="0" u="none" strike="noStrike" err="1">
                <a:solidFill>
                  <a:srgbClr val="000000"/>
                </a:solidFill>
                <a:effectLst/>
              </a:rPr>
              <a:t>Programme</a:t>
            </a:r>
            <a:r>
              <a:rPr lang="en-US" sz="1600" i="0" u="none" strike="noStrike">
                <a:solidFill>
                  <a:srgbClr val="000000"/>
                </a:solidFill>
                <a:effectLst/>
              </a:rPr>
              <a:t>: Apprenticeships in the digital era</a:t>
            </a:r>
            <a:r>
              <a:rPr lang="en-US" sz="1600" i="0">
                <a:solidFill>
                  <a:srgbClr val="000000"/>
                </a:solidFill>
                <a:effectLst/>
              </a:rPr>
              <a:t>​</a:t>
            </a:r>
          </a:p>
          <a:p>
            <a:pPr fontAlgn="base"/>
            <a:r>
              <a:rPr lang="en-US" sz="1600">
                <a:solidFill>
                  <a:srgbClr val="000000"/>
                </a:solidFill>
              </a:rPr>
              <a:t>Apprenticeships in the digital era: Success stories​</a:t>
            </a:r>
            <a:endParaRPr lang="en-US" sz="1600" b="0" i="0">
              <a:solidFill>
                <a:srgbClr val="000000"/>
              </a:solidFill>
              <a:effectLst/>
            </a:endParaRPr>
          </a:p>
          <a:p>
            <a:endParaRPr lang="en-US" sz="1600"/>
          </a:p>
        </p:txBody>
      </p:sp>
      <p:pic>
        <p:nvPicPr>
          <p:cNvPr id="3074" name="Picture 2">
            <a:extLst>
              <a:ext uri="{FF2B5EF4-FFF2-40B4-BE49-F238E27FC236}">
                <a16:creationId xmlns:a16="http://schemas.microsoft.com/office/drawing/2014/main" id="{EC1D400F-171B-9E85-37A5-02BD9766E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8658" y="2766438"/>
            <a:ext cx="967835" cy="96783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278B03C1-FE9A-FFDC-13F0-E00DA8D40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557" y="4215967"/>
            <a:ext cx="1619250" cy="64305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5786F64-29F4-C781-F934-50E99D4E92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9177" y="5182448"/>
            <a:ext cx="1419226" cy="50631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a:extLst>
              <a:ext uri="{FF2B5EF4-FFF2-40B4-BE49-F238E27FC236}">
                <a16:creationId xmlns:a16="http://schemas.microsoft.com/office/drawing/2014/main" id="{8FFAD9AA-D3FE-30EB-002C-007996D7ED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5284" y="3851033"/>
            <a:ext cx="1104900" cy="11049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06509010-1AD4-6AF5-59F6-8BAD028F37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6180" y="4279233"/>
            <a:ext cx="1419226" cy="584387"/>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a:extLst>
              <a:ext uri="{FF2B5EF4-FFF2-40B4-BE49-F238E27FC236}">
                <a16:creationId xmlns:a16="http://schemas.microsoft.com/office/drawing/2014/main" id="{905639D1-812D-4A3D-7CBC-0EBC502D4D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02617" y="5070068"/>
            <a:ext cx="765334" cy="77193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EA855AB8-7DDB-3F90-58C8-E6E3E1ABCB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48015" y="5280356"/>
            <a:ext cx="1722740" cy="42883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CE432F12-A013-A9DF-3713-5FE5D71DEEFC}"/>
              </a:ext>
            </a:extLst>
          </p:cNvPr>
          <p:cNvSpPr>
            <a:spLocks noGrp="1"/>
          </p:cNvSpPr>
          <p:nvPr>
            <p:ph type="title"/>
          </p:nvPr>
        </p:nvSpPr>
        <p:spPr>
          <a:xfrm>
            <a:off x="1199666" y="953004"/>
            <a:ext cx="4398701" cy="1602955"/>
          </a:xfrm>
        </p:spPr>
        <p:txBody>
          <a:bodyPr/>
          <a:lstStyle/>
          <a:p>
            <a:r>
              <a:rPr lang="en-US"/>
              <a:t>The </a:t>
            </a:r>
            <a:r>
              <a:rPr lang="en-US" err="1"/>
              <a:t>DigiGo</a:t>
            </a:r>
            <a:r>
              <a:rPr lang="en-US"/>
              <a:t> project </a:t>
            </a:r>
            <a:br>
              <a:rPr lang="en-US"/>
            </a:br>
            <a:r>
              <a:rPr lang="en-US"/>
              <a:t>in a nutshell</a:t>
            </a:r>
            <a:br>
              <a:rPr lang="en-US"/>
            </a:br>
            <a:r>
              <a:rPr lang="en-US" sz="3200" b="0" i="0" u="none" strike="noStrike">
                <a:solidFill>
                  <a:srgbClr val="000000"/>
                </a:solidFill>
                <a:effectLst/>
              </a:rPr>
              <a:t>June 2021 - May 2023</a:t>
            </a:r>
            <a:r>
              <a:rPr lang="en-US"/>
              <a:t> </a:t>
            </a:r>
          </a:p>
        </p:txBody>
      </p:sp>
    </p:spTree>
    <p:extLst>
      <p:ext uri="{BB962C8B-B14F-4D97-AF65-F5344CB8AC3E}">
        <p14:creationId xmlns:p14="http://schemas.microsoft.com/office/powerpoint/2010/main" val="4103509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12FA6-8819-E452-E2D0-D6F3E8F89ED6}"/>
              </a:ext>
            </a:extLst>
          </p:cNvPr>
          <p:cNvSpPr>
            <a:spLocks noGrp="1"/>
          </p:cNvSpPr>
          <p:nvPr>
            <p:ph type="title"/>
          </p:nvPr>
        </p:nvSpPr>
        <p:spPr>
          <a:xfrm>
            <a:off x="1244600" y="260351"/>
            <a:ext cx="9702800" cy="973137"/>
          </a:xfrm>
        </p:spPr>
        <p:txBody>
          <a:bodyPr anchor="ctr">
            <a:normAutofit/>
          </a:bodyPr>
          <a:lstStyle/>
          <a:p>
            <a:r>
              <a:rPr lang="en-US" sz="3700"/>
              <a:t>Definitions</a:t>
            </a:r>
          </a:p>
        </p:txBody>
      </p:sp>
      <p:sp>
        <p:nvSpPr>
          <p:cNvPr id="6" name="Content Placeholder 5">
            <a:extLst>
              <a:ext uri="{FF2B5EF4-FFF2-40B4-BE49-F238E27FC236}">
                <a16:creationId xmlns:a16="http://schemas.microsoft.com/office/drawing/2014/main" id="{864AEC03-6B86-1071-DAA2-A713FB70F04C}"/>
              </a:ext>
            </a:extLst>
          </p:cNvPr>
          <p:cNvSpPr>
            <a:spLocks noGrp="1"/>
          </p:cNvSpPr>
          <p:nvPr>
            <p:ph idx="1"/>
          </p:nvPr>
        </p:nvSpPr>
        <p:spPr>
          <a:xfrm>
            <a:off x="546100" y="1638299"/>
            <a:ext cx="5346700" cy="4381501"/>
          </a:xfrm>
        </p:spPr>
        <p:txBody>
          <a:bodyPr>
            <a:normAutofit fontScale="92500" lnSpcReduction="10000"/>
          </a:bodyPr>
          <a:lstStyle/>
          <a:p>
            <a:pPr marL="0" indent="0">
              <a:buNone/>
            </a:pPr>
            <a:endParaRPr lang="en-US" sz="2200"/>
          </a:p>
          <a:p>
            <a:pPr marL="0" indent="0">
              <a:buNone/>
            </a:pPr>
            <a:r>
              <a:rPr lang="en-US" sz="2400" b="1"/>
              <a:t>Digital apprenticeships</a:t>
            </a:r>
          </a:p>
          <a:p>
            <a:pPr marL="0" indent="0">
              <a:buNone/>
            </a:pPr>
            <a:r>
              <a:rPr lang="en-US" sz="2200"/>
              <a:t>Digital apprenticeships cover a </a:t>
            </a:r>
            <a:r>
              <a:rPr lang="en-US" sz="2200" err="1"/>
              <a:t>a</a:t>
            </a:r>
            <a:r>
              <a:rPr lang="en-US" sz="2200"/>
              <a:t> variety of digital skills, such as cyber security, IT skills, big data etc.</a:t>
            </a:r>
          </a:p>
          <a:p>
            <a:pPr marL="0" indent="0">
              <a:buNone/>
            </a:pPr>
            <a:endParaRPr lang="el-GR" sz="2200"/>
          </a:p>
          <a:p>
            <a:pPr marL="0" indent="0">
              <a:buNone/>
            </a:pPr>
            <a:r>
              <a:rPr lang="en-US" sz="2200" b="1"/>
              <a:t>Virtual apprenticeships </a:t>
            </a:r>
          </a:p>
          <a:p>
            <a:pPr marL="0" indent="0">
              <a:buNone/>
            </a:pPr>
            <a:r>
              <a:rPr lang="en-US" sz="2200"/>
              <a:t>New mode of implementing apprenticeships through remote working</a:t>
            </a:r>
          </a:p>
          <a:p>
            <a:pPr marL="0" indent="0">
              <a:buNone/>
            </a:pPr>
            <a:endParaRPr lang="en-US" sz="2200"/>
          </a:p>
          <a:p>
            <a:pPr marL="0" indent="0">
              <a:buNone/>
            </a:pPr>
            <a:r>
              <a:rPr lang="en-US" sz="2200" b="1" err="1"/>
              <a:t>Digitalisation</a:t>
            </a:r>
            <a:r>
              <a:rPr lang="en-US" sz="2200" b="1"/>
              <a:t> of apprenticeships</a:t>
            </a:r>
          </a:p>
          <a:p>
            <a:pPr marL="0" indent="0">
              <a:buNone/>
            </a:pPr>
            <a:r>
              <a:rPr lang="en-US" sz="2200"/>
              <a:t>Acquiring digital skills across apprenticeships in different sectors/specialties</a:t>
            </a:r>
          </a:p>
        </p:txBody>
      </p:sp>
      <p:sp>
        <p:nvSpPr>
          <p:cNvPr id="3" name="Slide Number Placeholder 2">
            <a:extLst>
              <a:ext uri="{FF2B5EF4-FFF2-40B4-BE49-F238E27FC236}">
                <a16:creationId xmlns:a16="http://schemas.microsoft.com/office/drawing/2014/main" id="{EE36D600-330C-5596-D579-18DA175255B6}"/>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4</a:t>
            </a:fld>
            <a:endParaRPr lang="en-US" sz="800"/>
          </a:p>
        </p:txBody>
      </p:sp>
      <p:pic>
        <p:nvPicPr>
          <p:cNvPr id="8" name="Picture Placeholder 7" descr="Close-up of a printed circuit board">
            <a:extLst>
              <a:ext uri="{FF2B5EF4-FFF2-40B4-BE49-F238E27FC236}">
                <a16:creationId xmlns:a16="http://schemas.microsoft.com/office/drawing/2014/main" id="{5AEA9AD6-F0F2-EE1A-AA5E-103BBADF7550}"/>
              </a:ext>
            </a:extLst>
          </p:cNvPr>
          <p:cNvPicPr>
            <a:picLocks noGrp="1" noChangeAspect="1"/>
          </p:cNvPicPr>
          <p:nvPr>
            <p:ph type="pic" sz="quarter" idx="13"/>
          </p:nvPr>
        </p:nvPicPr>
        <p:blipFill>
          <a:blip r:embed="rId2"/>
          <a:srcRect l="9253" r="9253"/>
          <a:stretch/>
        </p:blipFill>
        <p:spPr>
          <a:xfrm>
            <a:off x="6096000" y="1460501"/>
            <a:ext cx="5795963" cy="4740274"/>
          </a:xfrm>
          <a:noFill/>
        </p:spPr>
      </p:pic>
    </p:spTree>
    <p:extLst>
      <p:ext uri="{BB962C8B-B14F-4D97-AF65-F5344CB8AC3E}">
        <p14:creationId xmlns:p14="http://schemas.microsoft.com/office/powerpoint/2010/main" val="55073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CDD38-0B99-AA4B-9FFF-1F6782D77D22}"/>
              </a:ext>
            </a:extLst>
          </p:cNvPr>
          <p:cNvSpPr>
            <a:spLocks noGrp="1"/>
          </p:cNvSpPr>
          <p:nvPr>
            <p:ph type="title"/>
          </p:nvPr>
        </p:nvSpPr>
        <p:spPr>
          <a:xfrm>
            <a:off x="371475" y="3917949"/>
            <a:ext cx="6915150" cy="2268337"/>
          </a:xfrm>
        </p:spPr>
        <p:txBody>
          <a:bodyPr anchor="ctr">
            <a:normAutofit/>
          </a:bodyPr>
          <a:lstStyle/>
          <a:p>
            <a:pPr algn="ctr"/>
            <a:r>
              <a:rPr lang="en-US"/>
              <a:t>Methodological approach</a:t>
            </a:r>
          </a:p>
        </p:txBody>
      </p:sp>
      <p:pic>
        <p:nvPicPr>
          <p:cNvPr id="6" name="Picture Placeholder 5">
            <a:extLst>
              <a:ext uri="{FF2B5EF4-FFF2-40B4-BE49-F238E27FC236}">
                <a16:creationId xmlns:a16="http://schemas.microsoft.com/office/drawing/2014/main" id="{C55493E1-5D2E-0C09-AF3E-359067B25601}"/>
              </a:ext>
            </a:extLst>
          </p:cNvPr>
          <p:cNvPicPr>
            <a:picLocks noGrp="1" noChangeAspect="1"/>
          </p:cNvPicPr>
          <p:nvPr>
            <p:ph type="pic" sz="quarter" idx="21"/>
          </p:nvPr>
        </p:nvPicPr>
        <p:blipFill rotWithShape="1">
          <a:blip r:embed="rId2"/>
          <a:srcRect t="16496" r="-1" b="-1"/>
          <a:stretch/>
        </p:blipFill>
        <p:spPr>
          <a:xfrm>
            <a:off x="371474" y="260351"/>
            <a:ext cx="11520489" cy="5940424"/>
          </a:xfrm>
          <a:noFill/>
        </p:spPr>
      </p:pic>
    </p:spTree>
    <p:extLst>
      <p:ext uri="{BB962C8B-B14F-4D97-AF65-F5344CB8AC3E}">
        <p14:creationId xmlns:p14="http://schemas.microsoft.com/office/powerpoint/2010/main" val="1722472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2C00B059-8249-401E-BECD-DC838B36F9FB}"/>
              </a:ext>
            </a:extLst>
          </p:cNvPr>
          <p:cNvSpPr>
            <a:spLocks noGrp="1"/>
          </p:cNvSpPr>
          <p:nvPr>
            <p:ph type="title"/>
          </p:nvPr>
        </p:nvSpPr>
        <p:spPr/>
        <p:txBody>
          <a:bodyPr/>
          <a:lstStyle/>
          <a:p>
            <a:r>
              <a:rPr lang="en-US"/>
              <a:t>The Digital Competence Framework (</a:t>
            </a:r>
            <a:r>
              <a:rPr lang="en-US" err="1"/>
              <a:t>DigComp</a:t>
            </a:r>
            <a:r>
              <a:rPr lang="en-US"/>
              <a:t>)</a:t>
            </a:r>
          </a:p>
        </p:txBody>
      </p:sp>
      <p:sp>
        <p:nvSpPr>
          <p:cNvPr id="3" name="Slide Number Placeholder 2">
            <a:extLst>
              <a:ext uri="{FF2B5EF4-FFF2-40B4-BE49-F238E27FC236}">
                <a16:creationId xmlns:a16="http://schemas.microsoft.com/office/drawing/2014/main" id="{581E71C2-3FC1-41C1-8255-33A1AC802247}"/>
              </a:ext>
            </a:extLst>
          </p:cNvPr>
          <p:cNvSpPr>
            <a:spLocks noGrp="1"/>
          </p:cNvSpPr>
          <p:nvPr>
            <p:ph type="sldNum" sz="quarter" idx="12"/>
          </p:nvPr>
        </p:nvSpPr>
        <p:spPr/>
        <p:txBody>
          <a:bodyPr/>
          <a:lstStyle/>
          <a:p>
            <a:fld id="{03DC2DEF-D2FE-4B45-ABA4-9F153FD1C98A}" type="slidenum">
              <a:rPr lang="en-US" smtClean="0"/>
              <a:t>6</a:t>
            </a:fld>
            <a:endParaRPr lang="en-US"/>
          </a:p>
        </p:txBody>
      </p:sp>
      <p:sp>
        <p:nvSpPr>
          <p:cNvPr id="18" name="Text Placeholder 17">
            <a:extLst>
              <a:ext uri="{FF2B5EF4-FFF2-40B4-BE49-F238E27FC236}">
                <a16:creationId xmlns:a16="http://schemas.microsoft.com/office/drawing/2014/main" id="{ED42596E-DB09-43F7-A053-18CEB2DDE639}"/>
              </a:ext>
            </a:extLst>
          </p:cNvPr>
          <p:cNvSpPr>
            <a:spLocks noGrp="1"/>
          </p:cNvSpPr>
          <p:nvPr>
            <p:ph type="body" sz="quarter" idx="14"/>
          </p:nvPr>
        </p:nvSpPr>
        <p:spPr/>
        <p:txBody>
          <a:bodyPr>
            <a:normAutofit/>
          </a:bodyPr>
          <a:lstStyle/>
          <a:p>
            <a:pPr marL="0" indent="0">
              <a:buNone/>
            </a:pPr>
            <a:endParaRPr lang="en-US" sz="2000"/>
          </a:p>
          <a:p>
            <a:pPr marL="0" indent="0">
              <a:buNone/>
            </a:pPr>
            <a:r>
              <a:rPr lang="en-US" sz="2000"/>
              <a:t>Common European understanding of what digital competences are and help in the development of digital skills policies. </a:t>
            </a:r>
          </a:p>
          <a:p>
            <a:r>
              <a:rPr lang="en-US" sz="2000"/>
              <a:t>5 areas and 21 competences </a:t>
            </a:r>
          </a:p>
          <a:p>
            <a:r>
              <a:rPr lang="en-US" sz="2000"/>
              <a:t>4 overall and 8 granular levels </a:t>
            </a:r>
          </a:p>
          <a:p>
            <a:r>
              <a:rPr lang="en-US" sz="2000"/>
              <a:t>Knowledge, skills, and attitudes.</a:t>
            </a:r>
          </a:p>
          <a:p>
            <a:r>
              <a:rPr lang="en-US" sz="2000"/>
              <a:t>Tool that will improve the digital competences in VET education.</a:t>
            </a:r>
          </a:p>
        </p:txBody>
      </p:sp>
      <p:pic>
        <p:nvPicPr>
          <p:cNvPr id="1026" name="Picture 2" descr="DigComp">
            <a:extLst>
              <a:ext uri="{FF2B5EF4-FFF2-40B4-BE49-F238E27FC236}">
                <a16:creationId xmlns:a16="http://schemas.microsoft.com/office/drawing/2014/main" id="{BC2EB1A5-CFA0-BF32-C40D-DBEF556139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6906" y="1019175"/>
            <a:ext cx="5918994" cy="28431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gital Competence">
            <a:extLst>
              <a:ext uri="{FF2B5EF4-FFF2-40B4-BE49-F238E27FC236}">
                <a16:creationId xmlns:a16="http://schemas.microsoft.com/office/drawing/2014/main" id="{AE91BC6E-2DCD-3F62-E69C-21D0B0313B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753"/>
          <a:stretch/>
        </p:blipFill>
        <p:spPr bwMode="auto">
          <a:xfrm>
            <a:off x="5791823" y="4015922"/>
            <a:ext cx="5854077" cy="2231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026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CE10F-9EF2-29BA-F7B4-093F306BDA90}"/>
              </a:ext>
            </a:extLst>
          </p:cNvPr>
          <p:cNvSpPr>
            <a:spLocks noGrp="1"/>
          </p:cNvSpPr>
          <p:nvPr>
            <p:ph type="title"/>
          </p:nvPr>
        </p:nvSpPr>
        <p:spPr>
          <a:xfrm>
            <a:off x="531877" y="422210"/>
            <a:ext cx="5141135" cy="565215"/>
          </a:xfrm>
        </p:spPr>
        <p:txBody>
          <a:bodyPr anchor="b">
            <a:normAutofit/>
          </a:bodyPr>
          <a:lstStyle/>
          <a:p>
            <a:r>
              <a:rPr lang="en-US"/>
              <a:t>The </a:t>
            </a:r>
            <a:r>
              <a:rPr lang="en-US" err="1"/>
              <a:t>DigiGo</a:t>
            </a:r>
            <a:r>
              <a:rPr lang="en-US"/>
              <a:t> methodology</a:t>
            </a:r>
          </a:p>
        </p:txBody>
      </p:sp>
      <p:sp>
        <p:nvSpPr>
          <p:cNvPr id="3" name="Content Placeholder 2">
            <a:extLst>
              <a:ext uri="{FF2B5EF4-FFF2-40B4-BE49-F238E27FC236}">
                <a16:creationId xmlns:a16="http://schemas.microsoft.com/office/drawing/2014/main" id="{822EEB00-D8DC-EB78-2D78-85B3C07302A5}"/>
              </a:ext>
            </a:extLst>
          </p:cNvPr>
          <p:cNvSpPr>
            <a:spLocks noGrp="1"/>
          </p:cNvSpPr>
          <p:nvPr>
            <p:ph type="body" sz="half" idx="2"/>
          </p:nvPr>
        </p:nvSpPr>
        <p:spPr>
          <a:xfrm>
            <a:off x="531877" y="1646853"/>
            <a:ext cx="3989323" cy="3811588"/>
          </a:xfrm>
        </p:spPr>
        <p:txBody>
          <a:bodyPr>
            <a:normAutofit/>
          </a:bodyPr>
          <a:lstStyle/>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t>Based on the </a:t>
            </a:r>
            <a:r>
              <a:rPr lang="en-US" sz="2400" err="1"/>
              <a:t>DigComp</a:t>
            </a:r>
            <a:r>
              <a:rPr lang="en-US" sz="2400"/>
              <a:t> Framework</a:t>
            </a:r>
            <a:r>
              <a:rPr lang="el-GR" sz="2400"/>
              <a:t> </a:t>
            </a:r>
            <a:endParaRPr lang="en-US" sz="2400"/>
          </a:p>
          <a:p>
            <a:pPr marL="342900" indent="-342900">
              <a:buFont typeface="Arial" panose="020B0604020202020204" pitchFamily="34" charset="0"/>
              <a:buChar char="•"/>
            </a:pPr>
            <a:r>
              <a:rPr lang="en-US" sz="2400"/>
              <a:t>Supports </a:t>
            </a:r>
            <a:r>
              <a:rPr lang="en-US" sz="2400" err="1"/>
              <a:t>digitalisation</a:t>
            </a:r>
            <a:r>
              <a:rPr lang="en-US" sz="2400"/>
              <a:t> of apprenticeships</a:t>
            </a:r>
          </a:p>
          <a:p>
            <a:pPr marL="342900" indent="-342900">
              <a:buFont typeface="Arial" panose="020B0604020202020204" pitchFamily="34" charset="0"/>
              <a:buChar char="•"/>
            </a:pPr>
            <a:r>
              <a:rPr lang="en-US" sz="2400"/>
              <a:t>Five steps methodology</a:t>
            </a:r>
          </a:p>
          <a:p>
            <a:pPr marL="342900" indent="-342900">
              <a:buFont typeface="Arial" panose="020B0604020202020204" pitchFamily="34" charset="0"/>
              <a:buChar char="•"/>
            </a:pPr>
            <a:r>
              <a:rPr lang="en-US" sz="2400"/>
              <a:t>Consisted of guidelines, instructions, practical examples and templates</a:t>
            </a:r>
          </a:p>
        </p:txBody>
      </p:sp>
      <p:sp>
        <p:nvSpPr>
          <p:cNvPr id="4" name="Slide Number Placeholder 3">
            <a:extLst>
              <a:ext uri="{FF2B5EF4-FFF2-40B4-BE49-F238E27FC236}">
                <a16:creationId xmlns:a16="http://schemas.microsoft.com/office/drawing/2014/main" id="{A0BEDF22-6FE1-5DEF-23BB-FA0D79C54C9D}"/>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7</a:t>
            </a:fld>
            <a:endParaRPr lang="en-US" sz="800"/>
          </a:p>
        </p:txBody>
      </p:sp>
      <p:graphicFrame>
        <p:nvGraphicFramePr>
          <p:cNvPr id="5" name="Diagram 4">
            <a:extLst>
              <a:ext uri="{FF2B5EF4-FFF2-40B4-BE49-F238E27FC236}">
                <a16:creationId xmlns:a16="http://schemas.microsoft.com/office/drawing/2014/main" id="{5E6FD047-8E5A-6965-61EB-D317C6754434}"/>
              </a:ext>
            </a:extLst>
          </p:cNvPr>
          <p:cNvGraphicFramePr/>
          <p:nvPr>
            <p:extLst>
              <p:ext uri="{D42A27DB-BD31-4B8C-83A1-F6EECF244321}">
                <p14:modId xmlns:p14="http://schemas.microsoft.com/office/powerpoint/2010/main" val="692351854"/>
              </p:ext>
            </p:extLst>
          </p:nvPr>
        </p:nvGraphicFramePr>
        <p:xfrm>
          <a:off x="5331163" y="1225029"/>
          <a:ext cx="5764404" cy="4655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5227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A9DDB247-1B89-412D-4870-FF460C3B938F}"/>
              </a:ext>
            </a:extLst>
          </p:cNvPr>
          <p:cNvSpPr>
            <a:spLocks noGrp="1"/>
          </p:cNvSpPr>
          <p:nvPr>
            <p:ph type="sldNum" sz="quarter" idx="12"/>
          </p:nvPr>
        </p:nvSpPr>
        <p:spPr>
          <a:xfrm>
            <a:off x="11518900" y="6581978"/>
            <a:ext cx="373062" cy="206104"/>
          </a:xfrm>
        </p:spPr>
        <p:txBody>
          <a:bodyPr/>
          <a:lstStyle/>
          <a:p>
            <a:pPr>
              <a:spcAft>
                <a:spcPts val="600"/>
              </a:spcAft>
            </a:pPr>
            <a:fld id="{03DC2DEF-D2FE-4B45-ABA4-9F153FD1C98A}" type="slidenum">
              <a:rPr lang="en-US" smtClean="0"/>
              <a:pPr>
                <a:spcAft>
                  <a:spcPts val="600"/>
                </a:spcAft>
              </a:pPr>
              <a:t>8</a:t>
            </a:fld>
            <a:endParaRPr lang="en-US"/>
          </a:p>
        </p:txBody>
      </p:sp>
      <p:graphicFrame>
        <p:nvGraphicFramePr>
          <p:cNvPr id="5" name="Content Placeholder 2">
            <a:extLst>
              <a:ext uri="{FF2B5EF4-FFF2-40B4-BE49-F238E27FC236}">
                <a16:creationId xmlns:a16="http://schemas.microsoft.com/office/drawing/2014/main" id="{DE1E050B-7E17-7950-9C8B-86E4277316DC}"/>
              </a:ext>
            </a:extLst>
          </p:cNvPr>
          <p:cNvGraphicFramePr>
            <a:graphicFrameLocks noGrp="1"/>
          </p:cNvGraphicFramePr>
          <p:nvPr>
            <p:ph type="chart" sz="quarter" idx="13"/>
            <p:extLst>
              <p:ext uri="{D42A27DB-BD31-4B8C-83A1-F6EECF244321}">
                <p14:modId xmlns:p14="http://schemas.microsoft.com/office/powerpoint/2010/main" val="3008067405"/>
              </p:ext>
            </p:extLst>
          </p:nvPr>
        </p:nvGraphicFramePr>
        <p:xfrm>
          <a:off x="371475" y="1233488"/>
          <a:ext cx="11520488" cy="496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72C16CF7-0A58-2660-F23B-DCBFE36A292F}"/>
              </a:ext>
            </a:extLst>
          </p:cNvPr>
          <p:cNvSpPr>
            <a:spLocks noGrp="1"/>
          </p:cNvSpPr>
          <p:nvPr>
            <p:ph type="title"/>
          </p:nvPr>
        </p:nvSpPr>
        <p:spPr>
          <a:xfrm>
            <a:off x="371475" y="260351"/>
            <a:ext cx="11520488" cy="758824"/>
          </a:xfrm>
        </p:spPr>
        <p:txBody>
          <a:bodyPr anchor="ctr">
            <a:normAutofit/>
          </a:bodyPr>
          <a:lstStyle/>
          <a:p>
            <a:r>
              <a:rPr lang="en-US"/>
              <a:t>Piloting the </a:t>
            </a:r>
            <a:r>
              <a:rPr lang="en-US" err="1"/>
              <a:t>DigiGo</a:t>
            </a:r>
            <a:r>
              <a:rPr lang="en-US"/>
              <a:t> methodology</a:t>
            </a:r>
          </a:p>
        </p:txBody>
      </p:sp>
    </p:spTree>
    <p:extLst>
      <p:ext uri="{BB962C8B-B14F-4D97-AF65-F5344CB8AC3E}">
        <p14:creationId xmlns:p14="http://schemas.microsoft.com/office/powerpoint/2010/main" val="277827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202EA-C34D-2A09-E37A-C7D7DDD2E953}"/>
              </a:ext>
            </a:extLst>
          </p:cNvPr>
          <p:cNvSpPr>
            <a:spLocks noGrp="1"/>
          </p:cNvSpPr>
          <p:nvPr>
            <p:ph type="title"/>
          </p:nvPr>
        </p:nvSpPr>
        <p:spPr>
          <a:xfrm>
            <a:off x="1244600" y="260351"/>
            <a:ext cx="9702800" cy="973137"/>
          </a:xfrm>
        </p:spPr>
        <p:txBody>
          <a:bodyPr anchor="ctr">
            <a:normAutofit/>
          </a:bodyPr>
          <a:lstStyle/>
          <a:p>
            <a:r>
              <a:rPr lang="en-US" sz="4100"/>
              <a:t>Evaluation of the </a:t>
            </a:r>
            <a:r>
              <a:rPr lang="en-US" sz="4100" err="1"/>
              <a:t>DigiGo</a:t>
            </a:r>
            <a:r>
              <a:rPr lang="en-US" sz="4100"/>
              <a:t> methodology</a:t>
            </a:r>
          </a:p>
        </p:txBody>
      </p:sp>
      <p:sp>
        <p:nvSpPr>
          <p:cNvPr id="3" name="Content Placeholder 2">
            <a:extLst>
              <a:ext uri="{FF2B5EF4-FFF2-40B4-BE49-F238E27FC236}">
                <a16:creationId xmlns:a16="http://schemas.microsoft.com/office/drawing/2014/main" id="{D8B0D1D9-B325-59FB-7779-5D323C3BA4A6}"/>
              </a:ext>
            </a:extLst>
          </p:cNvPr>
          <p:cNvSpPr>
            <a:spLocks noGrp="1"/>
          </p:cNvSpPr>
          <p:nvPr>
            <p:ph idx="1"/>
          </p:nvPr>
        </p:nvSpPr>
        <p:spPr>
          <a:xfrm>
            <a:off x="546100" y="1638299"/>
            <a:ext cx="5346700" cy="4381501"/>
          </a:xfrm>
        </p:spPr>
        <p:txBody>
          <a:bodyPr>
            <a:normAutofit/>
          </a:bodyPr>
          <a:lstStyle/>
          <a:p>
            <a:pPr marL="0" indent="0">
              <a:buNone/>
            </a:pPr>
            <a:r>
              <a:rPr lang="en-US" sz="1800" b="1"/>
              <a:t>Quality improvement process </a:t>
            </a:r>
          </a:p>
          <a:p>
            <a:r>
              <a:rPr lang="en-US" sz="1800"/>
              <a:t>The company trainers/mentors followed the Quality improvement process which involved the Quality improvement Tool. </a:t>
            </a:r>
          </a:p>
          <a:p>
            <a:r>
              <a:rPr lang="en-US" sz="1800"/>
              <a:t>The tool consisted of indicators that evaluated the quality of the apprenticeship training thus offering tips for further improvement. </a:t>
            </a:r>
          </a:p>
          <a:p>
            <a:pPr marL="0" indent="0">
              <a:buNone/>
            </a:pPr>
            <a:endParaRPr lang="en-US" sz="1800"/>
          </a:p>
          <a:p>
            <a:pPr marL="0" indent="0">
              <a:buNone/>
            </a:pPr>
            <a:r>
              <a:rPr lang="en-US" sz="1800" b="1"/>
              <a:t>Evaluation from apprentices</a:t>
            </a:r>
          </a:p>
          <a:p>
            <a:r>
              <a:rPr lang="en-US" sz="1800"/>
              <a:t>Ex-ante and post apprenticeship questionnaires</a:t>
            </a:r>
          </a:p>
          <a:p>
            <a:r>
              <a:rPr lang="en-US" sz="1800"/>
              <a:t>Self-assessment of competences against the </a:t>
            </a:r>
            <a:r>
              <a:rPr lang="en-US" sz="1800" err="1"/>
              <a:t>DigComp</a:t>
            </a:r>
            <a:r>
              <a:rPr lang="en-US" sz="1800"/>
              <a:t> Framework. </a:t>
            </a:r>
          </a:p>
        </p:txBody>
      </p:sp>
      <p:sp>
        <p:nvSpPr>
          <p:cNvPr id="4" name="Slide Number Placeholder 3">
            <a:extLst>
              <a:ext uri="{FF2B5EF4-FFF2-40B4-BE49-F238E27FC236}">
                <a16:creationId xmlns:a16="http://schemas.microsoft.com/office/drawing/2014/main" id="{9FDF6E91-888D-89EA-5BBF-97ADC5CF2C7F}"/>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9</a:t>
            </a:fld>
            <a:endParaRPr lang="en-US" sz="800"/>
          </a:p>
        </p:txBody>
      </p:sp>
      <p:graphicFrame>
        <p:nvGraphicFramePr>
          <p:cNvPr id="5" name="Diagram 4">
            <a:extLst>
              <a:ext uri="{FF2B5EF4-FFF2-40B4-BE49-F238E27FC236}">
                <a16:creationId xmlns:a16="http://schemas.microsoft.com/office/drawing/2014/main" id="{C94045EE-C095-8D4A-63A7-AE60DEBC2197}"/>
              </a:ext>
            </a:extLst>
          </p:cNvPr>
          <p:cNvGraphicFramePr/>
          <p:nvPr>
            <p:extLst>
              <p:ext uri="{D42A27DB-BD31-4B8C-83A1-F6EECF244321}">
                <p14:modId xmlns:p14="http://schemas.microsoft.com/office/powerpoint/2010/main" val="1937368171"/>
              </p:ext>
            </p:extLst>
          </p:nvPr>
        </p:nvGraphicFramePr>
        <p:xfrm>
          <a:off x="6346258" y="2271140"/>
          <a:ext cx="5446202" cy="3114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1453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4357C-4194-7DA4-9C01-5D4BD5C9C2C2}"/>
              </a:ext>
            </a:extLst>
          </p:cNvPr>
          <p:cNvSpPr>
            <a:spLocks noGrp="1"/>
          </p:cNvSpPr>
          <p:nvPr>
            <p:ph type="title"/>
          </p:nvPr>
        </p:nvSpPr>
        <p:spPr/>
        <p:txBody>
          <a:bodyPr anchor="ctr">
            <a:normAutofit fontScale="90000"/>
          </a:bodyPr>
          <a:lstStyle/>
          <a:p>
            <a:r>
              <a:rPr lang="en-US"/>
              <a:t>Results</a:t>
            </a:r>
            <a:r>
              <a:rPr lang="el-GR"/>
              <a:t> </a:t>
            </a:r>
            <a:r>
              <a:rPr lang="en-US"/>
              <a:t>of the pilots</a:t>
            </a:r>
            <a:br>
              <a:rPr lang="en-US"/>
            </a:br>
            <a:r>
              <a:rPr lang="en-US" sz="3600" b="1"/>
              <a:t>From the Quality improvement tool (trainers/mentors’ side):</a:t>
            </a:r>
            <a:endParaRPr lang="en-US"/>
          </a:p>
        </p:txBody>
      </p:sp>
      <p:sp>
        <p:nvSpPr>
          <p:cNvPr id="5" name="Slide Number Placeholder 4">
            <a:extLst>
              <a:ext uri="{FF2B5EF4-FFF2-40B4-BE49-F238E27FC236}">
                <a16:creationId xmlns:a16="http://schemas.microsoft.com/office/drawing/2014/main" id="{C2052C12-5EB3-6DD2-78AE-A1C4FD2DD347}"/>
              </a:ext>
            </a:extLst>
          </p:cNvPr>
          <p:cNvSpPr>
            <a:spLocks noGrp="1"/>
          </p:cNvSpPr>
          <p:nvPr>
            <p:ph type="sldNum" sz="quarter" idx="12"/>
          </p:nvPr>
        </p:nvSpPr>
        <p:spPr/>
        <p:txBody>
          <a:bodyPr>
            <a:normAutofit/>
          </a:bodyPr>
          <a:lstStyle/>
          <a:p>
            <a:pPr>
              <a:lnSpc>
                <a:spcPct val="90000"/>
              </a:lnSpc>
              <a:spcAft>
                <a:spcPts val="600"/>
              </a:spcAft>
            </a:pPr>
            <a:fld id="{03DC2DEF-D2FE-4B45-ABA4-9F153FD1C98A}" type="slidenum">
              <a:rPr lang="en-US" sz="700" smtClean="0"/>
              <a:pPr>
                <a:lnSpc>
                  <a:spcPct val="90000"/>
                </a:lnSpc>
                <a:spcAft>
                  <a:spcPts val="600"/>
                </a:spcAft>
              </a:pPr>
              <a:t>10</a:t>
            </a:fld>
            <a:endParaRPr lang="en-US" sz="700"/>
          </a:p>
        </p:txBody>
      </p:sp>
      <p:graphicFrame>
        <p:nvGraphicFramePr>
          <p:cNvPr id="10" name="Diagram 9">
            <a:extLst>
              <a:ext uri="{FF2B5EF4-FFF2-40B4-BE49-F238E27FC236}">
                <a16:creationId xmlns:a16="http://schemas.microsoft.com/office/drawing/2014/main" id="{EE4E82B9-C347-B50E-6363-E3007E441695}"/>
              </a:ext>
            </a:extLst>
          </p:cNvPr>
          <p:cNvGraphicFramePr/>
          <p:nvPr>
            <p:extLst>
              <p:ext uri="{D42A27DB-BD31-4B8C-83A1-F6EECF244321}">
                <p14:modId xmlns:p14="http://schemas.microsoft.com/office/powerpoint/2010/main" val="2175012888"/>
              </p:ext>
            </p:extLst>
          </p:nvPr>
        </p:nvGraphicFramePr>
        <p:xfrm>
          <a:off x="2032000" y="110754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9093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9035C2F-7C51-63D1-8AEE-89C56983B7C3}"/>
              </a:ext>
            </a:extLst>
          </p:cNvPr>
          <p:cNvSpPr>
            <a:spLocks noGrp="1"/>
          </p:cNvSpPr>
          <p:nvPr>
            <p:ph type="title"/>
          </p:nvPr>
        </p:nvSpPr>
        <p:spPr/>
        <p:txBody>
          <a:bodyPr>
            <a:normAutofit fontScale="90000"/>
          </a:bodyPr>
          <a:lstStyle/>
          <a:p>
            <a:r>
              <a:rPr lang="en-US" b="1"/>
              <a:t>Results of the pilots</a:t>
            </a:r>
            <a:br>
              <a:rPr lang="en-US" b="1"/>
            </a:br>
            <a:r>
              <a:rPr lang="en-US" b="1"/>
              <a:t>Competences acquired (apprentices’ side):</a:t>
            </a:r>
            <a:endParaRPr lang="en-US"/>
          </a:p>
        </p:txBody>
      </p:sp>
      <p:graphicFrame>
        <p:nvGraphicFramePr>
          <p:cNvPr id="9" name="Diagram 8">
            <a:extLst>
              <a:ext uri="{FF2B5EF4-FFF2-40B4-BE49-F238E27FC236}">
                <a16:creationId xmlns:a16="http://schemas.microsoft.com/office/drawing/2014/main" id="{7C597D47-1173-AE0A-BB21-43FC6BDCAC51}"/>
              </a:ext>
            </a:extLst>
          </p:cNvPr>
          <p:cNvGraphicFramePr/>
          <p:nvPr>
            <p:extLst>
              <p:ext uri="{D42A27DB-BD31-4B8C-83A1-F6EECF244321}">
                <p14:modId xmlns:p14="http://schemas.microsoft.com/office/powerpoint/2010/main" val="1889525532"/>
              </p:ext>
            </p:extLst>
          </p:nvPr>
        </p:nvGraphicFramePr>
        <p:xfrm>
          <a:off x="371475" y="1309549"/>
          <a:ext cx="10667999" cy="4715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4415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F899B-2640-BE47-491D-D7DE0E88BC8C}"/>
              </a:ext>
            </a:extLst>
          </p:cNvPr>
          <p:cNvSpPr>
            <a:spLocks noGrp="1"/>
          </p:cNvSpPr>
          <p:nvPr>
            <p:ph type="title"/>
          </p:nvPr>
        </p:nvSpPr>
        <p:spPr/>
        <p:txBody>
          <a:bodyPr/>
          <a:lstStyle/>
          <a:p>
            <a:r>
              <a:rPr lang="en-US"/>
              <a:t>Reflections</a:t>
            </a:r>
          </a:p>
        </p:txBody>
      </p:sp>
      <p:sp>
        <p:nvSpPr>
          <p:cNvPr id="3" name="Content Placeholder 2">
            <a:extLst>
              <a:ext uri="{FF2B5EF4-FFF2-40B4-BE49-F238E27FC236}">
                <a16:creationId xmlns:a16="http://schemas.microsoft.com/office/drawing/2014/main" id="{65D5967F-9058-F822-D102-7BFDC395A4B0}"/>
              </a:ext>
            </a:extLst>
          </p:cNvPr>
          <p:cNvSpPr>
            <a:spLocks noGrp="1"/>
          </p:cNvSpPr>
          <p:nvPr>
            <p:ph idx="1"/>
          </p:nvPr>
        </p:nvSpPr>
        <p:spPr/>
        <p:txBody>
          <a:bodyPr>
            <a:normAutofit lnSpcReduction="10000"/>
          </a:bodyPr>
          <a:lstStyle/>
          <a:p>
            <a:pPr marL="0" indent="0">
              <a:buNone/>
            </a:pPr>
            <a:r>
              <a:rPr lang="en-US" dirty="0"/>
              <a:t>During the pilots, the </a:t>
            </a:r>
            <a:r>
              <a:rPr lang="en-US" dirty="0" err="1"/>
              <a:t>DigiGo</a:t>
            </a:r>
            <a:r>
              <a:rPr lang="en-US" dirty="0"/>
              <a:t> methodology managed to support the development of digital skills, following the </a:t>
            </a:r>
            <a:r>
              <a:rPr lang="en-US" dirty="0" err="1"/>
              <a:t>DigComp</a:t>
            </a:r>
            <a:r>
              <a:rPr lang="en-US" dirty="0"/>
              <a:t> framework.</a:t>
            </a:r>
          </a:p>
          <a:p>
            <a:pPr marL="0" indent="0">
              <a:buNone/>
            </a:pPr>
            <a:endParaRPr lang="en-US" dirty="0"/>
          </a:p>
          <a:p>
            <a:pPr marL="0" indent="0">
              <a:buNone/>
            </a:pPr>
            <a:r>
              <a:rPr lang="en-US" u="sng" dirty="0"/>
              <a:t>Suggestions – recommendations </a:t>
            </a:r>
          </a:p>
          <a:p>
            <a:r>
              <a:rPr lang="en-US" dirty="0"/>
              <a:t>Update of the curricula/apprenticeship </a:t>
            </a:r>
            <a:r>
              <a:rPr lang="en-US" dirty="0" err="1"/>
              <a:t>programmes</a:t>
            </a:r>
            <a:endParaRPr lang="en-US" dirty="0"/>
          </a:p>
          <a:p>
            <a:r>
              <a:rPr lang="en-US" dirty="0"/>
              <a:t>Training of companies’ trainers/mentors</a:t>
            </a:r>
          </a:p>
          <a:p>
            <a:r>
              <a:rPr lang="en-US" dirty="0"/>
              <a:t>Continuous feedback from companies/trainers/mentors and apprentices </a:t>
            </a:r>
          </a:p>
          <a:p>
            <a:r>
              <a:rPr lang="en-US" dirty="0"/>
              <a:t>Adequate duration of apprenticeships</a:t>
            </a:r>
          </a:p>
          <a:p>
            <a:r>
              <a:rPr lang="en-US" dirty="0"/>
              <a:t>Adequate equipment and tools in companies</a:t>
            </a:r>
          </a:p>
          <a:p>
            <a:r>
              <a:rPr lang="en-US" dirty="0"/>
              <a:t>Close the gap between the VET institutions and </a:t>
            </a:r>
            <a:r>
              <a:rPr lang="en-US"/>
              <a:t>the companies</a:t>
            </a:r>
          </a:p>
          <a:p>
            <a:pPr marL="0" indent="0">
              <a:buNone/>
            </a:pPr>
            <a:endParaRPr lang="en-US" dirty="0"/>
          </a:p>
        </p:txBody>
      </p:sp>
    </p:spTree>
    <p:extLst>
      <p:ext uri="{BB962C8B-B14F-4D97-AF65-F5344CB8AC3E}">
        <p14:creationId xmlns:p14="http://schemas.microsoft.com/office/powerpoint/2010/main" val="1176741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242CD62-704D-41D6-B134-D557967BF085}"/>
              </a:ext>
            </a:extLst>
          </p:cNvPr>
          <p:cNvSpPr>
            <a:spLocks noGrp="1"/>
          </p:cNvSpPr>
          <p:nvPr>
            <p:ph type="title"/>
          </p:nvPr>
        </p:nvSpPr>
        <p:spPr>
          <a:xfrm>
            <a:off x="371475" y="1334424"/>
            <a:ext cx="4448175" cy="1520824"/>
          </a:xfrm>
        </p:spPr>
        <p:txBody>
          <a:bodyPr/>
          <a:lstStyle/>
          <a:p>
            <a:r>
              <a:rPr lang="en-US"/>
              <a:t>Thank you for your attention</a:t>
            </a:r>
          </a:p>
        </p:txBody>
      </p:sp>
      <p:sp>
        <p:nvSpPr>
          <p:cNvPr id="4" name="Slide Number Placeholder 3">
            <a:extLst>
              <a:ext uri="{FF2B5EF4-FFF2-40B4-BE49-F238E27FC236}">
                <a16:creationId xmlns:a16="http://schemas.microsoft.com/office/drawing/2014/main" id="{D945E08E-D0E0-9DB7-0185-E5B26765D337}"/>
              </a:ext>
            </a:extLst>
          </p:cNvPr>
          <p:cNvSpPr>
            <a:spLocks noGrp="1"/>
          </p:cNvSpPr>
          <p:nvPr>
            <p:ph type="sldNum" sz="quarter" idx="12"/>
          </p:nvPr>
        </p:nvSpPr>
        <p:spPr>
          <a:xfrm>
            <a:off x="5909469" y="6619737"/>
            <a:ext cx="373062" cy="206104"/>
          </a:xfrm>
        </p:spPr>
        <p:txBody>
          <a:bodyPr>
            <a:normAutofit/>
          </a:bodyPr>
          <a:lstStyle/>
          <a:p>
            <a:pPr>
              <a:lnSpc>
                <a:spcPct val="90000"/>
              </a:lnSpc>
              <a:spcAft>
                <a:spcPts val="600"/>
              </a:spcAft>
            </a:pPr>
            <a:fld id="{03DC2DEF-D2FE-4B45-ABA4-9F153FD1C98A}" type="slidenum">
              <a:rPr lang="en-US" sz="700" smtClean="0"/>
              <a:pPr>
                <a:lnSpc>
                  <a:spcPct val="90000"/>
                </a:lnSpc>
                <a:spcAft>
                  <a:spcPts val="600"/>
                </a:spcAft>
              </a:pPr>
              <a:t>13</a:t>
            </a:fld>
            <a:endParaRPr lang="en-US" sz="700"/>
          </a:p>
        </p:txBody>
      </p:sp>
      <p:sp>
        <p:nvSpPr>
          <p:cNvPr id="3" name="Content Placeholder 2">
            <a:extLst>
              <a:ext uri="{FF2B5EF4-FFF2-40B4-BE49-F238E27FC236}">
                <a16:creationId xmlns:a16="http://schemas.microsoft.com/office/drawing/2014/main" id="{2BDA2123-A625-ECA1-275A-D6CC55390CC3}"/>
              </a:ext>
            </a:extLst>
          </p:cNvPr>
          <p:cNvSpPr>
            <a:spLocks noGrp="1"/>
          </p:cNvSpPr>
          <p:nvPr>
            <p:ph sz="half" idx="1"/>
          </p:nvPr>
        </p:nvSpPr>
        <p:spPr>
          <a:xfrm>
            <a:off x="177079" y="3048000"/>
            <a:ext cx="6181725" cy="2760133"/>
          </a:xfrm>
        </p:spPr>
        <p:txBody>
          <a:bodyPr>
            <a:normAutofit/>
          </a:bodyPr>
          <a:lstStyle/>
          <a:p>
            <a:pPr marL="0" indent="0">
              <a:buNone/>
            </a:pPr>
            <a:r>
              <a:rPr lang="en-US" sz="2400"/>
              <a:t>For more information visit:</a:t>
            </a:r>
          </a:p>
          <a:p>
            <a:pPr marL="0" indent="0">
              <a:buNone/>
            </a:pPr>
            <a:r>
              <a:rPr lang="en-US" sz="2400">
                <a:hlinkClick r:id="rId2"/>
              </a:rPr>
              <a:t>https://digi-go.eu/</a:t>
            </a:r>
            <a:endParaRPr lang="en-US" sz="2400"/>
          </a:p>
          <a:p>
            <a:pPr marL="0" indent="0">
              <a:buNone/>
            </a:pPr>
            <a:endParaRPr lang="en-US" sz="2400"/>
          </a:p>
          <a:p>
            <a:pPr marL="0" indent="0">
              <a:buNone/>
            </a:pPr>
            <a:r>
              <a:rPr lang="en-US" sz="2400"/>
              <a:t>Katerina Maniadaki, </a:t>
            </a:r>
            <a:r>
              <a:rPr lang="en-US" sz="2400">
                <a:hlinkClick r:id="rId3"/>
              </a:rPr>
              <a:t>k.maniadaki@idec.gr</a:t>
            </a:r>
            <a:endParaRPr lang="en-US" sz="2400"/>
          </a:p>
          <a:p>
            <a:pPr marL="0" indent="0">
              <a:buNone/>
            </a:pPr>
            <a:r>
              <a:rPr lang="en-US" sz="2400"/>
              <a:t>Natassa </a:t>
            </a:r>
            <a:r>
              <a:rPr lang="en-US" sz="2400" err="1"/>
              <a:t>Kazantzidou</a:t>
            </a:r>
            <a:r>
              <a:rPr lang="en-US" sz="2400"/>
              <a:t>, </a:t>
            </a:r>
            <a:r>
              <a:rPr lang="en-US" sz="2400">
                <a:hlinkClick r:id="rId4"/>
              </a:rPr>
              <a:t>natassa@idec.gr</a:t>
            </a:r>
            <a:endParaRPr lang="en-US" sz="2400"/>
          </a:p>
          <a:p>
            <a:pPr marL="0" indent="0">
              <a:buNone/>
            </a:pPr>
            <a:endParaRPr lang="en-US" sz="2400"/>
          </a:p>
        </p:txBody>
      </p:sp>
      <p:pic>
        <p:nvPicPr>
          <p:cNvPr id="10" name="Picture 9" descr="A picture containing text, design, graphics, font&#10;&#10;Description automatically generated">
            <a:extLst>
              <a:ext uri="{FF2B5EF4-FFF2-40B4-BE49-F238E27FC236}">
                <a16:creationId xmlns:a16="http://schemas.microsoft.com/office/drawing/2014/main" id="{D55F22F8-B5D6-862C-1CB0-BB4EEBBA90D8}"/>
              </a:ext>
            </a:extLst>
          </p:cNvPr>
          <p:cNvPicPr>
            <a:picLocks noChangeAspect="1"/>
          </p:cNvPicPr>
          <p:nvPr/>
        </p:nvPicPr>
        <p:blipFill>
          <a:blip r:embed="rId5"/>
          <a:stretch>
            <a:fillRect/>
          </a:stretch>
        </p:blipFill>
        <p:spPr>
          <a:xfrm>
            <a:off x="6282531" y="421396"/>
            <a:ext cx="5589937" cy="5589937"/>
          </a:xfrm>
          <a:prstGeom prst="rect">
            <a:avLst/>
          </a:prstGeom>
          <a:noFill/>
        </p:spPr>
      </p:pic>
    </p:spTree>
    <p:extLst>
      <p:ext uri="{BB962C8B-B14F-4D97-AF65-F5344CB8AC3E}">
        <p14:creationId xmlns:p14="http://schemas.microsoft.com/office/powerpoint/2010/main" val="1619046096"/>
      </p:ext>
    </p:extLst>
  </p:cSld>
  <p:clrMapOvr>
    <a:masterClrMapping/>
  </p:clrMapOvr>
</p:sld>
</file>

<file path=ppt/theme/theme1.xml><?xml version="1.0" encoding="utf-8"?>
<a:theme xmlns:a="http://schemas.openxmlformats.org/drawingml/2006/main" name="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itle goes here" id="{A4715F0E-2373-46DF-8650-9CD6D2E73FF4}" vid="{7AE24D49-249C-4823-B15D-D301F3E633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Classic bold block presentation</Template>
  <TotalTime>0</TotalTime>
  <Words>980</Words>
  <Application>Microsoft Office PowerPoint</Application>
  <PresentationFormat>Widescreen</PresentationFormat>
  <Paragraphs>144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Apprenticeships in the Digital Era  The Erasmus+ project DigiGo and the work-based development of digital skills for apprentices and company mentors</vt:lpstr>
      <vt:lpstr>PowerPoint Presentation</vt:lpstr>
      <vt:lpstr>The DigiGo project  in a nutshell June 2021 - May 2023 </vt:lpstr>
      <vt:lpstr>Definitions</vt:lpstr>
      <vt:lpstr>Methodological approach</vt:lpstr>
      <vt:lpstr>The Digital Competence Framework (DigComp)</vt:lpstr>
      <vt:lpstr>The DigiGo methodology</vt:lpstr>
      <vt:lpstr>Piloting the DigiGo methodology</vt:lpstr>
      <vt:lpstr>Evaluation of the DigiGo methodology</vt:lpstr>
      <vt:lpstr>Results of the pilots From the Quality improvement tool (trainers/mentors’ side):</vt:lpstr>
      <vt:lpstr>Results of the pilots Competences acquired (apprentices’ side):</vt:lpstr>
      <vt:lpstr>Reflections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Apprenticeships and the digital transition Apprenticeships in the Digital Era  The Erasmus+ project DigiGo and the work-based development of digital skills for apprentices and company mentors</dc:title>
  <dc:creator>Katerina Maniadaki</dc:creator>
  <cp:lastModifiedBy>Helpdesk, Helpdesk (External Contractor)</cp:lastModifiedBy>
  <cp:revision>2</cp:revision>
  <dcterms:created xsi:type="dcterms:W3CDTF">2023-05-22T07:31:59Z</dcterms:created>
  <dcterms:modified xsi:type="dcterms:W3CDTF">2023-06-15T11:21:39Z</dcterms:modified>
</cp:coreProperties>
</file>