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12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0"/>
  </p:notesMasterIdLst>
  <p:sldIdLst>
    <p:sldId id="256" r:id="rId2"/>
    <p:sldId id="1960" r:id="rId3"/>
    <p:sldId id="277" r:id="rId4"/>
    <p:sldId id="278" r:id="rId5"/>
    <p:sldId id="300" r:id="rId6"/>
    <p:sldId id="280" r:id="rId7"/>
    <p:sldId id="286" r:id="rId8"/>
    <p:sldId id="283" r:id="rId9"/>
    <p:sldId id="288" r:id="rId10"/>
    <p:sldId id="289" r:id="rId11"/>
    <p:sldId id="290" r:id="rId12"/>
    <p:sldId id="291" r:id="rId13"/>
    <p:sldId id="292" r:id="rId14"/>
    <p:sldId id="293" r:id="rId15"/>
    <p:sldId id="307" r:id="rId16"/>
    <p:sldId id="298" r:id="rId17"/>
    <p:sldId id="305" r:id="rId18"/>
    <p:sldId id="268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Inter" panose="020B0604020202020204" charset="0"/>
      <p:regular r:id="rId25"/>
      <p:bold r:id="rId26"/>
    </p:embeddedFont>
    <p:embeddedFont>
      <p:font typeface="Lato Light" panose="020F0502020204030203" pitchFamily="34" charset="0"/>
      <p:regular r:id="rId27"/>
      <p:bold r:id="rId28"/>
      <p:italic r:id="rId29"/>
      <p:boldItalic r:id="rId30"/>
    </p:embeddedFont>
    <p:embeddedFont>
      <p:font typeface="League Spartan" panose="020B0604020202020204" charset="-94"/>
      <p:regular r:id="rId31"/>
      <p:bold r:id="rId32"/>
    </p:embeddedFont>
    <p:embeddedFont>
      <p:font typeface="League Spartan Medium" panose="020B0604020202020204" charset="-94"/>
      <p:regular r:id="rId33"/>
      <p:bold r:id="rId34"/>
    </p:embeddedFont>
    <p:embeddedFont>
      <p:font typeface="Open Sans Medium" panose="020B0604020202020204" charset="0"/>
      <p:regular r:id="rId35"/>
      <p:bold r:id="rId36"/>
      <p:italic r:id="rId37"/>
      <p:boldItalic r:id="rId38"/>
    </p:embeddedFont>
    <p:embeddedFont>
      <p:font typeface="Poppins" panose="00000500000000000000" pitchFamily="2" charset="-94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05C248E-5911-416E-BAE3-731C8550337C}">
  <a:tblStyle styleId="{705C248E-5911-416E-BAE3-731C8550337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98" autoAdjust="0"/>
    <p:restoredTop sz="95859" autoAdjust="0"/>
  </p:normalViewPr>
  <p:slideViewPr>
    <p:cSldViewPr snapToGrid="0">
      <p:cViewPr varScale="1">
        <p:scale>
          <a:sx n="109" d="100"/>
          <a:sy n="109" d="100"/>
        </p:scale>
        <p:origin x="898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4ABBBE-0ED7-024A-AF72-1B08172B1989}" type="doc">
      <dgm:prSet loTypeId="urn:microsoft.com/office/officeart/2005/8/layout/cycle5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17AF81A-61C8-1B40-8AFB-72C90557D719}">
      <dgm:prSet phldrT="[Text]" custT="1"/>
      <dgm:spPr/>
      <dgm:t>
        <a:bodyPr/>
        <a:lstStyle/>
        <a:p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Clarity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in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eligibility</a:t>
          </a:r>
          <a:endParaRPr lang="en-US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AC77D7-6DB5-6A40-A525-4281C7C86D67}" type="parTrans" cxnId="{0014D2D4-5E79-E44D-A4A5-AE3A85765A21}">
      <dgm:prSet/>
      <dgm:spPr/>
      <dgm:t>
        <a:bodyPr/>
        <a:lstStyle/>
        <a:p>
          <a:endParaRPr lang="en-US"/>
        </a:p>
      </dgm:t>
    </dgm:pt>
    <dgm:pt modelId="{E53923FD-F2EB-8A4D-B67B-2285EDBA35CE}" type="sibTrans" cxnId="{0014D2D4-5E79-E44D-A4A5-AE3A85765A21}">
      <dgm:prSet/>
      <dgm:spPr/>
      <dgm:t>
        <a:bodyPr/>
        <a:lstStyle/>
        <a:p>
          <a:endParaRPr lang="en-US"/>
        </a:p>
      </dgm:t>
    </dgm:pt>
    <dgm:pt modelId="{178CF292-AFAD-4B48-AC4E-7E0D1F08572F}">
      <dgm:prSet phldrT="[Text]" custT="1"/>
      <dgm:spPr/>
      <dgm:t>
        <a:bodyPr/>
        <a:lstStyle/>
        <a:p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Strong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industry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partnerships</a:t>
          </a:r>
          <a:endParaRPr lang="en-US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567AEC-FC17-FD43-B47F-AC6ED4CD89F2}" type="parTrans" cxnId="{AF575AE9-5C54-804A-A3F8-FA03D2E41CA1}">
      <dgm:prSet/>
      <dgm:spPr/>
      <dgm:t>
        <a:bodyPr/>
        <a:lstStyle/>
        <a:p>
          <a:endParaRPr lang="en-US"/>
        </a:p>
      </dgm:t>
    </dgm:pt>
    <dgm:pt modelId="{008A4C2C-07CE-FD4B-806E-538EFF2D5A50}" type="sibTrans" cxnId="{AF575AE9-5C54-804A-A3F8-FA03D2E41CA1}">
      <dgm:prSet/>
      <dgm:spPr/>
      <dgm:t>
        <a:bodyPr/>
        <a:lstStyle/>
        <a:p>
          <a:endParaRPr lang="en-US"/>
        </a:p>
      </dgm:t>
    </dgm:pt>
    <dgm:pt modelId="{B2A1ACE0-9057-E545-BA56-D60084CAFF66}">
      <dgm:prSet phldrT="[Text]" custT="1"/>
      <dgm:spPr/>
      <dgm:t>
        <a:bodyPr/>
        <a:lstStyle/>
        <a:p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High-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quality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training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support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319EB1-DC3B-3948-B70E-402A43FD1D9B}" type="parTrans" cxnId="{26BAF8EB-FC10-2349-8F2F-63906DA5AE24}">
      <dgm:prSet/>
      <dgm:spPr/>
      <dgm:t>
        <a:bodyPr/>
        <a:lstStyle/>
        <a:p>
          <a:endParaRPr lang="en-US"/>
        </a:p>
      </dgm:t>
    </dgm:pt>
    <dgm:pt modelId="{FDA26AAA-A577-0645-A6FF-772C90F5E33B}" type="sibTrans" cxnId="{26BAF8EB-FC10-2349-8F2F-63906DA5AE24}">
      <dgm:prSet/>
      <dgm:spPr/>
      <dgm:t>
        <a:bodyPr/>
        <a:lstStyle/>
        <a:p>
          <a:endParaRPr lang="en-US"/>
        </a:p>
      </dgm:t>
    </dgm:pt>
    <dgm:pt modelId="{2A8BF5B5-A345-C54C-BD41-DD596EE8F39A}">
      <dgm:prSet phldrT="[Text]" custT="1"/>
      <dgm:spPr/>
      <dgm:t>
        <a:bodyPr/>
        <a:lstStyle/>
        <a:p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Assessment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certification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B9CF16-87AA-1941-8231-5B461830CA9F}" type="parTrans" cxnId="{D5EFF36F-175B-744A-9669-CC38A5E08B6D}">
      <dgm:prSet/>
      <dgm:spPr/>
      <dgm:t>
        <a:bodyPr/>
        <a:lstStyle/>
        <a:p>
          <a:endParaRPr lang="en-US"/>
        </a:p>
      </dgm:t>
    </dgm:pt>
    <dgm:pt modelId="{9AB3F1D7-1FED-224C-BA35-1FC97B643F07}" type="sibTrans" cxnId="{D5EFF36F-175B-744A-9669-CC38A5E08B6D}">
      <dgm:prSet/>
      <dgm:spPr/>
      <dgm:t>
        <a:bodyPr/>
        <a:lstStyle/>
        <a:p>
          <a:endParaRPr lang="en-US"/>
        </a:p>
      </dgm:t>
    </dgm:pt>
    <dgm:pt modelId="{A587B9F0-170C-1C41-84CF-FB4384C28E26}">
      <dgm:prSet phldrT="[Text]" custT="1"/>
      <dgm:spPr/>
      <dgm:t>
        <a:bodyPr/>
        <a:lstStyle/>
        <a:p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Financial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support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assistance</a:t>
          </a:r>
          <a:endParaRPr lang="en-US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44216E-74E8-D84C-898E-D4667F7CEA81}" type="parTrans" cxnId="{B4ED7020-CD15-1E44-82C0-5D5970DA76B8}">
      <dgm:prSet/>
      <dgm:spPr/>
      <dgm:t>
        <a:bodyPr/>
        <a:lstStyle/>
        <a:p>
          <a:endParaRPr lang="en-US"/>
        </a:p>
      </dgm:t>
    </dgm:pt>
    <dgm:pt modelId="{C75B54BB-E612-3148-A06F-08CC8784A45E}" type="sibTrans" cxnId="{B4ED7020-CD15-1E44-82C0-5D5970DA76B8}">
      <dgm:prSet/>
      <dgm:spPr/>
      <dgm:t>
        <a:bodyPr/>
        <a:lstStyle/>
        <a:p>
          <a:endParaRPr lang="en-US"/>
        </a:p>
      </dgm:t>
    </dgm:pt>
    <dgm:pt modelId="{FBED8C84-6A5A-4BF5-BACE-7E17B2E06C39}">
      <dgm:prSet phldrT="[Text]" custT="1"/>
      <dgm:spPr/>
      <dgm:t>
        <a:bodyPr/>
        <a:lstStyle/>
        <a:p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Clear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pathways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further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education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emlopyment</a:t>
          </a:r>
          <a:endParaRPr lang="en-US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73D29E-5041-45F9-8363-F2EA6A5B4B95}" type="parTrans" cxnId="{D0F9655C-6F92-4DA5-BD01-11206DFF694A}">
      <dgm:prSet/>
      <dgm:spPr/>
      <dgm:t>
        <a:bodyPr/>
        <a:lstStyle/>
        <a:p>
          <a:endParaRPr lang="fr-FR"/>
        </a:p>
      </dgm:t>
    </dgm:pt>
    <dgm:pt modelId="{4AA4F337-F10D-4283-8615-469844F70CE0}" type="sibTrans" cxnId="{D0F9655C-6F92-4DA5-BD01-11206DFF694A}">
      <dgm:prSet/>
      <dgm:spPr/>
      <dgm:t>
        <a:bodyPr/>
        <a:lstStyle/>
        <a:p>
          <a:endParaRPr lang="fr-FR"/>
        </a:p>
      </dgm:t>
    </dgm:pt>
    <dgm:pt modelId="{32FE96AB-A7DD-4C93-861D-D81C6740F5EC}">
      <dgm:prSet phldrT="[Text]" custT="1"/>
      <dgm:spPr/>
      <dgm:t>
        <a:bodyPr/>
        <a:lstStyle/>
        <a:p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Flexibility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accessibility</a:t>
          </a:r>
          <a:endParaRPr lang="en-US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64B761-775A-402F-B9EC-B6B792415DA6}" type="parTrans" cxnId="{F6B83464-7BD8-4FA7-AE01-084A6319A89E}">
      <dgm:prSet/>
      <dgm:spPr/>
      <dgm:t>
        <a:bodyPr/>
        <a:lstStyle/>
        <a:p>
          <a:endParaRPr lang="fr-FR"/>
        </a:p>
      </dgm:t>
    </dgm:pt>
    <dgm:pt modelId="{CF18A68E-B603-43E9-AB3D-823216236A25}" type="sibTrans" cxnId="{F6B83464-7BD8-4FA7-AE01-084A6319A89E}">
      <dgm:prSet/>
      <dgm:spPr/>
      <dgm:t>
        <a:bodyPr/>
        <a:lstStyle/>
        <a:p>
          <a:endParaRPr lang="fr-FR"/>
        </a:p>
      </dgm:t>
    </dgm:pt>
    <dgm:pt modelId="{FF8C0F9E-CB6A-4B4E-B66D-905AF74D31EE}">
      <dgm:prSet phldrT="[Text]" custT="1"/>
      <dgm:spPr/>
      <dgm:t>
        <a:bodyPr/>
        <a:lstStyle/>
        <a:p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Robust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regulatory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legal </a:t>
          </a:r>
          <a:r>
            <a:rPr lang="tr-TR" sz="11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framework</a:t>
          </a:r>
          <a:endParaRPr lang="en-US" sz="11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A227B9-6C7D-4498-A367-463C13773C1B}" type="parTrans" cxnId="{A4471803-1CB8-405F-8BF4-2CDA252B5F20}">
      <dgm:prSet/>
      <dgm:spPr/>
      <dgm:t>
        <a:bodyPr/>
        <a:lstStyle/>
        <a:p>
          <a:endParaRPr lang="fr-FR"/>
        </a:p>
      </dgm:t>
    </dgm:pt>
    <dgm:pt modelId="{08B2CE10-7DD8-4C27-8E11-37CA687B5E08}" type="sibTrans" cxnId="{A4471803-1CB8-405F-8BF4-2CDA252B5F20}">
      <dgm:prSet/>
      <dgm:spPr/>
      <dgm:t>
        <a:bodyPr/>
        <a:lstStyle/>
        <a:p>
          <a:endParaRPr lang="fr-FR"/>
        </a:p>
      </dgm:t>
    </dgm:pt>
    <dgm:pt modelId="{04114454-3689-5442-8959-D2C84A2318DC}" type="pres">
      <dgm:prSet presAssocID="{AE4ABBBE-0ED7-024A-AF72-1B08172B1989}" presName="cycle" presStyleCnt="0">
        <dgm:presLayoutVars>
          <dgm:dir/>
          <dgm:resizeHandles val="exact"/>
        </dgm:presLayoutVars>
      </dgm:prSet>
      <dgm:spPr/>
    </dgm:pt>
    <dgm:pt modelId="{1B68DCF3-2EC8-FA4E-8777-3F0BB2A8EC13}" type="pres">
      <dgm:prSet presAssocID="{017AF81A-61C8-1B40-8AFB-72C90557D719}" presName="node" presStyleLbl="node1" presStyleIdx="0" presStyleCnt="8" custScaleY="123333">
        <dgm:presLayoutVars>
          <dgm:bulletEnabled val="1"/>
        </dgm:presLayoutVars>
      </dgm:prSet>
      <dgm:spPr/>
    </dgm:pt>
    <dgm:pt modelId="{668698C7-83CC-B54E-8A76-F469FD65FBC6}" type="pres">
      <dgm:prSet presAssocID="{017AF81A-61C8-1B40-8AFB-72C90557D719}" presName="spNode" presStyleCnt="0"/>
      <dgm:spPr/>
    </dgm:pt>
    <dgm:pt modelId="{5674551E-AC90-8E4A-B900-59DD24032207}" type="pres">
      <dgm:prSet presAssocID="{E53923FD-F2EB-8A4D-B67B-2285EDBA35CE}" presName="sibTrans" presStyleLbl="sibTrans1D1" presStyleIdx="0" presStyleCnt="8"/>
      <dgm:spPr/>
    </dgm:pt>
    <dgm:pt modelId="{4B84EA14-9345-2040-82BB-F1F3D7BAF94D}" type="pres">
      <dgm:prSet presAssocID="{178CF292-AFAD-4B48-AC4E-7E0D1F08572F}" presName="node" presStyleLbl="node1" presStyleIdx="1" presStyleCnt="8" custScaleY="125857">
        <dgm:presLayoutVars>
          <dgm:bulletEnabled val="1"/>
        </dgm:presLayoutVars>
      </dgm:prSet>
      <dgm:spPr/>
    </dgm:pt>
    <dgm:pt modelId="{FA74A6D6-CAA9-7E43-B53E-70B7C466E51D}" type="pres">
      <dgm:prSet presAssocID="{178CF292-AFAD-4B48-AC4E-7E0D1F08572F}" presName="spNode" presStyleCnt="0"/>
      <dgm:spPr/>
    </dgm:pt>
    <dgm:pt modelId="{2F2299FF-646B-D24C-8C05-964283EF0A69}" type="pres">
      <dgm:prSet presAssocID="{008A4C2C-07CE-FD4B-806E-538EFF2D5A50}" presName="sibTrans" presStyleLbl="sibTrans1D1" presStyleIdx="1" presStyleCnt="8"/>
      <dgm:spPr/>
    </dgm:pt>
    <dgm:pt modelId="{6325725B-BC73-A545-B682-417D723E0E22}" type="pres">
      <dgm:prSet presAssocID="{B2A1ACE0-9057-E545-BA56-D60084CAFF66}" presName="node" presStyleLbl="node1" presStyleIdx="2" presStyleCnt="8" custScaleY="127872">
        <dgm:presLayoutVars>
          <dgm:bulletEnabled val="1"/>
        </dgm:presLayoutVars>
      </dgm:prSet>
      <dgm:spPr/>
    </dgm:pt>
    <dgm:pt modelId="{5F374FA7-CEE6-C44C-B393-A01CC8226BE3}" type="pres">
      <dgm:prSet presAssocID="{B2A1ACE0-9057-E545-BA56-D60084CAFF66}" presName="spNode" presStyleCnt="0"/>
      <dgm:spPr/>
    </dgm:pt>
    <dgm:pt modelId="{402A0F43-EC49-134F-BDCE-D213FA96DFCD}" type="pres">
      <dgm:prSet presAssocID="{FDA26AAA-A577-0645-A6FF-772C90F5E33B}" presName="sibTrans" presStyleLbl="sibTrans1D1" presStyleIdx="2" presStyleCnt="8"/>
      <dgm:spPr/>
    </dgm:pt>
    <dgm:pt modelId="{3CD7F567-2108-8A47-A0ED-245E322077E0}" type="pres">
      <dgm:prSet presAssocID="{2A8BF5B5-A345-C54C-BD41-DD596EE8F39A}" presName="node" presStyleLbl="node1" presStyleIdx="3" presStyleCnt="8" custScaleY="161622">
        <dgm:presLayoutVars>
          <dgm:bulletEnabled val="1"/>
        </dgm:presLayoutVars>
      </dgm:prSet>
      <dgm:spPr/>
    </dgm:pt>
    <dgm:pt modelId="{AD8AAF8D-B572-D045-838F-2883FA4CF364}" type="pres">
      <dgm:prSet presAssocID="{2A8BF5B5-A345-C54C-BD41-DD596EE8F39A}" presName="spNode" presStyleCnt="0"/>
      <dgm:spPr/>
    </dgm:pt>
    <dgm:pt modelId="{837CC01D-97B5-5A45-8758-E72656486BEF}" type="pres">
      <dgm:prSet presAssocID="{9AB3F1D7-1FED-224C-BA35-1FC97B643F07}" presName="sibTrans" presStyleLbl="sibTrans1D1" presStyleIdx="3" presStyleCnt="8"/>
      <dgm:spPr/>
    </dgm:pt>
    <dgm:pt modelId="{883C4D69-16A6-E848-8C4F-3860BA8ACD90}" type="pres">
      <dgm:prSet presAssocID="{A587B9F0-170C-1C41-84CF-FB4384C28E26}" presName="node" presStyleLbl="node1" presStyleIdx="4" presStyleCnt="8" custScaleY="134032">
        <dgm:presLayoutVars>
          <dgm:bulletEnabled val="1"/>
        </dgm:presLayoutVars>
      </dgm:prSet>
      <dgm:spPr/>
    </dgm:pt>
    <dgm:pt modelId="{536DB31B-E7E6-8A4E-9942-B4E6D9EBDF42}" type="pres">
      <dgm:prSet presAssocID="{A587B9F0-170C-1C41-84CF-FB4384C28E26}" presName="spNode" presStyleCnt="0"/>
      <dgm:spPr/>
    </dgm:pt>
    <dgm:pt modelId="{585B237F-D5D0-8542-8461-827901436E8F}" type="pres">
      <dgm:prSet presAssocID="{C75B54BB-E612-3148-A06F-08CC8784A45E}" presName="sibTrans" presStyleLbl="sibTrans1D1" presStyleIdx="4" presStyleCnt="8"/>
      <dgm:spPr/>
    </dgm:pt>
    <dgm:pt modelId="{51F428E0-5830-459D-A92C-754F95DB78FB}" type="pres">
      <dgm:prSet presAssocID="{FBED8C84-6A5A-4BF5-BACE-7E17B2E06C39}" presName="node" presStyleLbl="node1" presStyleIdx="5" presStyleCnt="8" custScaleX="121555" custScaleY="146698">
        <dgm:presLayoutVars>
          <dgm:bulletEnabled val="1"/>
        </dgm:presLayoutVars>
      </dgm:prSet>
      <dgm:spPr/>
    </dgm:pt>
    <dgm:pt modelId="{416F3C36-7F96-464A-8D8F-62C9FC7243A7}" type="pres">
      <dgm:prSet presAssocID="{FBED8C84-6A5A-4BF5-BACE-7E17B2E06C39}" presName="spNode" presStyleCnt="0"/>
      <dgm:spPr/>
    </dgm:pt>
    <dgm:pt modelId="{1658EB16-3713-45D5-9F43-F50F42430ED9}" type="pres">
      <dgm:prSet presAssocID="{4AA4F337-F10D-4283-8615-469844F70CE0}" presName="sibTrans" presStyleLbl="sibTrans1D1" presStyleIdx="5" presStyleCnt="8"/>
      <dgm:spPr/>
    </dgm:pt>
    <dgm:pt modelId="{DE055E79-6087-461A-9888-5011359DE8AD}" type="pres">
      <dgm:prSet presAssocID="{32FE96AB-A7DD-4C93-861D-D81C6740F5EC}" presName="node" presStyleLbl="node1" presStyleIdx="6" presStyleCnt="8">
        <dgm:presLayoutVars>
          <dgm:bulletEnabled val="1"/>
        </dgm:presLayoutVars>
      </dgm:prSet>
      <dgm:spPr/>
    </dgm:pt>
    <dgm:pt modelId="{C842A643-F7DA-40D3-8177-BB635615E297}" type="pres">
      <dgm:prSet presAssocID="{32FE96AB-A7DD-4C93-861D-D81C6740F5EC}" presName="spNode" presStyleCnt="0"/>
      <dgm:spPr/>
    </dgm:pt>
    <dgm:pt modelId="{5B2C3F58-8994-452B-8C79-6D2184C1A8E2}" type="pres">
      <dgm:prSet presAssocID="{CF18A68E-B603-43E9-AB3D-823216236A25}" presName="sibTrans" presStyleLbl="sibTrans1D1" presStyleIdx="6" presStyleCnt="8"/>
      <dgm:spPr/>
    </dgm:pt>
    <dgm:pt modelId="{B60FDC38-8D03-48B5-BB72-22E1BBB49237}" type="pres">
      <dgm:prSet presAssocID="{FF8C0F9E-CB6A-4B4E-B66D-905AF74D31EE}" presName="node" presStyleLbl="node1" presStyleIdx="7" presStyleCnt="8" custScaleY="126155">
        <dgm:presLayoutVars>
          <dgm:bulletEnabled val="1"/>
        </dgm:presLayoutVars>
      </dgm:prSet>
      <dgm:spPr/>
    </dgm:pt>
    <dgm:pt modelId="{732D497D-B825-413D-9BE0-DAED4800217C}" type="pres">
      <dgm:prSet presAssocID="{FF8C0F9E-CB6A-4B4E-B66D-905AF74D31EE}" presName="spNode" presStyleCnt="0"/>
      <dgm:spPr/>
    </dgm:pt>
    <dgm:pt modelId="{72F9AEBC-9999-49E6-8EC7-A3D17A510527}" type="pres">
      <dgm:prSet presAssocID="{08B2CE10-7DD8-4C27-8E11-37CA687B5E08}" presName="sibTrans" presStyleLbl="sibTrans1D1" presStyleIdx="7" presStyleCnt="8"/>
      <dgm:spPr/>
    </dgm:pt>
  </dgm:ptLst>
  <dgm:cxnLst>
    <dgm:cxn modelId="{A4471803-1CB8-405F-8BF4-2CDA252B5F20}" srcId="{AE4ABBBE-0ED7-024A-AF72-1B08172B1989}" destId="{FF8C0F9E-CB6A-4B4E-B66D-905AF74D31EE}" srcOrd="7" destOrd="0" parTransId="{F6A227B9-6C7D-4498-A367-463C13773C1B}" sibTransId="{08B2CE10-7DD8-4C27-8E11-37CA687B5E08}"/>
    <dgm:cxn modelId="{BF143D0F-99E7-3D4F-B917-CE85DA0580EE}" type="presOf" srcId="{008A4C2C-07CE-FD4B-806E-538EFF2D5A50}" destId="{2F2299FF-646B-D24C-8C05-964283EF0A69}" srcOrd="0" destOrd="0" presId="urn:microsoft.com/office/officeart/2005/8/layout/cycle5"/>
    <dgm:cxn modelId="{E3FA7614-D8C6-104F-8144-A681A2F1A61D}" type="presOf" srcId="{2A8BF5B5-A345-C54C-BD41-DD596EE8F39A}" destId="{3CD7F567-2108-8A47-A0ED-245E322077E0}" srcOrd="0" destOrd="0" presId="urn:microsoft.com/office/officeart/2005/8/layout/cycle5"/>
    <dgm:cxn modelId="{61FFEE1F-3DB6-6A45-95D9-6792559A4980}" type="presOf" srcId="{017AF81A-61C8-1B40-8AFB-72C90557D719}" destId="{1B68DCF3-2EC8-FA4E-8777-3F0BB2A8EC13}" srcOrd="0" destOrd="0" presId="urn:microsoft.com/office/officeart/2005/8/layout/cycle5"/>
    <dgm:cxn modelId="{B4ED7020-CD15-1E44-82C0-5D5970DA76B8}" srcId="{AE4ABBBE-0ED7-024A-AF72-1B08172B1989}" destId="{A587B9F0-170C-1C41-84CF-FB4384C28E26}" srcOrd="4" destOrd="0" parTransId="{7444216E-74E8-D84C-898E-D4667F7CEA81}" sibTransId="{C75B54BB-E612-3148-A06F-08CC8784A45E}"/>
    <dgm:cxn modelId="{2F818232-47CF-294F-8005-93533DC71481}" type="presOf" srcId="{E53923FD-F2EB-8A4D-B67B-2285EDBA35CE}" destId="{5674551E-AC90-8E4A-B900-59DD24032207}" srcOrd="0" destOrd="0" presId="urn:microsoft.com/office/officeart/2005/8/layout/cycle5"/>
    <dgm:cxn modelId="{3E0CB736-CCB4-412D-A331-DE33DD99879F}" type="presOf" srcId="{FF8C0F9E-CB6A-4B4E-B66D-905AF74D31EE}" destId="{B60FDC38-8D03-48B5-BB72-22E1BBB49237}" srcOrd="0" destOrd="0" presId="urn:microsoft.com/office/officeart/2005/8/layout/cycle5"/>
    <dgm:cxn modelId="{0511A13C-2FDA-E645-97F1-E6D2E349B505}" type="presOf" srcId="{178CF292-AFAD-4B48-AC4E-7E0D1F08572F}" destId="{4B84EA14-9345-2040-82BB-F1F3D7BAF94D}" srcOrd="0" destOrd="0" presId="urn:microsoft.com/office/officeart/2005/8/layout/cycle5"/>
    <dgm:cxn modelId="{D0F9655C-6F92-4DA5-BD01-11206DFF694A}" srcId="{AE4ABBBE-0ED7-024A-AF72-1B08172B1989}" destId="{FBED8C84-6A5A-4BF5-BACE-7E17B2E06C39}" srcOrd="5" destOrd="0" parTransId="{0073D29E-5041-45F9-8363-F2EA6A5B4B95}" sibTransId="{4AA4F337-F10D-4283-8615-469844F70CE0}"/>
    <dgm:cxn modelId="{F6B83464-7BD8-4FA7-AE01-084A6319A89E}" srcId="{AE4ABBBE-0ED7-024A-AF72-1B08172B1989}" destId="{32FE96AB-A7DD-4C93-861D-D81C6740F5EC}" srcOrd="6" destOrd="0" parTransId="{1C64B761-775A-402F-B9EC-B6B792415DA6}" sibTransId="{CF18A68E-B603-43E9-AB3D-823216236A25}"/>
    <dgm:cxn modelId="{D5EFF36F-175B-744A-9669-CC38A5E08B6D}" srcId="{AE4ABBBE-0ED7-024A-AF72-1B08172B1989}" destId="{2A8BF5B5-A345-C54C-BD41-DD596EE8F39A}" srcOrd="3" destOrd="0" parTransId="{C1B9CF16-87AA-1941-8231-5B461830CA9F}" sibTransId="{9AB3F1D7-1FED-224C-BA35-1FC97B643F07}"/>
    <dgm:cxn modelId="{ABBCF676-2210-C94B-B5C5-E8FEF15B9A40}" type="presOf" srcId="{FDA26AAA-A577-0645-A6FF-772C90F5E33B}" destId="{402A0F43-EC49-134F-BDCE-D213FA96DFCD}" srcOrd="0" destOrd="0" presId="urn:microsoft.com/office/officeart/2005/8/layout/cycle5"/>
    <dgm:cxn modelId="{9B79C259-C903-49CE-B39C-E6A888BDE9D7}" type="presOf" srcId="{FBED8C84-6A5A-4BF5-BACE-7E17B2E06C39}" destId="{51F428E0-5830-459D-A92C-754F95DB78FB}" srcOrd="0" destOrd="0" presId="urn:microsoft.com/office/officeart/2005/8/layout/cycle5"/>
    <dgm:cxn modelId="{20D6CE7D-42C7-774F-BD0A-57A1EE494492}" type="presOf" srcId="{C75B54BB-E612-3148-A06F-08CC8784A45E}" destId="{585B237F-D5D0-8542-8461-827901436E8F}" srcOrd="0" destOrd="0" presId="urn:microsoft.com/office/officeart/2005/8/layout/cycle5"/>
    <dgm:cxn modelId="{EF25F183-A384-384C-9076-B6A370DC985B}" type="presOf" srcId="{B2A1ACE0-9057-E545-BA56-D60084CAFF66}" destId="{6325725B-BC73-A545-B682-417D723E0E22}" srcOrd="0" destOrd="0" presId="urn:microsoft.com/office/officeart/2005/8/layout/cycle5"/>
    <dgm:cxn modelId="{E1EED49C-60D3-4497-A9BB-30B3BDB0190D}" type="presOf" srcId="{CF18A68E-B603-43E9-AB3D-823216236A25}" destId="{5B2C3F58-8994-452B-8C79-6D2184C1A8E2}" srcOrd="0" destOrd="0" presId="urn:microsoft.com/office/officeart/2005/8/layout/cycle5"/>
    <dgm:cxn modelId="{1ACBF8A2-228D-FE4D-8614-3F53DB74AE2A}" type="presOf" srcId="{9AB3F1D7-1FED-224C-BA35-1FC97B643F07}" destId="{837CC01D-97B5-5A45-8758-E72656486BEF}" srcOrd="0" destOrd="0" presId="urn:microsoft.com/office/officeart/2005/8/layout/cycle5"/>
    <dgm:cxn modelId="{BEED4FA7-98DD-5644-8E5B-64680FD82AF1}" type="presOf" srcId="{AE4ABBBE-0ED7-024A-AF72-1B08172B1989}" destId="{04114454-3689-5442-8959-D2C84A2318DC}" srcOrd="0" destOrd="0" presId="urn:microsoft.com/office/officeart/2005/8/layout/cycle5"/>
    <dgm:cxn modelId="{53232CB8-3E21-4649-A391-6F72E535A6AA}" type="presOf" srcId="{32FE96AB-A7DD-4C93-861D-D81C6740F5EC}" destId="{DE055E79-6087-461A-9888-5011359DE8AD}" srcOrd="0" destOrd="0" presId="urn:microsoft.com/office/officeart/2005/8/layout/cycle5"/>
    <dgm:cxn modelId="{7129E3B8-7F2F-FD40-B1C1-AC2BC1843FB5}" type="presOf" srcId="{A587B9F0-170C-1C41-84CF-FB4384C28E26}" destId="{883C4D69-16A6-E848-8C4F-3860BA8ACD90}" srcOrd="0" destOrd="0" presId="urn:microsoft.com/office/officeart/2005/8/layout/cycle5"/>
    <dgm:cxn modelId="{54F5B7C6-FE9F-4861-B62F-22A4F160BA6E}" type="presOf" srcId="{08B2CE10-7DD8-4C27-8E11-37CA687B5E08}" destId="{72F9AEBC-9999-49E6-8EC7-A3D17A510527}" srcOrd="0" destOrd="0" presId="urn:microsoft.com/office/officeart/2005/8/layout/cycle5"/>
    <dgm:cxn modelId="{4CBC5ACC-7D4A-4929-8B10-B415C546CDFF}" type="presOf" srcId="{4AA4F337-F10D-4283-8615-469844F70CE0}" destId="{1658EB16-3713-45D5-9F43-F50F42430ED9}" srcOrd="0" destOrd="0" presId="urn:microsoft.com/office/officeart/2005/8/layout/cycle5"/>
    <dgm:cxn modelId="{0014D2D4-5E79-E44D-A4A5-AE3A85765A21}" srcId="{AE4ABBBE-0ED7-024A-AF72-1B08172B1989}" destId="{017AF81A-61C8-1B40-8AFB-72C90557D719}" srcOrd="0" destOrd="0" parTransId="{58AC77D7-6DB5-6A40-A525-4281C7C86D67}" sibTransId="{E53923FD-F2EB-8A4D-B67B-2285EDBA35CE}"/>
    <dgm:cxn modelId="{AF575AE9-5C54-804A-A3F8-FA03D2E41CA1}" srcId="{AE4ABBBE-0ED7-024A-AF72-1B08172B1989}" destId="{178CF292-AFAD-4B48-AC4E-7E0D1F08572F}" srcOrd="1" destOrd="0" parTransId="{9C567AEC-FC17-FD43-B47F-AC6ED4CD89F2}" sibTransId="{008A4C2C-07CE-FD4B-806E-538EFF2D5A50}"/>
    <dgm:cxn modelId="{26BAF8EB-FC10-2349-8F2F-63906DA5AE24}" srcId="{AE4ABBBE-0ED7-024A-AF72-1B08172B1989}" destId="{B2A1ACE0-9057-E545-BA56-D60084CAFF66}" srcOrd="2" destOrd="0" parTransId="{BF319EB1-DC3B-3948-B70E-402A43FD1D9B}" sibTransId="{FDA26AAA-A577-0645-A6FF-772C90F5E33B}"/>
    <dgm:cxn modelId="{F521F058-006A-B14A-A2CB-26BD3CC584BF}" type="presParOf" srcId="{04114454-3689-5442-8959-D2C84A2318DC}" destId="{1B68DCF3-2EC8-FA4E-8777-3F0BB2A8EC13}" srcOrd="0" destOrd="0" presId="urn:microsoft.com/office/officeart/2005/8/layout/cycle5"/>
    <dgm:cxn modelId="{091B3004-52A5-DF4D-A28B-9E8C15DB155C}" type="presParOf" srcId="{04114454-3689-5442-8959-D2C84A2318DC}" destId="{668698C7-83CC-B54E-8A76-F469FD65FBC6}" srcOrd="1" destOrd="0" presId="urn:microsoft.com/office/officeart/2005/8/layout/cycle5"/>
    <dgm:cxn modelId="{A329B3BD-1AD5-E34E-AD45-3756D1F70A98}" type="presParOf" srcId="{04114454-3689-5442-8959-D2C84A2318DC}" destId="{5674551E-AC90-8E4A-B900-59DD24032207}" srcOrd="2" destOrd="0" presId="urn:microsoft.com/office/officeart/2005/8/layout/cycle5"/>
    <dgm:cxn modelId="{C854B5B9-818C-3A4D-9446-3D86CEABC092}" type="presParOf" srcId="{04114454-3689-5442-8959-D2C84A2318DC}" destId="{4B84EA14-9345-2040-82BB-F1F3D7BAF94D}" srcOrd="3" destOrd="0" presId="urn:microsoft.com/office/officeart/2005/8/layout/cycle5"/>
    <dgm:cxn modelId="{1D0BE83E-D0DF-F946-8397-EC92C4D9E1CF}" type="presParOf" srcId="{04114454-3689-5442-8959-D2C84A2318DC}" destId="{FA74A6D6-CAA9-7E43-B53E-70B7C466E51D}" srcOrd="4" destOrd="0" presId="urn:microsoft.com/office/officeart/2005/8/layout/cycle5"/>
    <dgm:cxn modelId="{2D14A029-CC51-124D-904A-6E61CA29F659}" type="presParOf" srcId="{04114454-3689-5442-8959-D2C84A2318DC}" destId="{2F2299FF-646B-D24C-8C05-964283EF0A69}" srcOrd="5" destOrd="0" presId="urn:microsoft.com/office/officeart/2005/8/layout/cycle5"/>
    <dgm:cxn modelId="{8840ACCA-FA41-ED46-BEAE-D1157CD884E5}" type="presParOf" srcId="{04114454-3689-5442-8959-D2C84A2318DC}" destId="{6325725B-BC73-A545-B682-417D723E0E22}" srcOrd="6" destOrd="0" presId="urn:microsoft.com/office/officeart/2005/8/layout/cycle5"/>
    <dgm:cxn modelId="{FC141A3B-DEDE-7449-8090-B74196388BB0}" type="presParOf" srcId="{04114454-3689-5442-8959-D2C84A2318DC}" destId="{5F374FA7-CEE6-C44C-B393-A01CC8226BE3}" srcOrd="7" destOrd="0" presId="urn:microsoft.com/office/officeart/2005/8/layout/cycle5"/>
    <dgm:cxn modelId="{3F85517A-7BD9-5247-A720-6ECFD296263A}" type="presParOf" srcId="{04114454-3689-5442-8959-D2C84A2318DC}" destId="{402A0F43-EC49-134F-BDCE-D213FA96DFCD}" srcOrd="8" destOrd="0" presId="urn:microsoft.com/office/officeart/2005/8/layout/cycle5"/>
    <dgm:cxn modelId="{078AC4C1-75E4-E54B-BDD5-2E6CC150AAFD}" type="presParOf" srcId="{04114454-3689-5442-8959-D2C84A2318DC}" destId="{3CD7F567-2108-8A47-A0ED-245E322077E0}" srcOrd="9" destOrd="0" presId="urn:microsoft.com/office/officeart/2005/8/layout/cycle5"/>
    <dgm:cxn modelId="{91D28A06-0D15-B44D-8D4D-BE2878164548}" type="presParOf" srcId="{04114454-3689-5442-8959-D2C84A2318DC}" destId="{AD8AAF8D-B572-D045-838F-2883FA4CF364}" srcOrd="10" destOrd="0" presId="urn:microsoft.com/office/officeart/2005/8/layout/cycle5"/>
    <dgm:cxn modelId="{0A388F0A-05BB-B64F-B1EF-9FFE4644FB95}" type="presParOf" srcId="{04114454-3689-5442-8959-D2C84A2318DC}" destId="{837CC01D-97B5-5A45-8758-E72656486BEF}" srcOrd="11" destOrd="0" presId="urn:microsoft.com/office/officeart/2005/8/layout/cycle5"/>
    <dgm:cxn modelId="{15603326-05AD-8A40-B520-67AD66255276}" type="presParOf" srcId="{04114454-3689-5442-8959-D2C84A2318DC}" destId="{883C4D69-16A6-E848-8C4F-3860BA8ACD90}" srcOrd="12" destOrd="0" presId="urn:microsoft.com/office/officeart/2005/8/layout/cycle5"/>
    <dgm:cxn modelId="{6C586D3D-C890-4D42-85CB-2127E683F91E}" type="presParOf" srcId="{04114454-3689-5442-8959-D2C84A2318DC}" destId="{536DB31B-E7E6-8A4E-9942-B4E6D9EBDF42}" srcOrd="13" destOrd="0" presId="urn:microsoft.com/office/officeart/2005/8/layout/cycle5"/>
    <dgm:cxn modelId="{A167802C-7FA0-A64B-9F74-EBE1D6BB22D5}" type="presParOf" srcId="{04114454-3689-5442-8959-D2C84A2318DC}" destId="{585B237F-D5D0-8542-8461-827901436E8F}" srcOrd="14" destOrd="0" presId="urn:microsoft.com/office/officeart/2005/8/layout/cycle5"/>
    <dgm:cxn modelId="{BC52C616-E3F9-47A4-9BAC-6606D1F031BB}" type="presParOf" srcId="{04114454-3689-5442-8959-D2C84A2318DC}" destId="{51F428E0-5830-459D-A92C-754F95DB78FB}" srcOrd="15" destOrd="0" presId="urn:microsoft.com/office/officeart/2005/8/layout/cycle5"/>
    <dgm:cxn modelId="{9006D2AA-E570-485A-9D13-90677C5ADB69}" type="presParOf" srcId="{04114454-3689-5442-8959-D2C84A2318DC}" destId="{416F3C36-7F96-464A-8D8F-62C9FC7243A7}" srcOrd="16" destOrd="0" presId="urn:microsoft.com/office/officeart/2005/8/layout/cycle5"/>
    <dgm:cxn modelId="{64D2BD50-53A0-4264-8CE1-ECDDAF5F4B12}" type="presParOf" srcId="{04114454-3689-5442-8959-D2C84A2318DC}" destId="{1658EB16-3713-45D5-9F43-F50F42430ED9}" srcOrd="17" destOrd="0" presId="urn:microsoft.com/office/officeart/2005/8/layout/cycle5"/>
    <dgm:cxn modelId="{4D3DC93E-D60F-4171-8C13-A4DC21781592}" type="presParOf" srcId="{04114454-3689-5442-8959-D2C84A2318DC}" destId="{DE055E79-6087-461A-9888-5011359DE8AD}" srcOrd="18" destOrd="0" presId="urn:microsoft.com/office/officeart/2005/8/layout/cycle5"/>
    <dgm:cxn modelId="{BA9109FF-4993-413C-ADA8-69BF499FA096}" type="presParOf" srcId="{04114454-3689-5442-8959-D2C84A2318DC}" destId="{C842A643-F7DA-40D3-8177-BB635615E297}" srcOrd="19" destOrd="0" presId="urn:microsoft.com/office/officeart/2005/8/layout/cycle5"/>
    <dgm:cxn modelId="{80092ACD-CFEB-46AC-A0E7-5D21D73C2BAE}" type="presParOf" srcId="{04114454-3689-5442-8959-D2C84A2318DC}" destId="{5B2C3F58-8994-452B-8C79-6D2184C1A8E2}" srcOrd="20" destOrd="0" presId="urn:microsoft.com/office/officeart/2005/8/layout/cycle5"/>
    <dgm:cxn modelId="{432D200B-01F2-429B-9EA2-88463FFD1ECE}" type="presParOf" srcId="{04114454-3689-5442-8959-D2C84A2318DC}" destId="{B60FDC38-8D03-48B5-BB72-22E1BBB49237}" srcOrd="21" destOrd="0" presId="urn:microsoft.com/office/officeart/2005/8/layout/cycle5"/>
    <dgm:cxn modelId="{DDD720F9-D513-47DB-A8E6-826CFC0BDA5C}" type="presParOf" srcId="{04114454-3689-5442-8959-D2C84A2318DC}" destId="{732D497D-B825-413D-9BE0-DAED4800217C}" srcOrd="22" destOrd="0" presId="urn:microsoft.com/office/officeart/2005/8/layout/cycle5"/>
    <dgm:cxn modelId="{B611E6EC-0C03-49A6-8BDD-348C245B521C}" type="presParOf" srcId="{04114454-3689-5442-8959-D2C84A2318DC}" destId="{72F9AEBC-9999-49E6-8EC7-A3D17A510527}" srcOrd="23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8DCF3-2EC8-FA4E-8777-3F0BB2A8EC13}">
      <dsp:nvSpPr>
        <dsp:cNvPr id="0" name=""/>
        <dsp:cNvSpPr/>
      </dsp:nvSpPr>
      <dsp:spPr>
        <a:xfrm>
          <a:off x="3993454" y="-85425"/>
          <a:ext cx="942906" cy="7558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Clarity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in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eligibility</a:t>
          </a:r>
          <a:endParaRPr lang="en-US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0354" y="-48525"/>
        <a:ext cx="869106" cy="682094"/>
      </dsp:txXfrm>
    </dsp:sp>
    <dsp:sp modelId="{5674551E-AC90-8E4A-B900-59DD24032207}">
      <dsp:nvSpPr>
        <dsp:cNvPr id="0" name=""/>
        <dsp:cNvSpPr/>
      </dsp:nvSpPr>
      <dsp:spPr>
        <a:xfrm>
          <a:off x="2339542" y="292521"/>
          <a:ext cx="4250731" cy="4250731"/>
        </a:xfrm>
        <a:custGeom>
          <a:avLst/>
          <a:gdLst/>
          <a:ahLst/>
          <a:cxnLst/>
          <a:rect l="0" t="0" r="0" b="0"/>
          <a:pathLst>
            <a:path>
              <a:moveTo>
                <a:pt x="2712917" y="82827"/>
              </a:moveTo>
              <a:arcTo wR="2125365" hR="2125365" stAng="17162897" swAng="585039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4EA14-9345-2040-82BB-F1F3D7BAF94D}">
      <dsp:nvSpPr>
        <dsp:cNvPr id="0" name=""/>
        <dsp:cNvSpPr/>
      </dsp:nvSpPr>
      <dsp:spPr>
        <a:xfrm>
          <a:off x="5496315" y="529345"/>
          <a:ext cx="942906" cy="771364"/>
        </a:xfrm>
        <a:prstGeom prst="roundRect">
          <a:avLst/>
        </a:prstGeom>
        <a:solidFill>
          <a:schemeClr val="accent3">
            <a:hueOff val="-1426188"/>
            <a:satOff val="12088"/>
            <a:lumOff val="120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Strong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industry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partnerships</a:t>
          </a:r>
          <a:endParaRPr lang="en-US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33970" y="567000"/>
        <a:ext cx="867596" cy="696054"/>
      </dsp:txXfrm>
    </dsp:sp>
    <dsp:sp modelId="{2F2299FF-646B-D24C-8C05-964283EF0A69}">
      <dsp:nvSpPr>
        <dsp:cNvPr id="0" name=""/>
        <dsp:cNvSpPr/>
      </dsp:nvSpPr>
      <dsp:spPr>
        <a:xfrm>
          <a:off x="2339542" y="292521"/>
          <a:ext cx="4250731" cy="4250731"/>
        </a:xfrm>
        <a:custGeom>
          <a:avLst/>
          <a:gdLst/>
          <a:ahLst/>
          <a:cxnLst/>
          <a:rect l="0" t="0" r="0" b="0"/>
          <a:pathLst>
            <a:path>
              <a:moveTo>
                <a:pt x="4010283" y="1143396"/>
              </a:moveTo>
              <a:arcTo wR="2125365" hR="2125365" stAng="19948934" swAng="761979"/>
            </a:path>
          </a:pathLst>
        </a:custGeom>
        <a:noFill/>
        <a:ln w="9525" cap="flat" cmpd="sng" algn="ctr">
          <a:solidFill>
            <a:schemeClr val="accent3">
              <a:hueOff val="-1426188"/>
              <a:satOff val="12088"/>
              <a:lumOff val="120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25725B-BC73-A545-B682-417D723E0E22}">
      <dsp:nvSpPr>
        <dsp:cNvPr id="0" name=""/>
        <dsp:cNvSpPr/>
      </dsp:nvSpPr>
      <dsp:spPr>
        <a:xfrm>
          <a:off x="6118820" y="2026030"/>
          <a:ext cx="942906" cy="783713"/>
        </a:xfrm>
        <a:prstGeom prst="roundRect">
          <a:avLst/>
        </a:prstGeom>
        <a:solidFill>
          <a:schemeClr val="accent3">
            <a:hueOff val="-2852377"/>
            <a:satOff val="24176"/>
            <a:lumOff val="24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High-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quality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training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support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57078" y="2064288"/>
        <a:ext cx="866390" cy="707197"/>
      </dsp:txXfrm>
    </dsp:sp>
    <dsp:sp modelId="{402A0F43-EC49-134F-BDCE-D213FA96DFCD}">
      <dsp:nvSpPr>
        <dsp:cNvPr id="0" name=""/>
        <dsp:cNvSpPr/>
      </dsp:nvSpPr>
      <dsp:spPr>
        <a:xfrm>
          <a:off x="2339542" y="292521"/>
          <a:ext cx="4250731" cy="4250731"/>
        </a:xfrm>
        <a:custGeom>
          <a:avLst/>
          <a:gdLst/>
          <a:ahLst/>
          <a:cxnLst/>
          <a:rect l="0" t="0" r="0" b="0"/>
          <a:pathLst>
            <a:path>
              <a:moveTo>
                <a:pt x="4186287" y="2644769"/>
              </a:moveTo>
              <a:arcTo wR="2125365" hR="2125365" stAng="848724" swAng="637963"/>
            </a:path>
          </a:pathLst>
        </a:custGeom>
        <a:noFill/>
        <a:ln w="9525" cap="flat" cmpd="sng" algn="ctr">
          <a:solidFill>
            <a:schemeClr val="accent3">
              <a:hueOff val="-2852377"/>
              <a:satOff val="24176"/>
              <a:lumOff val="240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D7F567-2108-8A47-A0ED-245E322077E0}">
      <dsp:nvSpPr>
        <dsp:cNvPr id="0" name=""/>
        <dsp:cNvSpPr/>
      </dsp:nvSpPr>
      <dsp:spPr>
        <a:xfrm>
          <a:off x="5496315" y="3425466"/>
          <a:ext cx="942906" cy="990563"/>
        </a:xfrm>
        <a:prstGeom prst="roundRect">
          <a:avLst/>
        </a:prstGeom>
        <a:solidFill>
          <a:schemeClr val="accent3">
            <a:hueOff val="-4278565"/>
            <a:satOff val="36264"/>
            <a:lumOff val="361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Assessment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certification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42344" y="3471495"/>
        <a:ext cx="850848" cy="898505"/>
      </dsp:txXfrm>
    </dsp:sp>
    <dsp:sp modelId="{837CC01D-97B5-5A45-8758-E72656486BEF}">
      <dsp:nvSpPr>
        <dsp:cNvPr id="0" name=""/>
        <dsp:cNvSpPr/>
      </dsp:nvSpPr>
      <dsp:spPr>
        <a:xfrm>
          <a:off x="2339542" y="292521"/>
          <a:ext cx="4250731" cy="4250731"/>
        </a:xfrm>
        <a:custGeom>
          <a:avLst/>
          <a:gdLst/>
          <a:ahLst/>
          <a:cxnLst/>
          <a:rect l="0" t="0" r="0" b="0"/>
          <a:pathLst>
            <a:path>
              <a:moveTo>
                <a:pt x="3050355" y="4038889"/>
              </a:moveTo>
              <a:arcTo wR="2125365" hR="2125365" stAng="3852065" swAng="585039"/>
            </a:path>
          </a:pathLst>
        </a:custGeom>
        <a:noFill/>
        <a:ln w="9525" cap="flat" cmpd="sng" algn="ctr">
          <a:solidFill>
            <a:schemeClr val="accent3">
              <a:hueOff val="-4278565"/>
              <a:satOff val="36264"/>
              <a:lumOff val="361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3C4D69-16A6-E848-8C4F-3860BA8ACD90}">
      <dsp:nvSpPr>
        <dsp:cNvPr id="0" name=""/>
        <dsp:cNvSpPr/>
      </dsp:nvSpPr>
      <dsp:spPr>
        <a:xfrm>
          <a:off x="3993454" y="4132519"/>
          <a:ext cx="942906" cy="821467"/>
        </a:xfrm>
        <a:prstGeom prst="roundRect">
          <a:avLst/>
        </a:prstGeom>
        <a:solidFill>
          <a:schemeClr val="accent3">
            <a:hueOff val="-5704754"/>
            <a:satOff val="48351"/>
            <a:lumOff val="481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Financial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support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assistance</a:t>
          </a:r>
          <a:endParaRPr lang="en-US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33555" y="4172620"/>
        <a:ext cx="862704" cy="741265"/>
      </dsp:txXfrm>
    </dsp:sp>
    <dsp:sp modelId="{585B237F-D5D0-8542-8461-827901436E8F}">
      <dsp:nvSpPr>
        <dsp:cNvPr id="0" name=""/>
        <dsp:cNvSpPr/>
      </dsp:nvSpPr>
      <dsp:spPr>
        <a:xfrm>
          <a:off x="2339542" y="292521"/>
          <a:ext cx="4250731" cy="4250731"/>
        </a:xfrm>
        <a:custGeom>
          <a:avLst/>
          <a:gdLst/>
          <a:ahLst/>
          <a:cxnLst/>
          <a:rect l="0" t="0" r="0" b="0"/>
          <a:pathLst>
            <a:path>
              <a:moveTo>
                <a:pt x="1559687" y="4174069"/>
              </a:moveTo>
              <a:arcTo wR="2125365" hR="2125365" stAng="6326139" swAng="473244"/>
            </a:path>
          </a:pathLst>
        </a:custGeom>
        <a:noFill/>
        <a:ln w="9525" cap="flat" cmpd="sng" algn="ctr">
          <a:solidFill>
            <a:schemeClr val="accent3">
              <a:hueOff val="-5704754"/>
              <a:satOff val="48351"/>
              <a:lumOff val="481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F428E0-5830-459D-A92C-754F95DB78FB}">
      <dsp:nvSpPr>
        <dsp:cNvPr id="0" name=""/>
        <dsp:cNvSpPr/>
      </dsp:nvSpPr>
      <dsp:spPr>
        <a:xfrm>
          <a:off x="2388972" y="3471200"/>
          <a:ext cx="1146150" cy="899096"/>
        </a:xfrm>
        <a:prstGeom prst="roundRect">
          <a:avLst/>
        </a:prstGeom>
        <a:solidFill>
          <a:schemeClr val="accent3">
            <a:hueOff val="-7130942"/>
            <a:satOff val="60439"/>
            <a:lumOff val="60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Clear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pathways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further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education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emlopyment</a:t>
          </a:r>
          <a:endParaRPr lang="en-US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32862" y="3515090"/>
        <a:ext cx="1058370" cy="811316"/>
      </dsp:txXfrm>
    </dsp:sp>
    <dsp:sp modelId="{1658EB16-3713-45D5-9F43-F50F42430ED9}">
      <dsp:nvSpPr>
        <dsp:cNvPr id="0" name=""/>
        <dsp:cNvSpPr/>
      </dsp:nvSpPr>
      <dsp:spPr>
        <a:xfrm>
          <a:off x="2339542" y="292521"/>
          <a:ext cx="4250731" cy="4250731"/>
        </a:xfrm>
        <a:custGeom>
          <a:avLst/>
          <a:gdLst/>
          <a:ahLst/>
          <a:cxnLst/>
          <a:rect l="0" t="0" r="0" b="0"/>
          <a:pathLst>
            <a:path>
              <a:moveTo>
                <a:pt x="206242" y="3038681"/>
              </a:moveTo>
              <a:arcTo wR="2125365" hR="2125365" stAng="9273006" swAng="774061"/>
            </a:path>
          </a:pathLst>
        </a:custGeom>
        <a:noFill/>
        <a:ln w="9525" cap="flat" cmpd="sng" algn="ctr">
          <a:solidFill>
            <a:schemeClr val="accent3">
              <a:hueOff val="-7130942"/>
              <a:satOff val="60439"/>
              <a:lumOff val="602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055E79-6087-461A-9888-5011359DE8AD}">
      <dsp:nvSpPr>
        <dsp:cNvPr id="0" name=""/>
        <dsp:cNvSpPr/>
      </dsp:nvSpPr>
      <dsp:spPr>
        <a:xfrm>
          <a:off x="1868088" y="2111443"/>
          <a:ext cx="942906" cy="612889"/>
        </a:xfrm>
        <a:prstGeom prst="roundRect">
          <a:avLst/>
        </a:prstGeom>
        <a:solidFill>
          <a:schemeClr val="accent3">
            <a:hueOff val="-8557130"/>
            <a:satOff val="72527"/>
            <a:lumOff val="722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Flexibility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accessibility</a:t>
          </a:r>
          <a:endParaRPr lang="en-US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98007" y="2141362"/>
        <a:ext cx="883068" cy="553051"/>
      </dsp:txXfrm>
    </dsp:sp>
    <dsp:sp modelId="{5B2C3F58-8994-452B-8C79-6D2184C1A8E2}">
      <dsp:nvSpPr>
        <dsp:cNvPr id="0" name=""/>
        <dsp:cNvSpPr/>
      </dsp:nvSpPr>
      <dsp:spPr>
        <a:xfrm>
          <a:off x="2339542" y="292521"/>
          <a:ext cx="4250731" cy="4250731"/>
        </a:xfrm>
        <a:custGeom>
          <a:avLst/>
          <a:gdLst/>
          <a:ahLst/>
          <a:cxnLst/>
          <a:rect l="0" t="0" r="0" b="0"/>
          <a:pathLst>
            <a:path>
              <a:moveTo>
                <a:pt x="53941" y="1649572"/>
              </a:moveTo>
              <a:arcTo wR="2125365" hR="2125365" stAng="11576166" swAng="846017"/>
            </a:path>
          </a:pathLst>
        </a:custGeom>
        <a:noFill/>
        <a:ln w="9525" cap="flat" cmpd="sng" algn="ctr">
          <a:solidFill>
            <a:schemeClr val="accent3">
              <a:hueOff val="-8557130"/>
              <a:satOff val="72527"/>
              <a:lumOff val="722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0FDC38-8D03-48B5-BB72-22E1BBB49237}">
      <dsp:nvSpPr>
        <dsp:cNvPr id="0" name=""/>
        <dsp:cNvSpPr/>
      </dsp:nvSpPr>
      <dsp:spPr>
        <a:xfrm>
          <a:off x="2490594" y="528431"/>
          <a:ext cx="942906" cy="773190"/>
        </a:xfrm>
        <a:prstGeom prst="roundRect">
          <a:avLst/>
        </a:prstGeom>
        <a:solidFill>
          <a:schemeClr val="accent3">
            <a:hueOff val="-9983318"/>
            <a:satOff val="84615"/>
            <a:lumOff val="84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Robust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regulatory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</a:t>
          </a:r>
          <a:r>
            <a:rPr lang="tr-TR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legal </a:t>
          </a:r>
          <a:r>
            <a:rPr lang="tr-TR" sz="11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framework</a:t>
          </a:r>
          <a:endParaRPr lang="en-US" sz="11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8338" y="566175"/>
        <a:ext cx="867418" cy="697702"/>
      </dsp:txXfrm>
    </dsp:sp>
    <dsp:sp modelId="{72F9AEBC-9999-49E6-8EC7-A3D17A510527}">
      <dsp:nvSpPr>
        <dsp:cNvPr id="0" name=""/>
        <dsp:cNvSpPr/>
      </dsp:nvSpPr>
      <dsp:spPr>
        <a:xfrm>
          <a:off x="2339542" y="292521"/>
          <a:ext cx="4250731" cy="4250731"/>
        </a:xfrm>
        <a:custGeom>
          <a:avLst/>
          <a:gdLst/>
          <a:ahLst/>
          <a:cxnLst/>
          <a:rect l="0" t="0" r="0" b="0"/>
          <a:pathLst>
            <a:path>
              <a:moveTo>
                <a:pt x="1200376" y="211841"/>
              </a:moveTo>
              <a:arcTo wR="2125365" hR="2125365" stAng="14652065" swAng="585039"/>
            </a:path>
          </a:pathLst>
        </a:custGeom>
        <a:noFill/>
        <a:ln w="9525" cap="flat" cmpd="sng" algn="ctr">
          <a:solidFill>
            <a:schemeClr val="accent3">
              <a:hueOff val="-9983318"/>
              <a:satOff val="84615"/>
              <a:lumOff val="8431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DF77DD-4E66-43B0-B982-6C060059AC4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2968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DF77DD-4E66-43B0-B982-6C060059AC44}" type="slidenum">
              <a:rPr lang="tr-TR" smtClean="0"/>
              <a:pPr/>
              <a:t>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4845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SLIDES_API111920266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SLIDES_API111920266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SLIDES_API1119202666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SLIDES_API1119202666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SLIDES_API203274228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SLIDES_API203274228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2131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SLIDES_API213476982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SLIDES_API213476982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SLIDES_API994424659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SLIDES_API994424659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SLIDES_API213476982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SLIDES_API213476982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SLIDES_API193639724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SLIDES_API193639724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SLIDES_API1936397248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SLIDES_API1936397248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SLIDES_API1936397248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SLIDES_API1936397248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SLIDES_API1936397248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SLIDES_API1936397248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SLIDES_API1936397248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SLIDES_API1936397248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SLIDES_API104892628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SLIDES_API104892628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lets bring all of this together and provide a model for how to move forward.  Let’s start with the Future of </a:t>
            </a:r>
            <a:r>
              <a:rPr lang="tr-TR" dirty="0" err="1"/>
              <a:t>Apprenticeships</a:t>
            </a:r>
            <a:r>
              <a:rPr lang="tr-TR" dirty="0"/>
              <a:t>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CB2F56-26E0-2948-A09B-4E7D8E8893A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SLIDES_API635984827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SLIDES_API635984827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SLIDES_API203274228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SLIDES_API203274228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Title_Body_1">
  <p:cSld name="TITLE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99075" y="1913100"/>
            <a:ext cx="3244926" cy="323039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>
            <a:spLocks noGrp="1"/>
          </p:cNvSpPr>
          <p:nvPr>
            <p:ph type="pic" idx="2"/>
          </p:nvPr>
        </p:nvSpPr>
        <p:spPr>
          <a:xfrm>
            <a:off x="5843075" y="632300"/>
            <a:ext cx="2615100" cy="391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632175" y="920625"/>
            <a:ext cx="50460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pic>
        <p:nvPicPr>
          <p:cNvPr id="83" name="Google Shape;8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27196" y="475900"/>
            <a:ext cx="374904" cy="37490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642700" y="1723725"/>
            <a:ext cx="3763800" cy="28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405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28">
          <p15:clr>
            <a:srgbClr val="E46962"/>
          </p15:clr>
        </p15:guide>
        <p15:guide id="6" orient="horz" pos="891">
          <p15:clr>
            <a:srgbClr val="E46962"/>
          </p15:clr>
        </p15:guide>
        <p15:guide id="7" orient="horz" pos="1086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Title_Body_2">
  <p:cSld name="TITLE_1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7"/>
          <p:cNvPicPr preferRelativeResize="0"/>
          <p:nvPr/>
        </p:nvPicPr>
        <p:blipFill rotWithShape="1">
          <a:blip r:embed="rId2">
            <a:alphaModFix/>
          </a:blip>
          <a:srcRect r="49205"/>
          <a:stretch/>
        </p:blipFill>
        <p:spPr>
          <a:xfrm flipH="1">
            <a:off x="0" y="-348137"/>
            <a:ext cx="1836600" cy="35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 rotWithShape="1">
          <a:blip r:embed="rId2">
            <a:alphaModFix/>
          </a:blip>
          <a:srcRect r="49205"/>
          <a:stretch/>
        </p:blipFill>
        <p:spPr>
          <a:xfrm rot="10800000">
            <a:off x="0" y="1892237"/>
            <a:ext cx="1836600" cy="35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  <p:sp>
        <p:nvSpPr>
          <p:cNvPr id="95" name="Google Shape;95;p17"/>
          <p:cNvSpPr>
            <a:spLocks noGrp="1"/>
          </p:cNvSpPr>
          <p:nvPr>
            <p:ph type="pic" idx="2"/>
          </p:nvPr>
        </p:nvSpPr>
        <p:spPr>
          <a:xfrm>
            <a:off x="642700" y="632300"/>
            <a:ext cx="2615100" cy="391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96" name="Google Shape;96;p17"/>
          <p:cNvSpPr/>
          <p:nvPr/>
        </p:nvSpPr>
        <p:spPr>
          <a:xfrm rot="-695">
            <a:off x="8410293" y="4393362"/>
            <a:ext cx="1484700" cy="1476900"/>
          </a:xfrm>
          <a:prstGeom prst="pie">
            <a:avLst>
              <a:gd name="adj1" fmla="val 10804369"/>
              <a:gd name="adj2" fmla="val 16200000"/>
            </a:avLst>
          </a:prstGeom>
          <a:gradFill>
            <a:gsLst>
              <a:gs pos="0">
                <a:srgbClr val="FFC982"/>
              </a:gs>
              <a:gs pos="100000">
                <a:srgbClr val="F58F09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2C2C"/>
              </a:solidFill>
            </a:endParaRPr>
          </a:p>
        </p:txBody>
      </p:sp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4722075" y="997400"/>
            <a:ext cx="3589800" cy="65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98" name="Google Shape;98;p17"/>
          <p:cNvSpPr/>
          <p:nvPr/>
        </p:nvSpPr>
        <p:spPr>
          <a:xfrm>
            <a:off x="4800600" y="632300"/>
            <a:ext cx="775500" cy="131400"/>
          </a:xfrm>
          <a:prstGeom prst="roundRect">
            <a:avLst>
              <a:gd name="adj" fmla="val 50000"/>
            </a:avLst>
          </a:prstGeom>
          <a:solidFill>
            <a:srgbClr val="F47C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7"/>
          <p:cNvSpPr txBox="1">
            <a:spLocks noGrp="1"/>
          </p:cNvSpPr>
          <p:nvPr>
            <p:ph type="subTitle" idx="1"/>
          </p:nvPr>
        </p:nvSpPr>
        <p:spPr>
          <a:xfrm>
            <a:off x="4722075" y="1959150"/>
            <a:ext cx="3589800" cy="27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3024">
          <p15:clr>
            <a:srgbClr val="E46962"/>
          </p15:clr>
        </p15:guide>
        <p15:guide id="3" pos="405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28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2_1">
  <p:cSld name="TITLE_1_1_2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4135200" y="650250"/>
            <a:ext cx="42705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03" name="Google Shape;103;p18"/>
          <p:cNvSpPr txBox="1"/>
          <p:nvPr/>
        </p:nvSpPr>
        <p:spPr>
          <a:xfrm>
            <a:off x="4135195" y="174107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4" name="Google Shape;104;p18"/>
          <p:cNvSpPr txBox="1">
            <a:spLocks noGrp="1"/>
          </p:cNvSpPr>
          <p:nvPr>
            <p:ph type="subTitle" idx="1"/>
          </p:nvPr>
        </p:nvSpPr>
        <p:spPr>
          <a:xfrm>
            <a:off x="4678425" y="16871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5" name="Google Shape;105;p18"/>
          <p:cNvSpPr txBox="1"/>
          <p:nvPr/>
        </p:nvSpPr>
        <p:spPr>
          <a:xfrm>
            <a:off x="4135195" y="2768100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06" name="Google Shape;106;p18"/>
          <p:cNvSpPr txBox="1">
            <a:spLocks noGrp="1"/>
          </p:cNvSpPr>
          <p:nvPr>
            <p:ph type="subTitle" idx="2"/>
          </p:nvPr>
        </p:nvSpPr>
        <p:spPr>
          <a:xfrm>
            <a:off x="4678425" y="27263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07" name="Google Shape;107;p18"/>
          <p:cNvSpPr>
            <a:spLocks noGrp="1"/>
          </p:cNvSpPr>
          <p:nvPr>
            <p:ph type="pic" idx="3"/>
          </p:nvPr>
        </p:nvSpPr>
        <p:spPr>
          <a:xfrm>
            <a:off x="642700" y="632300"/>
            <a:ext cx="2615100" cy="391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pic>
        <p:nvPicPr>
          <p:cNvPr id="108" name="Google Shape;108;p18"/>
          <p:cNvPicPr preferRelativeResize="0"/>
          <p:nvPr/>
        </p:nvPicPr>
        <p:blipFill rotWithShape="1">
          <a:blip r:embed="rId2">
            <a:alphaModFix/>
          </a:blip>
          <a:srcRect r="49205"/>
          <a:stretch/>
        </p:blipFill>
        <p:spPr>
          <a:xfrm flipH="1">
            <a:off x="0" y="-348137"/>
            <a:ext cx="1836600" cy="359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8"/>
          <p:cNvPicPr preferRelativeResize="0"/>
          <p:nvPr/>
        </p:nvPicPr>
        <p:blipFill rotWithShape="1">
          <a:blip r:embed="rId2">
            <a:alphaModFix/>
          </a:blip>
          <a:srcRect r="49205"/>
          <a:stretch/>
        </p:blipFill>
        <p:spPr>
          <a:xfrm rot="10800000">
            <a:off x="0" y="1892237"/>
            <a:ext cx="1836600" cy="359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8"/>
          <p:cNvSpPr/>
          <p:nvPr/>
        </p:nvSpPr>
        <p:spPr>
          <a:xfrm rot="-695">
            <a:off x="8410293" y="4393362"/>
            <a:ext cx="1484700" cy="1476900"/>
          </a:xfrm>
          <a:prstGeom prst="pie">
            <a:avLst>
              <a:gd name="adj1" fmla="val 10804369"/>
              <a:gd name="adj2" fmla="val 16200000"/>
            </a:avLst>
          </a:prstGeom>
          <a:gradFill>
            <a:gsLst>
              <a:gs pos="0">
                <a:srgbClr val="FFC982"/>
              </a:gs>
              <a:gs pos="100000">
                <a:srgbClr val="F58F09"/>
              </a:gs>
            </a:gsLst>
            <a:path path="circle">
              <a:fillToRect l="50000" t="50000" r="50000" b="50000"/>
            </a:path>
            <a:tileRect/>
          </a:gradFill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2C2C"/>
              </a:solidFill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664">
          <p15:clr>
            <a:srgbClr val="E46962"/>
          </p15:clr>
        </p15:guide>
        <p15:guide id="3" pos="405">
          <p15:clr>
            <a:srgbClr val="E46962"/>
          </p15:clr>
        </p15:guide>
        <p15:guide id="4" pos="5328">
          <p15:clr>
            <a:srgbClr val="E46962"/>
          </p15:clr>
        </p15:guide>
        <p15:guide id="5" orient="horz" pos="409">
          <p15:clr>
            <a:srgbClr val="E46962"/>
          </p15:clr>
        </p15:guide>
        <p15:guide id="6" orient="horz" pos="1005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3_2">
  <p:cSld name="TITLE_1_1_2_1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642700" y="650250"/>
            <a:ext cx="42705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14" name="Google Shape;114;p19"/>
          <p:cNvSpPr txBox="1"/>
          <p:nvPr/>
        </p:nvSpPr>
        <p:spPr>
          <a:xfrm>
            <a:off x="642695" y="174107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sz="2000">
              <a:solidFill>
                <a:schemeClr val="accent4"/>
              </a:solidFill>
            </a:endParaRPr>
          </a:p>
        </p:txBody>
      </p:sp>
      <p:sp>
        <p:nvSpPr>
          <p:cNvPr id="115" name="Google Shape;115;p19"/>
          <p:cNvSpPr txBox="1">
            <a:spLocks noGrp="1"/>
          </p:cNvSpPr>
          <p:nvPr>
            <p:ph type="subTitle" idx="1"/>
          </p:nvPr>
        </p:nvSpPr>
        <p:spPr>
          <a:xfrm>
            <a:off x="1185925" y="16871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6" name="Google Shape;116;p19"/>
          <p:cNvSpPr txBox="1"/>
          <p:nvPr/>
        </p:nvSpPr>
        <p:spPr>
          <a:xfrm>
            <a:off x="642695" y="2768100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sz="2000">
              <a:solidFill>
                <a:schemeClr val="accent4"/>
              </a:solidFill>
            </a:endParaRPr>
          </a:p>
        </p:txBody>
      </p:sp>
      <p:sp>
        <p:nvSpPr>
          <p:cNvPr id="117" name="Google Shape;117;p19"/>
          <p:cNvSpPr txBox="1">
            <a:spLocks noGrp="1"/>
          </p:cNvSpPr>
          <p:nvPr>
            <p:ph type="subTitle" idx="2"/>
          </p:nvPr>
        </p:nvSpPr>
        <p:spPr>
          <a:xfrm>
            <a:off x="1185925" y="27263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18" name="Google Shape;118;p19"/>
          <p:cNvSpPr txBox="1"/>
          <p:nvPr/>
        </p:nvSpPr>
        <p:spPr>
          <a:xfrm>
            <a:off x="642695" y="3807300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 b="1">
                <a:solidFill>
                  <a:schemeClr val="accent4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sz="2000">
              <a:solidFill>
                <a:schemeClr val="accent4"/>
              </a:solidFill>
            </a:endParaRPr>
          </a:p>
        </p:txBody>
      </p:sp>
      <p:sp>
        <p:nvSpPr>
          <p:cNvPr id="119" name="Google Shape;119;p19"/>
          <p:cNvSpPr txBox="1">
            <a:spLocks noGrp="1"/>
          </p:cNvSpPr>
          <p:nvPr>
            <p:ph type="subTitle" idx="3"/>
          </p:nvPr>
        </p:nvSpPr>
        <p:spPr>
          <a:xfrm>
            <a:off x="1185925" y="37655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pic>
        <p:nvPicPr>
          <p:cNvPr id="120" name="Google Shape;120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899075" y="1913100"/>
            <a:ext cx="3244926" cy="323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>
            <a:spLocks noGrp="1"/>
          </p:cNvSpPr>
          <p:nvPr>
            <p:ph type="pic" idx="4"/>
          </p:nvPr>
        </p:nvSpPr>
        <p:spPr>
          <a:xfrm>
            <a:off x="5843075" y="632300"/>
            <a:ext cx="2615100" cy="391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664">
          <p15:clr>
            <a:srgbClr val="E46962"/>
          </p15:clr>
        </p15:guide>
        <p15:guide id="3" pos="405">
          <p15:clr>
            <a:srgbClr val="E46962"/>
          </p15:clr>
        </p15:guide>
        <p15:guide id="4" pos="5328">
          <p15:clr>
            <a:srgbClr val="E46962"/>
          </p15:clr>
        </p15:guide>
        <p15:guide id="5" orient="horz" pos="409">
          <p15:clr>
            <a:srgbClr val="E46962"/>
          </p15:clr>
        </p15:guide>
        <p15:guide id="6" orient="horz" pos="1005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Title_Body_3">
  <p:cSld name="TITLE_1_1_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subTitle" idx="1"/>
          </p:nvPr>
        </p:nvSpPr>
        <p:spPr>
          <a:xfrm>
            <a:off x="383075" y="1908900"/>
            <a:ext cx="2469000" cy="4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subTitle" idx="2"/>
          </p:nvPr>
        </p:nvSpPr>
        <p:spPr>
          <a:xfrm>
            <a:off x="3284763" y="1908900"/>
            <a:ext cx="2469000" cy="3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pic>
        <p:nvPicPr>
          <p:cNvPr id="135" name="Google Shape;135;p21"/>
          <p:cNvPicPr preferRelativeResize="0"/>
          <p:nvPr/>
        </p:nvPicPr>
        <p:blipFill rotWithShape="1">
          <a:blip r:embed="rId2">
            <a:alphaModFix/>
          </a:blip>
          <a:srcRect r="49205" b="13464"/>
          <a:stretch/>
        </p:blipFill>
        <p:spPr>
          <a:xfrm flipH="1">
            <a:off x="8025" y="3162568"/>
            <a:ext cx="1168200" cy="198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1"/>
          <p:cNvSpPr txBox="1">
            <a:spLocks noGrp="1"/>
          </p:cNvSpPr>
          <p:nvPr>
            <p:ph type="title"/>
          </p:nvPr>
        </p:nvSpPr>
        <p:spPr>
          <a:xfrm>
            <a:off x="383075" y="1011550"/>
            <a:ext cx="77535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subTitle" idx="3"/>
          </p:nvPr>
        </p:nvSpPr>
        <p:spPr>
          <a:xfrm>
            <a:off x="6186450" y="1908900"/>
            <a:ext cx="2469000" cy="3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pic>
        <p:nvPicPr>
          <p:cNvPr id="138" name="Google Shape;13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67571" y="475900"/>
            <a:ext cx="374904" cy="37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orient="horz" pos="628">
          <p15:clr>
            <a:srgbClr val="E46962"/>
          </p15:clr>
        </p15:guide>
        <p15:guide id="4" pos="5328">
          <p15:clr>
            <a:srgbClr val="E46962"/>
          </p15:clr>
        </p15:guide>
        <p15:guide id="5" pos="288">
          <p15:clr>
            <a:srgbClr val="E46962"/>
          </p15:clr>
        </p15:guide>
        <p15:guide id="6" pos="1758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_Outro_1">
  <p:cSld name="TITLE_1_1_1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530400" y="2208300"/>
            <a:ext cx="80832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pic>
        <p:nvPicPr>
          <p:cNvPr id="142" name="Google Shape;14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4825" y="1117275"/>
            <a:ext cx="590075" cy="5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3240">
          <p15:clr>
            <a:srgbClr val="E46962"/>
          </p15:clr>
        </p15:guide>
        <p15:guide id="3" pos="405">
          <p15:clr>
            <a:srgbClr val="E46962"/>
          </p15:clr>
        </p15:guide>
        <p15:guide id="4" orient="horz" pos="628">
          <p15:clr>
            <a:srgbClr val="E46962"/>
          </p15:clr>
        </p15:guide>
        <p15:guide id="5" pos="5328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3_1">
  <p:cSld name="Default Slide_1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>
            <a:spLocks noGrp="1"/>
          </p:cNvSpPr>
          <p:nvPr>
            <p:ph type="subTitle" idx="1"/>
          </p:nvPr>
        </p:nvSpPr>
        <p:spPr>
          <a:xfrm>
            <a:off x="6595075" y="2305850"/>
            <a:ext cx="2096100" cy="13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4"/>
          <p:cNvSpPr txBox="1">
            <a:spLocks noGrp="1"/>
          </p:cNvSpPr>
          <p:nvPr>
            <p:ph type="title"/>
          </p:nvPr>
        </p:nvSpPr>
        <p:spPr>
          <a:xfrm>
            <a:off x="1730850" y="401725"/>
            <a:ext cx="56823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147" name="Google Shape;147;p24"/>
          <p:cNvSpPr txBox="1">
            <a:spLocks noGrp="1"/>
          </p:cNvSpPr>
          <p:nvPr>
            <p:ph type="subTitle" idx="2"/>
          </p:nvPr>
        </p:nvSpPr>
        <p:spPr>
          <a:xfrm>
            <a:off x="467425" y="1394975"/>
            <a:ext cx="2198400" cy="8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4"/>
          <p:cNvSpPr txBox="1">
            <a:spLocks noGrp="1"/>
          </p:cNvSpPr>
          <p:nvPr>
            <p:ph type="subTitle" idx="3"/>
          </p:nvPr>
        </p:nvSpPr>
        <p:spPr>
          <a:xfrm>
            <a:off x="456700" y="3405075"/>
            <a:ext cx="2361600" cy="88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4"/>
          <p:cNvSpPr/>
          <p:nvPr/>
        </p:nvSpPr>
        <p:spPr>
          <a:xfrm>
            <a:off x="4097288" y="1312051"/>
            <a:ext cx="2066887" cy="2072038"/>
          </a:xfrm>
          <a:custGeom>
            <a:avLst/>
            <a:gdLst/>
            <a:ahLst/>
            <a:cxnLst/>
            <a:rect l="l" t="t" r="r" b="b"/>
            <a:pathLst>
              <a:path w="958" h="1016" extrusionOk="0">
                <a:moveTo>
                  <a:pt x="453" y="0"/>
                </a:moveTo>
                <a:cubicBezTo>
                  <a:pt x="367" y="0"/>
                  <a:pt x="286" y="22"/>
                  <a:pt x="215" y="59"/>
                </a:cubicBezTo>
                <a:cubicBezTo>
                  <a:pt x="247" y="76"/>
                  <a:pt x="276" y="96"/>
                  <a:pt x="304" y="119"/>
                </a:cubicBezTo>
                <a:cubicBezTo>
                  <a:pt x="416" y="212"/>
                  <a:pt x="497" y="358"/>
                  <a:pt x="486" y="514"/>
                </a:cubicBezTo>
                <a:cubicBezTo>
                  <a:pt x="480" y="602"/>
                  <a:pt x="481" y="677"/>
                  <a:pt x="410" y="778"/>
                </a:cubicBezTo>
                <a:cubicBezTo>
                  <a:pt x="154" y="1002"/>
                  <a:pt x="0" y="732"/>
                  <a:pt x="0" y="732"/>
                </a:cubicBezTo>
                <a:cubicBezTo>
                  <a:pt x="27" y="877"/>
                  <a:pt x="209" y="960"/>
                  <a:pt x="209" y="960"/>
                </a:cubicBezTo>
                <a:cubicBezTo>
                  <a:pt x="278" y="996"/>
                  <a:pt x="370" y="1016"/>
                  <a:pt x="454" y="1016"/>
                </a:cubicBezTo>
                <a:cubicBezTo>
                  <a:pt x="553" y="1016"/>
                  <a:pt x="644" y="982"/>
                  <a:pt x="722" y="933"/>
                </a:cubicBezTo>
                <a:cubicBezTo>
                  <a:pt x="864" y="843"/>
                  <a:pt x="958" y="685"/>
                  <a:pt x="958" y="505"/>
                </a:cubicBezTo>
                <a:cubicBezTo>
                  <a:pt x="958" y="226"/>
                  <a:pt x="732" y="0"/>
                  <a:pt x="45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9550" tIns="54775" rIns="109550" bIns="547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0" name="Google Shape;150;p24"/>
          <p:cNvSpPr/>
          <p:nvPr/>
        </p:nvSpPr>
        <p:spPr>
          <a:xfrm>
            <a:off x="2979825" y="1320666"/>
            <a:ext cx="2197264" cy="1922987"/>
          </a:xfrm>
          <a:custGeom>
            <a:avLst/>
            <a:gdLst/>
            <a:ahLst/>
            <a:cxnLst/>
            <a:rect l="l" t="t" r="r" b="b"/>
            <a:pathLst>
              <a:path w="1018" h="943" extrusionOk="0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09550" tIns="54775" rIns="109550" bIns="547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1" name="Google Shape;151;p24"/>
          <p:cNvSpPr/>
          <p:nvPr/>
        </p:nvSpPr>
        <p:spPr>
          <a:xfrm>
            <a:off x="3522899" y="2126219"/>
            <a:ext cx="2201823" cy="2066006"/>
          </a:xfrm>
          <a:custGeom>
            <a:avLst/>
            <a:gdLst/>
            <a:ahLst/>
            <a:cxnLst/>
            <a:rect l="l" t="t" r="r" b="b"/>
            <a:pathLst>
              <a:path w="1020" h="1013" extrusionOk="0">
                <a:moveTo>
                  <a:pt x="325" y="421"/>
                </a:moveTo>
                <a:cubicBezTo>
                  <a:pt x="325" y="421"/>
                  <a:pt x="249" y="349"/>
                  <a:pt x="249" y="230"/>
                </a:cubicBezTo>
                <a:cubicBezTo>
                  <a:pt x="249" y="116"/>
                  <a:pt x="322" y="34"/>
                  <a:pt x="439" y="2"/>
                </a:cubicBezTo>
                <a:cubicBezTo>
                  <a:pt x="439" y="2"/>
                  <a:pt x="437" y="0"/>
                  <a:pt x="437" y="0"/>
                </a:cubicBezTo>
                <a:cubicBezTo>
                  <a:pt x="194" y="38"/>
                  <a:pt x="0" y="248"/>
                  <a:pt x="0" y="503"/>
                </a:cubicBezTo>
                <a:cubicBezTo>
                  <a:pt x="0" y="785"/>
                  <a:pt x="228" y="1013"/>
                  <a:pt x="510" y="1013"/>
                </a:cubicBezTo>
                <a:cubicBezTo>
                  <a:pt x="792" y="1013"/>
                  <a:pt x="1020" y="785"/>
                  <a:pt x="1020" y="503"/>
                </a:cubicBezTo>
                <a:cubicBezTo>
                  <a:pt x="1020" y="503"/>
                  <a:pt x="679" y="804"/>
                  <a:pt x="325" y="4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09550" tIns="54775" rIns="109550" bIns="547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2" name="Google Shape;152;p24"/>
          <p:cNvSpPr txBox="1"/>
          <p:nvPr/>
        </p:nvSpPr>
        <p:spPr>
          <a:xfrm>
            <a:off x="3437328" y="173742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3" name="Google Shape;153;p24"/>
          <p:cNvSpPr txBox="1"/>
          <p:nvPr/>
        </p:nvSpPr>
        <p:spPr>
          <a:xfrm>
            <a:off x="5422878" y="2188350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54" name="Google Shape;154;p24"/>
          <p:cNvSpPr txBox="1"/>
          <p:nvPr/>
        </p:nvSpPr>
        <p:spPr>
          <a:xfrm>
            <a:off x="3969528" y="340507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4_1">
  <p:cSld name="CUSTOM_1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/>
          <p:nvPr/>
        </p:nvSpPr>
        <p:spPr>
          <a:xfrm>
            <a:off x="3036788" y="1364028"/>
            <a:ext cx="1519962" cy="1966570"/>
          </a:xfrm>
          <a:custGeom>
            <a:avLst/>
            <a:gdLst/>
            <a:ahLst/>
            <a:cxnLst/>
            <a:rect l="l" t="t" r="r" b="b"/>
            <a:pathLst>
              <a:path w="4983482" h="6447770" extrusionOk="0">
                <a:moveTo>
                  <a:pt x="4983482" y="0"/>
                </a:moveTo>
                <a:lnTo>
                  <a:pt x="4983482" y="1152"/>
                </a:lnTo>
                <a:lnTo>
                  <a:pt x="4884042" y="6173"/>
                </a:lnTo>
                <a:cubicBezTo>
                  <a:pt x="4168136" y="78877"/>
                  <a:pt x="3609474" y="683482"/>
                  <a:pt x="3609474" y="1418570"/>
                </a:cubicBezTo>
                <a:cubicBezTo>
                  <a:pt x="3609474" y="2107715"/>
                  <a:pt x="4100486" y="2682178"/>
                  <a:pt x="4751750" y="2811200"/>
                </a:cubicBezTo>
                <a:lnTo>
                  <a:pt x="4877001" y="2829915"/>
                </a:lnTo>
                <a:lnTo>
                  <a:pt x="4799835" y="2833812"/>
                </a:lnTo>
                <a:cubicBezTo>
                  <a:pt x="3688520" y="2946672"/>
                  <a:pt x="2821298" y="3885212"/>
                  <a:pt x="2821298" y="5026303"/>
                </a:cubicBezTo>
                <a:lnTo>
                  <a:pt x="2829563" y="5189982"/>
                </a:lnTo>
                <a:lnTo>
                  <a:pt x="2810610" y="5314168"/>
                </a:lnTo>
                <a:cubicBezTo>
                  <a:pt x="2678226" y="5961114"/>
                  <a:pt x="2105809" y="6447770"/>
                  <a:pt x="1419727" y="6447770"/>
                </a:cubicBezTo>
                <a:cubicBezTo>
                  <a:pt x="635633" y="6447770"/>
                  <a:pt x="0" y="5812137"/>
                  <a:pt x="0" y="5028043"/>
                </a:cubicBezTo>
                <a:lnTo>
                  <a:pt x="2309" y="4982324"/>
                </a:lnTo>
                <a:lnTo>
                  <a:pt x="1157" y="4982324"/>
                </a:lnTo>
                <a:lnTo>
                  <a:pt x="6545" y="4769242"/>
                </a:lnTo>
                <a:cubicBezTo>
                  <a:pt x="136898" y="2197684"/>
                  <a:pt x="2198840" y="135741"/>
                  <a:pt x="4770399" y="538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5"/>
          <p:cNvSpPr/>
          <p:nvPr/>
        </p:nvSpPr>
        <p:spPr>
          <a:xfrm>
            <a:off x="4138040" y="1363675"/>
            <a:ext cx="1966570" cy="1519962"/>
          </a:xfrm>
          <a:custGeom>
            <a:avLst/>
            <a:gdLst/>
            <a:ahLst/>
            <a:cxnLst/>
            <a:rect l="l" t="t" r="r" b="b"/>
            <a:pathLst>
              <a:path w="6447769" h="4983482" extrusionOk="0">
                <a:moveTo>
                  <a:pt x="1419727" y="0"/>
                </a:moveTo>
                <a:lnTo>
                  <a:pt x="1465447" y="2309"/>
                </a:lnTo>
                <a:lnTo>
                  <a:pt x="1465447" y="1157"/>
                </a:lnTo>
                <a:lnTo>
                  <a:pt x="1678528" y="6545"/>
                </a:lnTo>
                <a:cubicBezTo>
                  <a:pt x="4250087" y="136898"/>
                  <a:pt x="6312029" y="2198841"/>
                  <a:pt x="6442381" y="4770399"/>
                </a:cubicBezTo>
                <a:lnTo>
                  <a:pt x="6447769" y="4983482"/>
                </a:lnTo>
                <a:lnTo>
                  <a:pt x="6446619" y="4983482"/>
                </a:lnTo>
                <a:lnTo>
                  <a:pt x="6441597" y="4884041"/>
                </a:lnTo>
                <a:cubicBezTo>
                  <a:pt x="6368893" y="4168135"/>
                  <a:pt x="5764288" y="3609473"/>
                  <a:pt x="5029200" y="3609473"/>
                </a:cubicBezTo>
                <a:cubicBezTo>
                  <a:pt x="4294112" y="3609473"/>
                  <a:pt x="3689507" y="4168135"/>
                  <a:pt x="3616803" y="4884041"/>
                </a:cubicBezTo>
                <a:lnTo>
                  <a:pt x="3614562" y="4928423"/>
                </a:lnTo>
                <a:lnTo>
                  <a:pt x="3608185" y="4802127"/>
                </a:lnTo>
                <a:cubicBezTo>
                  <a:pt x="3495325" y="3690812"/>
                  <a:pt x="2556784" y="2823590"/>
                  <a:pt x="1415693" y="2823590"/>
                </a:cubicBezTo>
                <a:lnTo>
                  <a:pt x="1267636" y="2831067"/>
                </a:lnTo>
                <a:lnTo>
                  <a:pt x="1133602" y="2810611"/>
                </a:lnTo>
                <a:cubicBezTo>
                  <a:pt x="486657" y="2678226"/>
                  <a:pt x="0" y="2105810"/>
                  <a:pt x="0" y="1419727"/>
                </a:cubicBezTo>
                <a:cubicBezTo>
                  <a:pt x="0" y="635633"/>
                  <a:pt x="635633" y="0"/>
                  <a:pt x="141972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5"/>
          <p:cNvSpPr/>
          <p:nvPr/>
        </p:nvSpPr>
        <p:spPr>
          <a:xfrm>
            <a:off x="3037141" y="2911624"/>
            <a:ext cx="1966570" cy="1519962"/>
          </a:xfrm>
          <a:custGeom>
            <a:avLst/>
            <a:gdLst/>
            <a:ahLst/>
            <a:cxnLst/>
            <a:rect l="l" t="t" r="r" b="b"/>
            <a:pathLst>
              <a:path w="6447771" h="4983481" extrusionOk="0">
                <a:moveTo>
                  <a:pt x="0" y="0"/>
                </a:moveTo>
                <a:lnTo>
                  <a:pt x="1152" y="0"/>
                </a:lnTo>
                <a:lnTo>
                  <a:pt x="6173" y="99439"/>
                </a:lnTo>
                <a:cubicBezTo>
                  <a:pt x="78877" y="815345"/>
                  <a:pt x="683482" y="1374007"/>
                  <a:pt x="1418570" y="1374007"/>
                </a:cubicBezTo>
                <a:cubicBezTo>
                  <a:pt x="2107715" y="1374007"/>
                  <a:pt x="2682178" y="882996"/>
                  <a:pt x="2811200" y="231731"/>
                </a:cubicBezTo>
                <a:lnTo>
                  <a:pt x="2828419" y="116492"/>
                </a:lnTo>
                <a:lnTo>
                  <a:pt x="2831519" y="177872"/>
                </a:lnTo>
                <a:cubicBezTo>
                  <a:pt x="2944379" y="1289187"/>
                  <a:pt x="3882919" y="2156409"/>
                  <a:pt x="5024010" y="2156409"/>
                </a:cubicBezTo>
                <a:lnTo>
                  <a:pt x="5148631" y="2150116"/>
                </a:lnTo>
                <a:lnTo>
                  <a:pt x="5173203" y="2151357"/>
                </a:lnTo>
                <a:cubicBezTo>
                  <a:pt x="5889109" y="2224061"/>
                  <a:pt x="6447771" y="2828666"/>
                  <a:pt x="6447771" y="3563754"/>
                </a:cubicBezTo>
                <a:cubicBezTo>
                  <a:pt x="6447771" y="4347848"/>
                  <a:pt x="5812138" y="4983481"/>
                  <a:pt x="5028044" y="4983481"/>
                </a:cubicBezTo>
                <a:lnTo>
                  <a:pt x="4982325" y="4981172"/>
                </a:lnTo>
                <a:lnTo>
                  <a:pt x="4982325" y="4982324"/>
                </a:lnTo>
                <a:lnTo>
                  <a:pt x="4769242" y="4976936"/>
                </a:lnTo>
                <a:cubicBezTo>
                  <a:pt x="2197683" y="4846583"/>
                  <a:pt x="135741" y="2784641"/>
                  <a:pt x="5388" y="2130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5"/>
          <p:cNvSpPr/>
          <p:nvPr/>
        </p:nvSpPr>
        <p:spPr>
          <a:xfrm>
            <a:off x="4585148" y="2464634"/>
            <a:ext cx="1519961" cy="1966570"/>
          </a:xfrm>
          <a:custGeom>
            <a:avLst/>
            <a:gdLst/>
            <a:ahLst/>
            <a:cxnLst/>
            <a:rect l="l" t="t" r="r" b="b"/>
            <a:pathLst>
              <a:path w="4983480" h="6447772" extrusionOk="0">
                <a:moveTo>
                  <a:pt x="3563753" y="0"/>
                </a:moveTo>
                <a:cubicBezTo>
                  <a:pt x="4347847" y="0"/>
                  <a:pt x="4983480" y="635633"/>
                  <a:pt x="4983480" y="1419727"/>
                </a:cubicBezTo>
                <a:lnTo>
                  <a:pt x="4981172" y="1465449"/>
                </a:lnTo>
                <a:lnTo>
                  <a:pt x="4982322" y="1465449"/>
                </a:lnTo>
                <a:lnTo>
                  <a:pt x="4976934" y="1678530"/>
                </a:lnTo>
                <a:cubicBezTo>
                  <a:pt x="4846582" y="4250089"/>
                  <a:pt x="2784640" y="6312031"/>
                  <a:pt x="213081" y="6442384"/>
                </a:cubicBezTo>
                <a:lnTo>
                  <a:pt x="0" y="6447772"/>
                </a:lnTo>
                <a:lnTo>
                  <a:pt x="0" y="6446619"/>
                </a:lnTo>
                <a:lnTo>
                  <a:pt x="99439" y="6441598"/>
                </a:lnTo>
                <a:cubicBezTo>
                  <a:pt x="815345" y="6368894"/>
                  <a:pt x="1374007" y="5764289"/>
                  <a:pt x="1374007" y="5029201"/>
                </a:cubicBezTo>
                <a:cubicBezTo>
                  <a:pt x="1374007" y="4294113"/>
                  <a:pt x="815345" y="3689508"/>
                  <a:pt x="99439" y="3616804"/>
                </a:cubicBezTo>
                <a:lnTo>
                  <a:pt x="74876" y="3615564"/>
                </a:lnTo>
                <a:lnTo>
                  <a:pt x="175579" y="3610479"/>
                </a:lnTo>
                <a:cubicBezTo>
                  <a:pt x="1286894" y="3497619"/>
                  <a:pt x="2154116" y="2559078"/>
                  <a:pt x="2154116" y="1417987"/>
                </a:cubicBezTo>
                <a:lnTo>
                  <a:pt x="2149115" y="1318948"/>
                </a:lnTo>
                <a:lnTo>
                  <a:pt x="2151356" y="1274568"/>
                </a:lnTo>
                <a:cubicBezTo>
                  <a:pt x="2224060" y="558662"/>
                  <a:pt x="2828665" y="0"/>
                  <a:pt x="356375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5"/>
          <p:cNvSpPr txBox="1">
            <a:spLocks noGrp="1"/>
          </p:cNvSpPr>
          <p:nvPr>
            <p:ph type="subTitle" idx="1"/>
          </p:nvPr>
        </p:nvSpPr>
        <p:spPr>
          <a:xfrm>
            <a:off x="467425" y="1394975"/>
            <a:ext cx="219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5"/>
          <p:cNvSpPr txBox="1"/>
          <p:nvPr/>
        </p:nvSpPr>
        <p:spPr>
          <a:xfrm>
            <a:off x="3240103" y="264252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4305541" y="161187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5421603" y="2642525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4" name="Google Shape;164;p25"/>
          <p:cNvSpPr txBox="1"/>
          <p:nvPr/>
        </p:nvSpPr>
        <p:spPr>
          <a:xfrm>
            <a:off x="4305541" y="3817250"/>
            <a:ext cx="532200" cy="3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300" b="1">
                <a:solidFill>
                  <a:schemeClr val="lt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04</a:t>
            </a:r>
            <a:endParaRPr sz="500" b="1"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65" name="Google Shape;165;p25"/>
          <p:cNvSpPr txBox="1">
            <a:spLocks noGrp="1"/>
          </p:cNvSpPr>
          <p:nvPr>
            <p:ph type="subTitle" idx="2"/>
          </p:nvPr>
        </p:nvSpPr>
        <p:spPr>
          <a:xfrm>
            <a:off x="467425" y="3096425"/>
            <a:ext cx="219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5"/>
          <p:cNvSpPr txBox="1">
            <a:spLocks noGrp="1"/>
          </p:cNvSpPr>
          <p:nvPr>
            <p:ph type="subTitle" idx="3"/>
          </p:nvPr>
        </p:nvSpPr>
        <p:spPr>
          <a:xfrm>
            <a:off x="6302925" y="1394975"/>
            <a:ext cx="22773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5"/>
          <p:cNvSpPr txBox="1">
            <a:spLocks noGrp="1"/>
          </p:cNvSpPr>
          <p:nvPr>
            <p:ph type="subTitle" idx="4"/>
          </p:nvPr>
        </p:nvSpPr>
        <p:spPr>
          <a:xfrm>
            <a:off x="6302925" y="3096425"/>
            <a:ext cx="22773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300"/>
              <a:buFont typeface="Open Sans Medium"/>
              <a:buNone/>
              <a:defRPr sz="13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4_2">
  <p:cSld name="CUSTOM_2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/>
          <p:nvPr/>
        </p:nvSpPr>
        <p:spPr>
          <a:xfrm>
            <a:off x="3734770" y="1278900"/>
            <a:ext cx="1658390" cy="1638576"/>
          </a:xfrm>
          <a:custGeom>
            <a:avLst/>
            <a:gdLst/>
            <a:ahLst/>
            <a:cxnLst/>
            <a:rect l="l" t="t" r="r" b="b"/>
            <a:pathLst>
              <a:path w="21429" h="20851" extrusionOk="0">
                <a:moveTo>
                  <a:pt x="1" y="10736"/>
                </a:moveTo>
                <a:cubicBezTo>
                  <a:pt x="-74" y="5791"/>
                  <a:pt x="3035" y="2106"/>
                  <a:pt x="7007" y="666"/>
                </a:cubicBezTo>
                <a:cubicBezTo>
                  <a:pt x="10907" y="-749"/>
                  <a:pt x="15586" y="18"/>
                  <a:pt x="18852" y="3666"/>
                </a:cubicBezTo>
                <a:cubicBezTo>
                  <a:pt x="19974" y="4919"/>
                  <a:pt x="20705" y="6356"/>
                  <a:pt x="21094" y="7850"/>
                </a:cubicBezTo>
                <a:cubicBezTo>
                  <a:pt x="21476" y="9323"/>
                  <a:pt x="21526" y="10854"/>
                  <a:pt x="21272" y="12327"/>
                </a:cubicBezTo>
                <a:cubicBezTo>
                  <a:pt x="20780" y="15178"/>
                  <a:pt x="19147" y="17844"/>
                  <a:pt x="16446" y="19576"/>
                </a:cubicBezTo>
                <a:lnTo>
                  <a:pt x="17659" y="20851"/>
                </a:lnTo>
                <a:lnTo>
                  <a:pt x="11189" y="20851"/>
                </a:lnTo>
                <a:lnTo>
                  <a:pt x="11189" y="14426"/>
                </a:lnTo>
                <a:lnTo>
                  <a:pt x="12489" y="15726"/>
                </a:lnTo>
                <a:cubicBezTo>
                  <a:pt x="14377" y="15044"/>
                  <a:pt x="15587" y="13538"/>
                  <a:pt x="16008" y="11843"/>
                </a:cubicBezTo>
                <a:cubicBezTo>
                  <a:pt x="16411" y="10218"/>
                  <a:pt x="16091" y="8391"/>
                  <a:pt x="14774" y="6995"/>
                </a:cubicBezTo>
                <a:cubicBezTo>
                  <a:pt x="12838" y="4944"/>
                  <a:pt x="10165" y="4773"/>
                  <a:pt x="8134" y="5864"/>
                </a:cubicBezTo>
                <a:cubicBezTo>
                  <a:pt x="7076" y="6433"/>
                  <a:pt x="6213" y="7336"/>
                  <a:pt x="5717" y="8432"/>
                </a:cubicBezTo>
                <a:cubicBezTo>
                  <a:pt x="5210" y="9552"/>
                  <a:pt x="5082" y="10878"/>
                  <a:pt x="5520" y="12293"/>
                </a:cubicBezTo>
                <a:cubicBezTo>
                  <a:pt x="4660" y="11758"/>
                  <a:pt x="3725" y="11352"/>
                  <a:pt x="2745" y="11089"/>
                </a:cubicBezTo>
                <a:cubicBezTo>
                  <a:pt x="1851" y="10849"/>
                  <a:pt x="928" y="10730"/>
                  <a:pt x="1" y="1073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1" name="Google Shape;171;p26"/>
          <p:cNvSpPr txBox="1">
            <a:spLocks noGrp="1"/>
          </p:cNvSpPr>
          <p:nvPr>
            <p:ph type="subTitle" idx="1"/>
          </p:nvPr>
        </p:nvSpPr>
        <p:spPr>
          <a:xfrm>
            <a:off x="6368675" y="1394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Open Sans Medium"/>
              <a:buNone/>
              <a:defRPr sz="1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6"/>
          <p:cNvSpPr/>
          <p:nvPr/>
        </p:nvSpPr>
        <p:spPr>
          <a:xfrm>
            <a:off x="2902137" y="2119803"/>
            <a:ext cx="1623325" cy="1665656"/>
          </a:xfrm>
          <a:custGeom>
            <a:avLst/>
            <a:gdLst/>
            <a:ahLst/>
            <a:cxnLst/>
            <a:rect l="l" t="t" r="r" b="b"/>
            <a:pathLst>
              <a:path w="21501" h="20867" extrusionOk="0">
                <a:moveTo>
                  <a:pt x="21501" y="3787"/>
                </a:moveTo>
                <a:lnTo>
                  <a:pt x="21501" y="9990"/>
                </a:lnTo>
                <a:lnTo>
                  <a:pt x="14929" y="9990"/>
                </a:lnTo>
                <a:lnTo>
                  <a:pt x="16281" y="8704"/>
                </a:lnTo>
                <a:cubicBezTo>
                  <a:pt x="14580" y="4140"/>
                  <a:pt x="7864" y="3920"/>
                  <a:pt x="5837" y="8362"/>
                </a:cubicBezTo>
                <a:cubicBezTo>
                  <a:pt x="4878" y="10464"/>
                  <a:pt x="5470" y="12605"/>
                  <a:pt x="6862" y="14040"/>
                </a:cubicBezTo>
                <a:cubicBezTo>
                  <a:pt x="8248" y="15468"/>
                  <a:pt x="10429" y="16200"/>
                  <a:pt x="12713" y="15502"/>
                </a:cubicBezTo>
                <a:cubicBezTo>
                  <a:pt x="12159" y="16331"/>
                  <a:pt x="11733" y="17232"/>
                  <a:pt x="11448" y="18175"/>
                </a:cubicBezTo>
                <a:cubicBezTo>
                  <a:pt x="11183" y="19051"/>
                  <a:pt x="11042" y="19956"/>
                  <a:pt x="11027" y="20867"/>
                </a:cubicBezTo>
                <a:cubicBezTo>
                  <a:pt x="7844" y="20900"/>
                  <a:pt x="4992" y="19642"/>
                  <a:pt x="2992" y="17624"/>
                </a:cubicBezTo>
                <a:cubicBezTo>
                  <a:pt x="1979" y="16603"/>
                  <a:pt x="1184" y="15386"/>
                  <a:pt x="666" y="14048"/>
                </a:cubicBezTo>
                <a:cubicBezTo>
                  <a:pt x="145" y="12705"/>
                  <a:pt x="-99" y="11235"/>
                  <a:pt x="38" y="9702"/>
                </a:cubicBezTo>
                <a:cubicBezTo>
                  <a:pt x="256" y="7262"/>
                  <a:pt x="1257" y="5184"/>
                  <a:pt x="2727" y="3588"/>
                </a:cubicBezTo>
                <a:cubicBezTo>
                  <a:pt x="4232" y="1956"/>
                  <a:pt x="6226" y="831"/>
                  <a:pt x="8406" y="316"/>
                </a:cubicBezTo>
                <a:cubicBezTo>
                  <a:pt x="12706" y="-700"/>
                  <a:pt x="17572" y="711"/>
                  <a:pt x="20335" y="4861"/>
                </a:cubicBezTo>
                <a:lnTo>
                  <a:pt x="21501" y="37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3" name="Google Shape;173;p26"/>
          <p:cNvSpPr/>
          <p:nvPr/>
        </p:nvSpPr>
        <p:spPr>
          <a:xfrm>
            <a:off x="4601972" y="2120103"/>
            <a:ext cx="1639864" cy="1665623"/>
          </a:xfrm>
          <a:custGeom>
            <a:avLst/>
            <a:gdLst/>
            <a:ahLst/>
            <a:cxnLst/>
            <a:rect l="l" t="t" r="r" b="b"/>
            <a:pathLst>
              <a:path w="21467" h="21208" extrusionOk="0">
                <a:moveTo>
                  <a:pt x="10372" y="3"/>
                </a:moveTo>
                <a:cubicBezTo>
                  <a:pt x="10348" y="975"/>
                  <a:pt x="10194" y="1941"/>
                  <a:pt x="9914" y="2875"/>
                </a:cubicBezTo>
                <a:cubicBezTo>
                  <a:pt x="9631" y="3818"/>
                  <a:pt x="9222" y="4720"/>
                  <a:pt x="8697" y="5558"/>
                </a:cubicBezTo>
                <a:cubicBezTo>
                  <a:pt x="10843" y="4811"/>
                  <a:pt x="12957" y="5403"/>
                  <a:pt x="14390" y="6707"/>
                </a:cubicBezTo>
                <a:cubicBezTo>
                  <a:pt x="15803" y="7993"/>
                  <a:pt x="16564" y="9984"/>
                  <a:pt x="15935" y="12092"/>
                </a:cubicBezTo>
                <a:cubicBezTo>
                  <a:pt x="15185" y="14609"/>
                  <a:pt x="13018" y="15950"/>
                  <a:pt x="10791" y="16004"/>
                </a:cubicBezTo>
                <a:cubicBezTo>
                  <a:pt x="9683" y="16031"/>
                  <a:pt x="8573" y="15737"/>
                  <a:pt x="7616" y="15155"/>
                </a:cubicBezTo>
                <a:cubicBezTo>
                  <a:pt x="6612" y="14545"/>
                  <a:pt x="5769" y="13615"/>
                  <a:pt x="5249" y="12354"/>
                </a:cubicBezTo>
                <a:lnTo>
                  <a:pt x="6505" y="11107"/>
                </a:lnTo>
                <a:lnTo>
                  <a:pt x="0" y="11107"/>
                </a:lnTo>
                <a:lnTo>
                  <a:pt x="0" y="17436"/>
                </a:lnTo>
                <a:lnTo>
                  <a:pt x="1358" y="16110"/>
                </a:lnTo>
                <a:cubicBezTo>
                  <a:pt x="3668" y="19863"/>
                  <a:pt x="7726" y="21521"/>
                  <a:pt x="11614" y="21159"/>
                </a:cubicBezTo>
                <a:cubicBezTo>
                  <a:pt x="13439" y="20989"/>
                  <a:pt x="15221" y="20372"/>
                  <a:pt x="16771" y="19348"/>
                </a:cubicBezTo>
                <a:cubicBezTo>
                  <a:pt x="18313" y="18329"/>
                  <a:pt x="19638" y="16901"/>
                  <a:pt x="20512" y="15040"/>
                </a:cubicBezTo>
                <a:cubicBezTo>
                  <a:pt x="21361" y="13233"/>
                  <a:pt x="21600" y="11358"/>
                  <a:pt x="21401" y="9578"/>
                </a:cubicBezTo>
                <a:cubicBezTo>
                  <a:pt x="21204" y="7817"/>
                  <a:pt x="20575" y="6137"/>
                  <a:pt x="19586" y="4691"/>
                </a:cubicBezTo>
                <a:cubicBezTo>
                  <a:pt x="17644" y="1852"/>
                  <a:pt x="14322" y="-79"/>
                  <a:pt x="10372" y="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4" name="Google Shape;174;p26"/>
          <p:cNvSpPr/>
          <p:nvPr/>
        </p:nvSpPr>
        <p:spPr>
          <a:xfrm>
            <a:off x="3733047" y="2990677"/>
            <a:ext cx="1662404" cy="1639761"/>
          </a:xfrm>
          <a:custGeom>
            <a:avLst/>
            <a:gdLst/>
            <a:ahLst/>
            <a:cxnLst/>
            <a:rect l="l" t="t" r="r" b="b"/>
            <a:pathLst>
              <a:path w="21501" h="21446" extrusionOk="0">
                <a:moveTo>
                  <a:pt x="3765" y="0"/>
                </a:moveTo>
                <a:lnTo>
                  <a:pt x="10283" y="0"/>
                </a:lnTo>
                <a:lnTo>
                  <a:pt x="10283" y="6590"/>
                </a:lnTo>
                <a:lnTo>
                  <a:pt x="8990" y="5343"/>
                </a:lnTo>
                <a:cubicBezTo>
                  <a:pt x="7519" y="5878"/>
                  <a:pt x="6512" y="6832"/>
                  <a:pt x="5929" y="7968"/>
                </a:cubicBezTo>
                <a:cubicBezTo>
                  <a:pt x="5337" y="9121"/>
                  <a:pt x="5179" y="10464"/>
                  <a:pt x="5446" y="11727"/>
                </a:cubicBezTo>
                <a:cubicBezTo>
                  <a:pt x="5970" y="14204"/>
                  <a:pt x="8090" y="16272"/>
                  <a:pt x="11243" y="16062"/>
                </a:cubicBezTo>
                <a:cubicBezTo>
                  <a:pt x="12115" y="16003"/>
                  <a:pt x="12895" y="15724"/>
                  <a:pt x="13572" y="15302"/>
                </a:cubicBezTo>
                <a:cubicBezTo>
                  <a:pt x="14286" y="14856"/>
                  <a:pt x="14889" y="14248"/>
                  <a:pt x="15335" y="13548"/>
                </a:cubicBezTo>
                <a:cubicBezTo>
                  <a:pt x="16207" y="12178"/>
                  <a:pt x="16504" y="10431"/>
                  <a:pt x="15928" y="8703"/>
                </a:cubicBezTo>
                <a:cubicBezTo>
                  <a:pt x="16792" y="9263"/>
                  <a:pt x="17732" y="9692"/>
                  <a:pt x="18718" y="9979"/>
                </a:cubicBezTo>
                <a:cubicBezTo>
                  <a:pt x="19623" y="10242"/>
                  <a:pt x="20559" y="10383"/>
                  <a:pt x="21501" y="10396"/>
                </a:cubicBezTo>
                <a:cubicBezTo>
                  <a:pt x="21505" y="12780"/>
                  <a:pt x="20816" y="14901"/>
                  <a:pt x="19662" y="16639"/>
                </a:cubicBezTo>
                <a:cubicBezTo>
                  <a:pt x="18516" y="18366"/>
                  <a:pt x="16908" y="19721"/>
                  <a:pt x="15053" y="20543"/>
                </a:cubicBezTo>
                <a:cubicBezTo>
                  <a:pt x="13325" y="21308"/>
                  <a:pt x="11408" y="21600"/>
                  <a:pt x="9505" y="21369"/>
                </a:cubicBezTo>
                <a:cubicBezTo>
                  <a:pt x="7408" y="21114"/>
                  <a:pt x="5325" y="20227"/>
                  <a:pt x="3541" y="18603"/>
                </a:cubicBezTo>
                <a:cubicBezTo>
                  <a:pt x="2210" y="17392"/>
                  <a:pt x="1279" y="15930"/>
                  <a:pt x="702" y="14376"/>
                </a:cubicBezTo>
                <a:cubicBezTo>
                  <a:pt x="131" y="12837"/>
                  <a:pt x="-95" y="11201"/>
                  <a:pt x="36" y="9594"/>
                </a:cubicBezTo>
                <a:cubicBezTo>
                  <a:pt x="300" y="6352"/>
                  <a:pt x="2013" y="3238"/>
                  <a:pt x="5065" y="1365"/>
                </a:cubicBezTo>
                <a:lnTo>
                  <a:pt x="3765" y="0"/>
                </a:lnTo>
                <a:close/>
              </a:path>
            </a:pathLst>
          </a:custGeom>
          <a:solidFill>
            <a:srgbClr val="437DB2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5" name="Google Shape;175;p26"/>
          <p:cNvSpPr/>
          <p:nvPr/>
        </p:nvSpPr>
        <p:spPr>
          <a:xfrm>
            <a:off x="3736306" y="1917864"/>
            <a:ext cx="423758" cy="316332"/>
          </a:xfrm>
          <a:custGeom>
            <a:avLst/>
            <a:gdLst/>
            <a:ahLst/>
            <a:cxnLst/>
            <a:rect l="l" t="t" r="r" b="b"/>
            <a:pathLst>
              <a:path w="21579" h="21600" extrusionOk="0">
                <a:moveTo>
                  <a:pt x="21579" y="21600"/>
                </a:moveTo>
                <a:cubicBezTo>
                  <a:pt x="20965" y="19090"/>
                  <a:pt x="20631" y="16471"/>
                  <a:pt x="20586" y="13829"/>
                </a:cubicBezTo>
                <a:cubicBezTo>
                  <a:pt x="20543" y="11244"/>
                  <a:pt x="20778" y="8664"/>
                  <a:pt x="21284" y="6170"/>
                </a:cubicBezTo>
                <a:cubicBezTo>
                  <a:pt x="18128" y="4224"/>
                  <a:pt x="14832" y="2720"/>
                  <a:pt x="11448" y="1683"/>
                </a:cubicBezTo>
                <a:cubicBezTo>
                  <a:pt x="8066" y="648"/>
                  <a:pt x="4614" y="84"/>
                  <a:pt x="1146" y="0"/>
                </a:cubicBezTo>
                <a:cubicBezTo>
                  <a:pt x="743" y="2263"/>
                  <a:pt x="445" y="4557"/>
                  <a:pt x="254" y="6870"/>
                </a:cubicBezTo>
                <a:cubicBezTo>
                  <a:pt x="62" y="9193"/>
                  <a:pt x="-21" y="11531"/>
                  <a:pt x="5" y="13868"/>
                </a:cubicBezTo>
                <a:cubicBezTo>
                  <a:pt x="3936" y="13809"/>
                  <a:pt x="7854" y="14499"/>
                  <a:pt x="11642" y="15919"/>
                </a:cubicBezTo>
                <a:cubicBezTo>
                  <a:pt x="15124" y="17224"/>
                  <a:pt x="18464" y="19134"/>
                  <a:pt x="21579" y="2160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6" name="Google Shape;176;p26"/>
          <p:cNvSpPr/>
          <p:nvPr/>
        </p:nvSpPr>
        <p:spPr>
          <a:xfrm>
            <a:off x="3532785" y="3357930"/>
            <a:ext cx="325512" cy="426509"/>
          </a:xfrm>
          <a:custGeom>
            <a:avLst/>
            <a:gdLst/>
            <a:ahLst/>
            <a:cxnLst/>
            <a:rect l="l" t="t" r="r" b="b"/>
            <a:pathLst>
              <a:path w="21600" h="21579" extrusionOk="0">
                <a:moveTo>
                  <a:pt x="21600" y="0"/>
                </a:moveTo>
                <a:cubicBezTo>
                  <a:pt x="19109" y="597"/>
                  <a:pt x="16522" y="932"/>
                  <a:pt x="13913" y="995"/>
                </a:cubicBezTo>
                <a:cubicBezTo>
                  <a:pt x="11327" y="1058"/>
                  <a:pt x="8742" y="853"/>
                  <a:pt x="6227" y="387"/>
                </a:cubicBezTo>
                <a:cubicBezTo>
                  <a:pt x="4357" y="3529"/>
                  <a:pt x="2888" y="6802"/>
                  <a:pt x="1843" y="10161"/>
                </a:cubicBezTo>
                <a:cubicBezTo>
                  <a:pt x="803" y="13498"/>
                  <a:pt x="186" y="16905"/>
                  <a:pt x="0" y="20333"/>
                </a:cubicBezTo>
                <a:cubicBezTo>
                  <a:pt x="2248" y="20780"/>
                  <a:pt x="4534" y="21109"/>
                  <a:pt x="6842" y="21316"/>
                </a:cubicBezTo>
                <a:cubicBezTo>
                  <a:pt x="9039" y="21513"/>
                  <a:pt x="11250" y="21600"/>
                  <a:pt x="13462" y="21575"/>
                </a:cubicBezTo>
                <a:cubicBezTo>
                  <a:pt x="13546" y="17890"/>
                  <a:pt x="14247" y="14228"/>
                  <a:pt x="15549" y="10679"/>
                </a:cubicBezTo>
                <a:cubicBezTo>
                  <a:pt x="16926" y="6926"/>
                  <a:pt x="18961" y="3334"/>
                  <a:pt x="216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7" name="Google Shape;177;p26"/>
          <p:cNvSpPr/>
          <p:nvPr/>
        </p:nvSpPr>
        <p:spPr>
          <a:xfrm>
            <a:off x="4965248" y="3654331"/>
            <a:ext cx="427165" cy="337446"/>
          </a:xfrm>
          <a:custGeom>
            <a:avLst/>
            <a:gdLst/>
            <a:ahLst/>
            <a:cxnLst/>
            <a:rect l="l" t="t" r="r" b="b"/>
            <a:pathLst>
              <a:path w="21574" h="21600" extrusionOk="0">
                <a:moveTo>
                  <a:pt x="21568" y="8485"/>
                </a:moveTo>
                <a:cubicBezTo>
                  <a:pt x="21600" y="10739"/>
                  <a:pt x="21515" y="12993"/>
                  <a:pt x="21313" y="15232"/>
                </a:cubicBezTo>
                <a:cubicBezTo>
                  <a:pt x="21120" y="17377"/>
                  <a:pt x="20820" y="19504"/>
                  <a:pt x="20415" y="21600"/>
                </a:cubicBezTo>
                <a:cubicBezTo>
                  <a:pt x="17022" y="21426"/>
                  <a:pt x="13651" y="20820"/>
                  <a:pt x="10352" y="19792"/>
                </a:cubicBezTo>
                <a:cubicBezTo>
                  <a:pt x="7008" y="18749"/>
                  <a:pt x="3756" y="17277"/>
                  <a:pt x="646" y="15398"/>
                </a:cubicBezTo>
                <a:cubicBezTo>
                  <a:pt x="1044" y="12939"/>
                  <a:pt x="1202" y="10426"/>
                  <a:pt x="1114" y="7918"/>
                </a:cubicBezTo>
                <a:cubicBezTo>
                  <a:pt x="1020" y="5228"/>
                  <a:pt x="646" y="2565"/>
                  <a:pt x="0" y="0"/>
                </a:cubicBezTo>
                <a:cubicBezTo>
                  <a:pt x="3333" y="2760"/>
                  <a:pt x="6962" y="4892"/>
                  <a:pt x="10774" y="6331"/>
                </a:cubicBezTo>
                <a:cubicBezTo>
                  <a:pt x="14281" y="7655"/>
                  <a:pt x="17911" y="8379"/>
                  <a:pt x="21568" y="8485"/>
                </a:cubicBezTo>
                <a:close/>
              </a:path>
            </a:pathLst>
          </a:custGeom>
          <a:solidFill>
            <a:srgbClr val="325D85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8" name="Google Shape;178;p26"/>
          <p:cNvSpPr/>
          <p:nvPr/>
        </p:nvSpPr>
        <p:spPr>
          <a:xfrm>
            <a:off x="5263221" y="2119823"/>
            <a:ext cx="332640" cy="436981"/>
          </a:xfrm>
          <a:custGeom>
            <a:avLst/>
            <a:gdLst/>
            <a:ahLst/>
            <a:cxnLst/>
            <a:rect l="l" t="t" r="r" b="b"/>
            <a:pathLst>
              <a:path w="21600" h="21566" extrusionOk="0">
                <a:moveTo>
                  <a:pt x="21600" y="971"/>
                </a:moveTo>
                <a:cubicBezTo>
                  <a:pt x="21515" y="4369"/>
                  <a:pt x="20965" y="7751"/>
                  <a:pt x="19961" y="11062"/>
                </a:cubicBezTo>
                <a:cubicBezTo>
                  <a:pt x="18948" y="14404"/>
                  <a:pt x="17476" y="17656"/>
                  <a:pt x="15571" y="20764"/>
                </a:cubicBezTo>
                <a:cubicBezTo>
                  <a:pt x="13115" y="20381"/>
                  <a:pt x="10605" y="20240"/>
                  <a:pt x="8102" y="20343"/>
                </a:cubicBezTo>
                <a:cubicBezTo>
                  <a:pt x="5339" y="20458"/>
                  <a:pt x="2612" y="20869"/>
                  <a:pt x="0" y="21566"/>
                </a:cubicBezTo>
                <a:cubicBezTo>
                  <a:pt x="2626" y="18367"/>
                  <a:pt x="4673" y="14912"/>
                  <a:pt x="6083" y="11294"/>
                </a:cubicBezTo>
                <a:cubicBezTo>
                  <a:pt x="7509" y="7635"/>
                  <a:pt x="8272" y="3844"/>
                  <a:pt x="8350" y="27"/>
                </a:cubicBezTo>
                <a:cubicBezTo>
                  <a:pt x="10487" y="-34"/>
                  <a:pt x="12628" y="8"/>
                  <a:pt x="14759" y="151"/>
                </a:cubicBezTo>
                <a:cubicBezTo>
                  <a:pt x="17061" y="306"/>
                  <a:pt x="19346" y="580"/>
                  <a:pt x="21600" y="9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9050" tIns="19050" rIns="19050" bIns="190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79" name="Google Shape;179;p26"/>
          <p:cNvSpPr txBox="1"/>
          <p:nvPr/>
        </p:nvSpPr>
        <p:spPr>
          <a:xfrm>
            <a:off x="4418481" y="1943276"/>
            <a:ext cx="3207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1500" b="1">
                <a:solidFill>
                  <a:schemeClr val="accen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1500" b="1">
              <a:solidFill>
                <a:schemeClr val="accen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0" name="Google Shape;180;p26"/>
          <p:cNvSpPr txBox="1"/>
          <p:nvPr/>
        </p:nvSpPr>
        <p:spPr>
          <a:xfrm>
            <a:off x="4387426" y="3677818"/>
            <a:ext cx="3783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1500" b="1">
                <a:solidFill>
                  <a:schemeClr val="accen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 sz="1500" b="1">
              <a:solidFill>
                <a:schemeClr val="accen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1" name="Google Shape;181;p26"/>
          <p:cNvSpPr txBox="1"/>
          <p:nvPr/>
        </p:nvSpPr>
        <p:spPr>
          <a:xfrm>
            <a:off x="5244434" y="2819875"/>
            <a:ext cx="3702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1500" b="1">
                <a:solidFill>
                  <a:schemeClr val="accen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1500" b="1">
              <a:solidFill>
                <a:schemeClr val="accen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2" name="Google Shape;182;p26"/>
          <p:cNvSpPr txBox="1"/>
          <p:nvPr/>
        </p:nvSpPr>
        <p:spPr>
          <a:xfrm>
            <a:off x="3497093" y="2819875"/>
            <a:ext cx="396900" cy="26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300" tIns="17150" rIns="34300" bIns="171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1500" b="1">
                <a:solidFill>
                  <a:schemeClr val="accent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04</a:t>
            </a:r>
            <a:endParaRPr sz="1500" b="1">
              <a:solidFill>
                <a:schemeClr val="accent2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3" name="Google Shape;183;p26"/>
          <p:cNvSpPr txBox="1">
            <a:spLocks noGrp="1"/>
          </p:cNvSpPr>
          <p:nvPr>
            <p:ph type="subTitle" idx="2"/>
          </p:nvPr>
        </p:nvSpPr>
        <p:spPr>
          <a:xfrm>
            <a:off x="636867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Font typeface="Open Sans Medium"/>
              <a:buNone/>
              <a:defRPr sz="1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6"/>
          <p:cNvSpPr txBox="1">
            <a:spLocks noGrp="1"/>
          </p:cNvSpPr>
          <p:nvPr>
            <p:ph type="subTitle" idx="3"/>
          </p:nvPr>
        </p:nvSpPr>
        <p:spPr>
          <a:xfrm>
            <a:off x="470725" y="1394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Open Sans Medium"/>
              <a:buNone/>
              <a:defRPr sz="1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6"/>
          <p:cNvSpPr txBox="1">
            <a:spLocks noGrp="1"/>
          </p:cNvSpPr>
          <p:nvPr>
            <p:ph type="subTitle" idx="4"/>
          </p:nvPr>
        </p:nvSpPr>
        <p:spPr>
          <a:xfrm>
            <a:off x="47072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Open Sans Medium"/>
              <a:buNone/>
              <a:defRPr sz="12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6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4_3">
  <p:cSld name="CUSTOM_3_1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/>
          <p:nvPr/>
        </p:nvSpPr>
        <p:spPr>
          <a:xfrm>
            <a:off x="563145" y="149817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01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89" name="Google Shape;189;p27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190" name="Google Shape;190;p27"/>
          <p:cNvSpPr txBox="1">
            <a:spLocks noGrp="1"/>
          </p:cNvSpPr>
          <p:nvPr>
            <p:ph type="subTitle" idx="1"/>
          </p:nvPr>
        </p:nvSpPr>
        <p:spPr>
          <a:xfrm>
            <a:off x="1106375" y="144422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91" name="Google Shape;191;p27"/>
          <p:cNvSpPr txBox="1"/>
          <p:nvPr/>
        </p:nvSpPr>
        <p:spPr>
          <a:xfrm>
            <a:off x="4944270" y="149817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02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2" name="Google Shape;192;p27"/>
          <p:cNvSpPr txBox="1">
            <a:spLocks noGrp="1"/>
          </p:cNvSpPr>
          <p:nvPr>
            <p:ph type="subTitle" idx="2"/>
          </p:nvPr>
        </p:nvSpPr>
        <p:spPr>
          <a:xfrm>
            <a:off x="5487500" y="144422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93" name="Google Shape;193;p27"/>
          <p:cNvSpPr txBox="1"/>
          <p:nvPr/>
        </p:nvSpPr>
        <p:spPr>
          <a:xfrm>
            <a:off x="563145" y="323542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03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4" name="Google Shape;194;p27"/>
          <p:cNvSpPr txBox="1">
            <a:spLocks noGrp="1"/>
          </p:cNvSpPr>
          <p:nvPr>
            <p:ph type="subTitle" idx="3"/>
          </p:nvPr>
        </p:nvSpPr>
        <p:spPr>
          <a:xfrm>
            <a:off x="1106375" y="317417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95" name="Google Shape;195;p27"/>
          <p:cNvSpPr txBox="1"/>
          <p:nvPr/>
        </p:nvSpPr>
        <p:spPr>
          <a:xfrm>
            <a:off x="4944270" y="3235425"/>
            <a:ext cx="47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000" b="1">
                <a:solidFill>
                  <a:schemeClr val="accent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04</a:t>
            </a:r>
            <a:endParaRPr sz="2000" b="1">
              <a:solidFill>
                <a:schemeClr val="accent4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96" name="Google Shape;196;p27"/>
          <p:cNvSpPr txBox="1">
            <a:spLocks noGrp="1"/>
          </p:cNvSpPr>
          <p:nvPr>
            <p:ph type="subTitle" idx="4"/>
          </p:nvPr>
        </p:nvSpPr>
        <p:spPr>
          <a:xfrm>
            <a:off x="5487500" y="317417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04">
          <p15:clr>
            <a:srgbClr val="E46962"/>
          </p15:clr>
        </p15:guide>
        <p15:guide id="2" orient="horz" pos="979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ints 5_1">
  <p:cSld name="CUSTOM_2_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>
            <a:spLocks noGrp="1"/>
          </p:cNvSpPr>
          <p:nvPr>
            <p:ph type="subTitle" idx="1"/>
          </p:nvPr>
        </p:nvSpPr>
        <p:spPr>
          <a:xfrm>
            <a:off x="6354875" y="1183150"/>
            <a:ext cx="2318400" cy="9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subTitle" idx="2"/>
          </p:nvPr>
        </p:nvSpPr>
        <p:spPr>
          <a:xfrm>
            <a:off x="6354875" y="2399350"/>
            <a:ext cx="2318400" cy="10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00" name="Google Shape;200;p28"/>
          <p:cNvSpPr txBox="1">
            <a:spLocks noGrp="1"/>
          </p:cNvSpPr>
          <p:nvPr>
            <p:ph type="subTitle" idx="3"/>
          </p:nvPr>
        </p:nvSpPr>
        <p:spPr>
          <a:xfrm>
            <a:off x="456925" y="1278100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01" name="Google Shape;201;p28"/>
          <p:cNvSpPr txBox="1">
            <a:spLocks noGrp="1"/>
          </p:cNvSpPr>
          <p:nvPr>
            <p:ph type="subTitle" idx="4"/>
          </p:nvPr>
        </p:nvSpPr>
        <p:spPr>
          <a:xfrm>
            <a:off x="47072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02" name="Google Shape;202;p28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grpSp>
        <p:nvGrpSpPr>
          <p:cNvPr id="203" name="Google Shape;203;p28"/>
          <p:cNvGrpSpPr/>
          <p:nvPr/>
        </p:nvGrpSpPr>
        <p:grpSpPr>
          <a:xfrm>
            <a:off x="3095387" y="1241947"/>
            <a:ext cx="2953226" cy="2951755"/>
            <a:chOff x="3102288" y="1429998"/>
            <a:chExt cx="2953226" cy="2951755"/>
          </a:xfrm>
        </p:grpSpPr>
        <p:sp>
          <p:nvSpPr>
            <p:cNvPr id="204" name="Google Shape;204;p28"/>
            <p:cNvSpPr/>
            <p:nvPr/>
          </p:nvSpPr>
          <p:spPr>
            <a:xfrm>
              <a:off x="4016728" y="1429998"/>
              <a:ext cx="1634040" cy="1193736"/>
            </a:xfrm>
            <a:custGeom>
              <a:avLst/>
              <a:gdLst/>
              <a:ahLst/>
              <a:cxnLst/>
              <a:rect l="l" t="t" r="r" b="b"/>
              <a:pathLst>
                <a:path w="21600" h="21010" extrusionOk="0">
                  <a:moveTo>
                    <a:pt x="21600" y="8145"/>
                  </a:moveTo>
                  <a:cubicBezTo>
                    <a:pt x="19118" y="4624"/>
                    <a:pt x="15943" y="2102"/>
                    <a:pt x="12437" y="865"/>
                  </a:cubicBezTo>
                  <a:cubicBezTo>
                    <a:pt x="8312" y="-590"/>
                    <a:pt x="3942" y="-201"/>
                    <a:pt x="0" y="1973"/>
                  </a:cubicBezTo>
                  <a:lnTo>
                    <a:pt x="0" y="21010"/>
                  </a:lnTo>
                  <a:cubicBezTo>
                    <a:pt x="500" y="19693"/>
                    <a:pt x="1192" y="18521"/>
                    <a:pt x="2034" y="17562"/>
                  </a:cubicBezTo>
                  <a:cubicBezTo>
                    <a:pt x="2905" y="16572"/>
                    <a:pt x="3919" y="15829"/>
                    <a:pt x="5014" y="15380"/>
                  </a:cubicBezTo>
                  <a:lnTo>
                    <a:pt x="21600" y="81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05" name="Google Shape;205;p28"/>
            <p:cNvSpPr/>
            <p:nvPr/>
          </p:nvSpPr>
          <p:spPr>
            <a:xfrm>
              <a:off x="3102288" y="1570339"/>
              <a:ext cx="1038072" cy="1787832"/>
            </a:xfrm>
            <a:custGeom>
              <a:avLst/>
              <a:gdLst/>
              <a:ahLst/>
              <a:cxnLst/>
              <a:rect l="l" t="t" r="r" b="b"/>
              <a:pathLst>
                <a:path w="21156" h="21600" extrusionOk="0">
                  <a:moveTo>
                    <a:pt x="17200" y="0"/>
                  </a:moveTo>
                  <a:cubicBezTo>
                    <a:pt x="12221" y="1401"/>
                    <a:pt x="7988" y="3585"/>
                    <a:pt x="4962" y="6316"/>
                  </a:cubicBezTo>
                  <a:cubicBezTo>
                    <a:pt x="1268" y="9650"/>
                    <a:pt x="-444" y="13619"/>
                    <a:pt x="98" y="17595"/>
                  </a:cubicBezTo>
                  <a:lnTo>
                    <a:pt x="21156" y="21600"/>
                  </a:lnTo>
                  <a:cubicBezTo>
                    <a:pt x="19937" y="20911"/>
                    <a:pt x="18965" y="20084"/>
                    <a:pt x="18298" y="19168"/>
                  </a:cubicBezTo>
                  <a:cubicBezTo>
                    <a:pt x="17547" y="18136"/>
                    <a:pt x="17200" y="17017"/>
                    <a:pt x="17283" y="15894"/>
                  </a:cubicBezTo>
                  <a:lnTo>
                    <a:pt x="1720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06" name="Google Shape;206;p28"/>
            <p:cNvSpPr/>
            <p:nvPr/>
          </p:nvSpPr>
          <p:spPr>
            <a:xfrm>
              <a:off x="3115511" y="3097809"/>
              <a:ext cx="1752732" cy="12457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6445"/>
                  </a:moveTo>
                  <a:lnTo>
                    <a:pt x="13829" y="21600"/>
                  </a:lnTo>
                  <a:cubicBezTo>
                    <a:pt x="10009" y="20297"/>
                    <a:pt x="6587" y="17300"/>
                    <a:pt x="4071" y="13051"/>
                  </a:cubicBezTo>
                  <a:cubicBezTo>
                    <a:pt x="1866" y="9328"/>
                    <a:pt x="455" y="4804"/>
                    <a:pt x="0" y="0"/>
                  </a:cubicBezTo>
                  <a:lnTo>
                    <a:pt x="15759" y="7124"/>
                  </a:lnTo>
                  <a:cubicBezTo>
                    <a:pt x="16726" y="7545"/>
                    <a:pt x="17742" y="7698"/>
                    <a:pt x="18751" y="7576"/>
                  </a:cubicBezTo>
                  <a:cubicBezTo>
                    <a:pt x="19743" y="7456"/>
                    <a:pt x="20710" y="7073"/>
                    <a:pt x="21600" y="64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07" name="Google Shape;207;p28"/>
            <p:cNvSpPr/>
            <p:nvPr/>
          </p:nvSpPr>
          <p:spPr>
            <a:xfrm>
              <a:off x="4311781" y="2799840"/>
              <a:ext cx="1526364" cy="1581913"/>
            </a:xfrm>
            <a:custGeom>
              <a:avLst/>
              <a:gdLst/>
              <a:ahLst/>
              <a:cxnLst/>
              <a:rect l="l" t="t" r="r" b="b"/>
              <a:pathLst>
                <a:path w="21600" h="21243" extrusionOk="0">
                  <a:moveTo>
                    <a:pt x="12593" y="0"/>
                  </a:moveTo>
                  <a:lnTo>
                    <a:pt x="21600" y="11784"/>
                  </a:lnTo>
                  <a:cubicBezTo>
                    <a:pt x="19267" y="15419"/>
                    <a:pt x="15759" y="18239"/>
                    <a:pt x="11598" y="19826"/>
                  </a:cubicBezTo>
                  <a:cubicBezTo>
                    <a:pt x="7919" y="21229"/>
                    <a:pt x="3894" y="21600"/>
                    <a:pt x="0" y="20896"/>
                  </a:cubicBezTo>
                  <a:lnTo>
                    <a:pt x="10857" y="6567"/>
                  </a:lnTo>
                  <a:cubicBezTo>
                    <a:pt x="11599" y="5663"/>
                    <a:pt x="12137" y="4623"/>
                    <a:pt x="12439" y="3514"/>
                  </a:cubicBezTo>
                  <a:cubicBezTo>
                    <a:pt x="12751" y="2366"/>
                    <a:pt x="12804" y="1168"/>
                    <a:pt x="125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08" name="Google Shape;208;p28"/>
            <p:cNvSpPr/>
            <p:nvPr/>
          </p:nvSpPr>
          <p:spPr>
            <a:xfrm>
              <a:off x="4676823" y="1946286"/>
              <a:ext cx="1378690" cy="1668222"/>
            </a:xfrm>
            <a:custGeom>
              <a:avLst/>
              <a:gdLst/>
              <a:ahLst/>
              <a:cxnLst/>
              <a:rect l="l" t="t" r="r" b="b"/>
              <a:pathLst>
                <a:path w="21337" h="21600" extrusionOk="0">
                  <a:moveTo>
                    <a:pt x="0" y="4387"/>
                  </a:moveTo>
                  <a:lnTo>
                    <a:pt x="15846" y="0"/>
                  </a:lnTo>
                  <a:cubicBezTo>
                    <a:pt x="19012" y="3104"/>
                    <a:pt x="20914" y="6970"/>
                    <a:pt x="21275" y="11038"/>
                  </a:cubicBezTo>
                  <a:cubicBezTo>
                    <a:pt x="21600" y="14704"/>
                    <a:pt x="20656" y="18371"/>
                    <a:pt x="18557" y="21600"/>
                  </a:cubicBezTo>
                  <a:lnTo>
                    <a:pt x="6371" y="7619"/>
                  </a:lnTo>
                  <a:cubicBezTo>
                    <a:pt x="5672" y="6816"/>
                    <a:pt x="4801" y="6128"/>
                    <a:pt x="3803" y="5590"/>
                  </a:cubicBezTo>
                  <a:cubicBezTo>
                    <a:pt x="2651" y="4968"/>
                    <a:pt x="1355" y="4558"/>
                    <a:pt x="0" y="438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4275" tIns="14275" rIns="14275" bIns="1427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09" name="Google Shape;209;p28"/>
            <p:cNvSpPr txBox="1"/>
            <p:nvPr/>
          </p:nvSpPr>
          <p:spPr>
            <a:xfrm>
              <a:off x="4444343" y="1670781"/>
              <a:ext cx="3123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01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210" name="Google Shape;210;p28"/>
            <p:cNvSpPr txBox="1"/>
            <p:nvPr/>
          </p:nvSpPr>
          <p:spPr>
            <a:xfrm>
              <a:off x="5443660" y="2500224"/>
              <a:ext cx="3606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02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211" name="Google Shape;211;p28"/>
            <p:cNvSpPr txBox="1"/>
            <p:nvPr/>
          </p:nvSpPr>
          <p:spPr>
            <a:xfrm>
              <a:off x="4929328" y="3709325"/>
              <a:ext cx="3687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03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212" name="Google Shape;212;p28"/>
            <p:cNvSpPr txBox="1"/>
            <p:nvPr/>
          </p:nvSpPr>
          <p:spPr>
            <a:xfrm>
              <a:off x="3677557" y="3598802"/>
              <a:ext cx="3867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04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  <p:sp>
          <p:nvSpPr>
            <p:cNvPr id="213" name="Google Shape;213;p28"/>
            <p:cNvSpPr txBox="1"/>
            <p:nvPr/>
          </p:nvSpPr>
          <p:spPr>
            <a:xfrm>
              <a:off x="3395840" y="2345006"/>
              <a:ext cx="3804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4300" tIns="17150" rIns="34300" bIns="17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tr" sz="1600" b="1">
                  <a:solidFill>
                    <a:schemeClr val="lt1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05</a:t>
              </a:r>
              <a:endParaRPr sz="1600" b="1">
                <a:latin typeface="League Spartan"/>
                <a:ea typeface="League Spartan"/>
                <a:cs typeface="League Spartan"/>
                <a:sym typeface="League Spartan"/>
              </a:endParaRPr>
            </a:p>
          </p:txBody>
        </p:sp>
      </p:grpSp>
      <p:sp>
        <p:nvSpPr>
          <p:cNvPr id="214" name="Google Shape;214;p28"/>
          <p:cNvSpPr txBox="1">
            <a:spLocks noGrp="1"/>
          </p:cNvSpPr>
          <p:nvPr>
            <p:ph type="subTitle" idx="5"/>
          </p:nvPr>
        </p:nvSpPr>
        <p:spPr>
          <a:xfrm>
            <a:off x="6354875" y="3668350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00"/>
              <a:buFont typeface="Open Sans Medium"/>
              <a:buNone/>
              <a:defRPr sz="1100"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0B746-A014-8945-A400-F18EDBC77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0C9E1-4F91-9341-9D52-DC0D22052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00" y="1152475"/>
            <a:ext cx="8520600" cy="1264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3BA76-5944-2746-9268-047F2987B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3C41-B3CF-C649-A269-9DC86CA4CD18}" type="datetimeFigureOut">
              <a:rPr lang="en-US" smtClean="0"/>
              <a:t>6/22/2023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18821-DD19-EE4B-AB7A-C5120F14A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65AA7-ACF5-DD4C-BE11-ACC710185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91F9-F461-E649-AC47-D87FACD220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1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ague Spartan Medium"/>
              <a:buNone/>
              <a:defRPr sz="2800">
                <a:solidFill>
                  <a:schemeClr val="dk1"/>
                </a:solidFill>
                <a:latin typeface="League Spartan Medium"/>
                <a:ea typeface="League Spartan Medium"/>
                <a:cs typeface="League Spartan Medium"/>
                <a:sym typeface="League Sparta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Char char="●"/>
              <a:defRPr sz="13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●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○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Char char="■"/>
              <a:defRPr sz="12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6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dzkozanoglu@gmail.com" TargetMode="External"/><Relationship Id="rId2" Type="http://schemas.openxmlformats.org/officeDocument/2006/relationships/hyperlink" Target="mailto:denizkozanoglu@proton.me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Resim 236">
            <a:extLst>
              <a:ext uri="{FF2B5EF4-FFF2-40B4-BE49-F238E27FC236}">
                <a16:creationId xmlns:a16="http://schemas.microsoft.com/office/drawing/2014/main" id="{34FF92D7-9980-42AB-80AC-EDF5840C16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74" y="0"/>
            <a:ext cx="9162074" cy="5143500"/>
          </a:xfrm>
          <a:prstGeom prst="rect">
            <a:avLst/>
          </a:prstGeom>
        </p:spPr>
      </p:pic>
      <p:sp>
        <p:nvSpPr>
          <p:cNvPr id="240" name="object 240"/>
          <p:cNvSpPr txBox="1">
            <a:spLocks noGrp="1"/>
          </p:cNvSpPr>
          <p:nvPr>
            <p:ph type="title"/>
          </p:nvPr>
        </p:nvSpPr>
        <p:spPr>
          <a:xfrm>
            <a:off x="795825" y="-547938"/>
            <a:ext cx="7534276" cy="5527795"/>
          </a:xfrm>
          <a:prstGeom prst="rect">
            <a:avLst/>
          </a:prstGeom>
        </p:spPr>
        <p:txBody>
          <a:bodyPr spcFirstLastPara="1" vert="horz" wrap="square" lIns="0" tIns="9525" rIns="0" bIns="0" rtlCol="0" anchor="t" anchorCtr="0">
            <a:spAutoFit/>
          </a:bodyPr>
          <a:lstStyle/>
          <a:p>
            <a:pPr marL="28575" algn="ctr">
              <a:spcBef>
                <a:spcPts val="75"/>
              </a:spcBef>
            </a:pPr>
            <a:br>
              <a:rPr lang="tr-TR" sz="1725" b="1" spc="-4" dirty="0">
                <a:solidFill>
                  <a:srgbClr val="486FAC"/>
                </a:solidFill>
                <a:latin typeface="+mn-lt"/>
              </a:rPr>
            </a:br>
            <a:br>
              <a:rPr lang="tr-TR" sz="1725" b="1" spc="-4" dirty="0">
                <a:solidFill>
                  <a:srgbClr val="486FAC"/>
                </a:solidFill>
                <a:latin typeface="+mn-lt"/>
              </a:rPr>
            </a:br>
            <a:br>
              <a:rPr lang="tr-TR" sz="1875" b="1" spc="-4" dirty="0">
                <a:solidFill>
                  <a:srgbClr val="486FAC"/>
                </a:solidFill>
                <a:latin typeface="+mn-lt"/>
              </a:rPr>
            </a:br>
            <a:br>
              <a:rPr lang="tr-TR" sz="1875" b="1" spc="-4" dirty="0">
                <a:solidFill>
                  <a:srgbClr val="486FAC"/>
                </a:solidFill>
                <a:latin typeface="+mn-lt"/>
              </a:rPr>
            </a:br>
            <a:br>
              <a:rPr lang="tr-TR" sz="1875" b="1" spc="-4" dirty="0">
                <a:solidFill>
                  <a:srgbClr val="486FAC"/>
                </a:solidFill>
                <a:latin typeface="+mn-lt"/>
              </a:rPr>
            </a:br>
            <a:br>
              <a:rPr lang="tr-TR" sz="1875" b="1" spc="-4" dirty="0">
                <a:solidFill>
                  <a:srgbClr val="486FAC"/>
                </a:solidFill>
                <a:latin typeface="+mn-lt"/>
              </a:rPr>
            </a:br>
            <a:br>
              <a:rPr lang="tr-TR" sz="1875" b="1" spc="-4" dirty="0">
                <a:solidFill>
                  <a:srgbClr val="486FAC"/>
                </a:solidFill>
                <a:latin typeface="+mn-lt"/>
              </a:rPr>
            </a:br>
            <a:br>
              <a:rPr lang="tr-TR" sz="1875" b="1" spc="-4" dirty="0">
                <a:solidFill>
                  <a:srgbClr val="486FAC"/>
                </a:solidFill>
                <a:latin typeface="+mn-lt"/>
              </a:rPr>
            </a:br>
            <a:r>
              <a:rPr lang="tr-TR" sz="1875" b="1" spc="-4" dirty="0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CEDEFOP &amp; OECD SYMPOSIUM: APPRENTICESHIPS AND THE DIGITAL TRANSITION</a:t>
            </a:r>
            <a:br>
              <a:rPr lang="tr-TR" sz="1875" b="1" spc="-4" dirty="0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1875" b="1" spc="-4" dirty="0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875" b="1" spc="-4" dirty="0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&amp; 16. </a:t>
            </a:r>
            <a:r>
              <a:rPr lang="tr-TR" sz="1875" b="1" spc="-4" dirty="0" err="1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June</a:t>
            </a:r>
            <a:r>
              <a:rPr lang="tr-TR" sz="1875" b="1" spc="-4" dirty="0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2023, </a:t>
            </a:r>
            <a:r>
              <a:rPr lang="tr-TR" sz="1875" b="1" spc="-4" dirty="0" err="1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Thessaloniki</a:t>
            </a:r>
            <a:r>
              <a:rPr lang="tr-TR" sz="1875" b="1" spc="-4" dirty="0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1875" b="1" spc="-4" dirty="0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625" b="1" spc="-4" dirty="0">
                <a:solidFill>
                  <a:srgbClr val="486F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2625" b="1" spc="38" dirty="0">
                <a:ln w="0"/>
                <a:solidFill>
                  <a:srgbClr val="4AB6A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SEARCH FOR AN OPTIMAL MICRO-APPRENTICESHIP MODEL</a:t>
            </a:r>
            <a:br>
              <a:rPr lang="tr-TR" sz="2850" b="1" spc="38" dirty="0">
                <a:ln w="0"/>
                <a:solidFill>
                  <a:srgbClr val="4AB6A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2850" b="1" spc="38" dirty="0">
                <a:ln w="0"/>
                <a:solidFill>
                  <a:srgbClr val="4AB6AB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n-lt"/>
              </a:rPr>
            </a:br>
            <a:endParaRPr sz="2850" b="1" dirty="0">
              <a:solidFill>
                <a:srgbClr val="486FAC"/>
              </a:solidFill>
              <a:latin typeface="+mn-lt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1986170" y="3995358"/>
            <a:ext cx="5171659" cy="68159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858" algn="ctr">
              <a:spcBef>
                <a:spcPts val="75"/>
              </a:spcBef>
            </a:pPr>
            <a:endParaRPr lang="tr-TR" spc="38" dirty="0">
              <a:ln w="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2858" algn="ctr">
              <a:spcBef>
                <a:spcPts val="75"/>
              </a:spcBef>
            </a:pPr>
            <a:r>
              <a:rPr lang="tr-TR" spc="38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Dr. Deniz </a:t>
            </a:r>
            <a:r>
              <a:rPr lang="tr-TR" spc="38" dirty="0" err="1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Kozanoglu</a:t>
            </a:r>
            <a:endParaRPr lang="tr-TR" spc="38" dirty="0">
              <a:ln w="0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accent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8" algn="ctr">
              <a:spcBef>
                <a:spcPts val="75"/>
              </a:spcBef>
            </a:pPr>
            <a:r>
              <a:rPr lang="tr-TR" spc="38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GATE Lyon Saint-</a:t>
            </a:r>
            <a:r>
              <a:rPr lang="tr-TR" spc="38" dirty="0" err="1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Étienne</a:t>
            </a:r>
            <a:r>
              <a:rPr lang="tr-TR" spc="38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pc="38" dirty="0" err="1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tr-TR" spc="38" dirty="0">
                <a:ln w="0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Center (CNRS)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0C4ECA9-6029-4E43-A7B7-5A0898F3D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175" y="163643"/>
            <a:ext cx="1171576" cy="11715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24625"/>
            <a:ext cx="7886700" cy="4015731"/>
          </a:xfrm>
        </p:spPr>
        <p:txBody>
          <a:bodyPr>
            <a:noAutofit/>
          </a:bodyPr>
          <a:lstStyle/>
          <a:p>
            <a:pPr marL="0" indent="0">
              <a:spcBef>
                <a:spcPts val="244"/>
              </a:spcBef>
              <a:buNone/>
            </a:pPr>
            <a:r>
              <a:rPr lang="tr-TR" sz="1150" b="1" dirty="0" err="1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The</a:t>
            </a:r>
            <a:r>
              <a:rPr lang="tr-TR" sz="1150" b="1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 o</a:t>
            </a:r>
            <a:r>
              <a:rPr lang="en-US" sz="1150" b="1" dirty="0" err="1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bjective</a:t>
            </a:r>
            <a:r>
              <a:rPr lang="en-US" sz="1150" b="1" spc="-41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1150" b="1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of</a:t>
            </a:r>
            <a:r>
              <a:rPr lang="en-US" sz="1150" b="1" spc="-30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1150" b="1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the</a:t>
            </a:r>
            <a:r>
              <a:rPr lang="en-US" sz="1150" b="1" spc="-30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en-US" sz="1150" b="1" spc="-8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paper:</a:t>
            </a:r>
            <a:endParaRPr lang="en-US" sz="1150" b="1" dirty="0"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279559" indent="-138113">
              <a:spcBef>
                <a:spcPts val="169"/>
              </a:spcBef>
              <a:buFont typeface="Arial"/>
              <a:buChar char="•"/>
              <a:tabLst>
                <a:tab pos="280035" algn="l"/>
              </a:tabLst>
            </a:pPr>
            <a:r>
              <a:rPr lang="en-US" sz="1150" spc="-26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Identifying the key components, framework and contours of an optimal, effective, and efficient "micro-apprenticeship" model that provides 21st-century skills and digital age competencies. </a:t>
            </a:r>
            <a:endParaRPr lang="tr-TR" sz="1150" spc="-26" dirty="0">
              <a:solidFill>
                <a:srgbClr val="595958"/>
              </a:solidFill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279559" indent="-138113">
              <a:spcBef>
                <a:spcPts val="169"/>
              </a:spcBef>
              <a:buFont typeface="Arial"/>
              <a:buChar char="•"/>
              <a:tabLst>
                <a:tab pos="280035" algn="l"/>
              </a:tabLst>
            </a:pPr>
            <a:r>
              <a:rPr lang="en-US" sz="1150" spc="-26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Showcasing the significant role micro-credentials can play in this model.</a:t>
            </a:r>
            <a:endParaRPr lang="en-US" sz="1150" dirty="0"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279559" marR="182403" indent="-138113">
              <a:lnSpc>
                <a:spcPct val="112100"/>
              </a:lnSpc>
              <a:buFont typeface="Arial"/>
              <a:buChar char="•"/>
              <a:tabLst>
                <a:tab pos="280035" algn="l"/>
              </a:tabLst>
            </a:pPr>
            <a:r>
              <a:rPr lang="en-US" sz="1150" dirty="0"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The descriptive and analytical analysis in this study offers a description of micro-apprenticeships and a theoretical model on what key components an optimal micro-apprenticeship model should have by taking the micro-apprenticeship cases in Australia, Germany and the USA and making use of the elements and robustness of micro-credentials.</a:t>
            </a:r>
            <a:endParaRPr lang="tr-TR" sz="1150" dirty="0"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279559" marR="182403" indent="-138113">
              <a:lnSpc>
                <a:spcPct val="112100"/>
              </a:lnSpc>
              <a:buFont typeface="Arial"/>
              <a:buChar char="•"/>
              <a:tabLst>
                <a:tab pos="280035" algn="l"/>
              </a:tabLst>
            </a:pPr>
            <a:endParaRPr lang="en-US" sz="1150" dirty="0"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50" b="1" spc="-8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Instruments:</a:t>
            </a:r>
            <a:endParaRPr lang="en-US" sz="1150" b="1" dirty="0"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361950" indent="-214313">
              <a:spcBef>
                <a:spcPts val="169"/>
              </a:spcBef>
              <a:buFont typeface="Arial"/>
              <a:buChar char="•"/>
              <a:tabLst>
                <a:tab pos="361950" algn="l"/>
                <a:tab pos="362426" algn="l"/>
              </a:tabLst>
            </a:pPr>
            <a:r>
              <a:rPr lang="en-US" sz="1150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Examination of good practices in different countries, close to this study's theoretical micro-apprenticeship framework design proposal.</a:t>
            </a:r>
          </a:p>
          <a:p>
            <a:pPr marL="361950" indent="-214313">
              <a:spcBef>
                <a:spcPts val="169"/>
              </a:spcBef>
              <a:buFont typeface="Arial"/>
              <a:buChar char="•"/>
              <a:tabLst>
                <a:tab pos="361950" algn="l"/>
                <a:tab pos="362426" algn="l"/>
              </a:tabLst>
            </a:pPr>
            <a:r>
              <a:rPr lang="en-US" sz="1150" dirty="0"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Reviewing the studies on the functions, role, and potential benefits of micro-credentials in the literature. </a:t>
            </a:r>
          </a:p>
          <a:p>
            <a:pPr marL="9525" indent="0">
              <a:spcBef>
                <a:spcPts val="975"/>
              </a:spcBef>
              <a:buNone/>
              <a:tabLst>
                <a:tab pos="223361" algn="l"/>
                <a:tab pos="223838" algn="l"/>
              </a:tabLst>
            </a:pPr>
            <a:r>
              <a:rPr lang="tr-TR" sz="1150" b="1" spc="-8" dirty="0" err="1"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Importance</a:t>
            </a:r>
            <a:r>
              <a:rPr lang="tr-TR" sz="1150" b="1" spc="-8" dirty="0"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tr-TR" sz="1150" b="1" spc="-8" dirty="0" err="1"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and</a:t>
            </a:r>
            <a:r>
              <a:rPr lang="tr-TR" sz="1150" b="1" spc="-8" dirty="0"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 </a:t>
            </a:r>
            <a:r>
              <a:rPr lang="tr-TR" sz="1150" b="1" spc="-8" dirty="0" err="1"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limitations</a:t>
            </a:r>
            <a:r>
              <a:rPr lang="en-US" sz="1150" spc="-8" dirty="0"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:</a:t>
            </a:r>
          </a:p>
          <a:p>
            <a:pPr marL="566261" lvl="1" indent="-213836">
              <a:spcBef>
                <a:spcPts val="176"/>
              </a:spcBef>
              <a:buFont typeface="Arial"/>
              <a:buChar char="•"/>
              <a:tabLst>
                <a:tab pos="566261" algn="l"/>
                <a:tab pos="566738" algn="l"/>
              </a:tabLst>
            </a:pPr>
            <a:r>
              <a:rPr lang="en-US" sz="1150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This paper can be considered the first study to identify the preliminary findings on the emergence of micro-apprenticeships, their benefits under VET, and the framework they offer for learning.</a:t>
            </a:r>
            <a:endParaRPr lang="tr-TR" sz="1150" dirty="0">
              <a:solidFill>
                <a:srgbClr val="595958"/>
              </a:solidFill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566261" lvl="1" indent="-213836">
              <a:spcBef>
                <a:spcPts val="176"/>
              </a:spcBef>
              <a:buFont typeface="Arial"/>
              <a:buChar char="•"/>
              <a:tabLst>
                <a:tab pos="566261" algn="l"/>
                <a:tab pos="566738" algn="l"/>
              </a:tabLst>
            </a:pPr>
            <a:r>
              <a:rPr lang="en-US" sz="1150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Currently, micro-apprenticeships are a relatively new concept, so their piloting is limited, and very few worldwide. </a:t>
            </a:r>
            <a:endParaRPr lang="tr-TR" sz="1150" dirty="0">
              <a:solidFill>
                <a:srgbClr val="595958"/>
              </a:solidFill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pPr marL="566261" lvl="1" indent="-213836">
              <a:spcBef>
                <a:spcPts val="176"/>
              </a:spcBef>
              <a:buFont typeface="Arial"/>
              <a:buChar char="•"/>
              <a:tabLst>
                <a:tab pos="566261" algn="l"/>
                <a:tab pos="566738" algn="l"/>
              </a:tabLst>
            </a:pPr>
            <a:r>
              <a:rPr lang="en-US" sz="1150" dirty="0">
                <a:solidFill>
                  <a:srgbClr val="595958"/>
                </a:solidFill>
                <a:latin typeface="Times New Roman" panose="02020603050405020304" pitchFamily="18" charset="0"/>
                <a:ea typeface="Inter" panose="020B0604020202020204" charset="0"/>
                <a:cs typeface="Times New Roman" panose="02020603050405020304" pitchFamily="18" charset="0"/>
              </a:rPr>
              <a:t>Therefore, there is no general definition of micro-apprenticeships yet, and there are some uncertainties and different practices regarding their relations with formal qualifications.</a:t>
            </a:r>
            <a:endParaRPr lang="en-US" sz="1150" b="1" dirty="0">
              <a:solidFill>
                <a:srgbClr val="595958"/>
              </a:solidFill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  <a:p>
            <a:endParaRPr lang="en-US" sz="1150" dirty="0">
              <a:latin typeface="Times New Roman" panose="02020603050405020304" pitchFamily="18" charset="0"/>
              <a:ea typeface="Inter" panose="020B0604020202020204" charset="0"/>
              <a:cs typeface="Times New Roman" panose="02020603050405020304" pitchFamily="18" charset="0"/>
            </a:endParaRPr>
          </a:p>
        </p:txBody>
      </p:sp>
      <p:sp>
        <p:nvSpPr>
          <p:cNvPr id="7" name="Google Shape;426;p50">
            <a:extLst>
              <a:ext uri="{FF2B5EF4-FFF2-40B4-BE49-F238E27FC236}">
                <a16:creationId xmlns:a16="http://schemas.microsoft.com/office/drawing/2014/main" id="{AD7A8589-8D86-E833-73B1-24A9B9B2A9C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150" y="151537"/>
            <a:ext cx="8521700" cy="57308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Methodological approach of the paper &amp; presentation 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67B01F33-52B0-46D7-9DDD-078685C684DA}"/>
              </a:ext>
            </a:extLst>
          </p:cNvPr>
          <p:cNvSpPr txBox="1"/>
          <p:nvPr/>
        </p:nvSpPr>
        <p:spPr>
          <a:xfrm>
            <a:off x="8859948" y="48357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4744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0"/>
          <p:cNvSpPr txBox="1">
            <a:spLocks noGrp="1"/>
          </p:cNvSpPr>
          <p:nvPr>
            <p:ph type="subTitle" idx="1"/>
          </p:nvPr>
        </p:nvSpPr>
        <p:spPr>
          <a:xfrm>
            <a:off x="467425" y="1394975"/>
            <a:ext cx="219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4IR: convergence of physical, digital, and biological systems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3" name="Google Shape;423;p50"/>
          <p:cNvSpPr txBox="1">
            <a:spLocks noGrp="1"/>
          </p:cNvSpPr>
          <p:nvPr>
            <p:ph type="subTitle" idx="2"/>
          </p:nvPr>
        </p:nvSpPr>
        <p:spPr>
          <a:xfrm>
            <a:off x="467425" y="3096425"/>
            <a:ext cx="219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on labour market: disruption, new job categories, reskilling and upskilling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4" name="Google Shape;424;p50"/>
          <p:cNvSpPr txBox="1">
            <a:spLocks noGrp="1"/>
          </p:cNvSpPr>
          <p:nvPr>
            <p:ph type="subTitle" idx="3"/>
          </p:nvPr>
        </p:nvSpPr>
        <p:spPr>
          <a:xfrm>
            <a:off x="6302925" y="1394975"/>
            <a:ext cx="22773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 pandemic accelerated digital transformation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5" name="Google Shape;425;p50"/>
          <p:cNvSpPr txBox="1">
            <a:spLocks noGrp="1"/>
          </p:cNvSpPr>
          <p:nvPr>
            <p:ph type="subTitle" idx="4"/>
          </p:nvPr>
        </p:nvSpPr>
        <p:spPr>
          <a:xfrm>
            <a:off x="6302925" y="3096425"/>
            <a:ext cx="22773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400">
                <a:latin typeface="Times New Roman" panose="02020603050405020304" pitchFamily="18" charset="0"/>
                <a:cs typeface="Times New Roman" panose="02020603050405020304" pitchFamily="18" charset="0"/>
              </a:rPr>
              <a:t>Increased demand for digital skills and flexible work arrangements</a:t>
            </a:r>
            <a:endParaRPr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6" name="Google Shape;426;p50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of today’s labour market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6FB233A-A68B-4E26-B246-0C99E522363F}"/>
              </a:ext>
            </a:extLst>
          </p:cNvPr>
          <p:cNvSpPr txBox="1"/>
          <p:nvPr/>
        </p:nvSpPr>
        <p:spPr>
          <a:xfrm>
            <a:off x="8859948" y="48357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p5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516" r="5507"/>
          <a:stretch/>
        </p:blipFill>
        <p:spPr>
          <a:xfrm>
            <a:off x="642700" y="632300"/>
            <a:ext cx="2615100" cy="3918900"/>
          </a:xfrm>
          <a:prstGeom prst="roundRect">
            <a:avLst>
              <a:gd name="adj" fmla="val 16667"/>
            </a:avLst>
          </a:prstGeom>
        </p:spPr>
      </p:pic>
      <p:sp>
        <p:nvSpPr>
          <p:cNvPr id="432" name="Google Shape;432;p51"/>
          <p:cNvSpPr txBox="1">
            <a:spLocks noGrp="1"/>
          </p:cNvSpPr>
          <p:nvPr>
            <p:ph type="title"/>
          </p:nvPr>
        </p:nvSpPr>
        <p:spPr>
          <a:xfrm>
            <a:off x="4722075" y="997400"/>
            <a:ext cx="3589800" cy="65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for apprenticeships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3" name="Google Shape;433;p51"/>
          <p:cNvSpPr txBox="1">
            <a:spLocks noGrp="1"/>
          </p:cNvSpPr>
          <p:nvPr>
            <p:ph type="subTitle" idx="1"/>
          </p:nvPr>
        </p:nvSpPr>
        <p:spPr>
          <a:xfrm>
            <a:off x="4722075" y="1959150"/>
            <a:ext cx="3589800" cy="274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 mismatch between employers and workers</a:t>
            </a:r>
          </a:p>
          <a:p>
            <a:pPr marL="14605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</a:pP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Shortage of workers with technical skills</a:t>
            </a:r>
          </a:p>
          <a:p>
            <a:pPr marL="14605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</a:pP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innovation and growth for SMEs</a:t>
            </a:r>
          </a:p>
          <a:p>
            <a:pPr marL="14605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</a:pP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continual skill development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44735778-49D3-4809-A6BC-90D1C2788249}"/>
              </a:ext>
            </a:extLst>
          </p:cNvPr>
          <p:cNvSpPr txBox="1"/>
          <p:nvPr/>
        </p:nvSpPr>
        <p:spPr>
          <a:xfrm>
            <a:off x="8859948" y="48357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0"/>
          <p:cNvSpPr txBox="1">
            <a:spLocks noGrp="1"/>
          </p:cNvSpPr>
          <p:nvPr>
            <p:ph type="title"/>
          </p:nvPr>
        </p:nvSpPr>
        <p:spPr>
          <a:xfrm>
            <a:off x="4135200" y="650250"/>
            <a:ext cx="42705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Issues with traditional apprenticeship systems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3" name="Google Shape;423;p50"/>
          <p:cNvSpPr txBox="1">
            <a:spLocks noGrp="1"/>
          </p:cNvSpPr>
          <p:nvPr>
            <p:ph type="subTitle" idx="1"/>
          </p:nvPr>
        </p:nvSpPr>
        <p:spPr>
          <a:xfrm>
            <a:off x="4678425" y="16871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Struggles to bridge skill gaps, especially during the COVID-19 pandemic which has necessitated upskilling and reskilling throughout one's life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4" name="Google Shape;424;p50"/>
          <p:cNvSpPr txBox="1">
            <a:spLocks noGrp="1"/>
          </p:cNvSpPr>
          <p:nvPr>
            <p:ph type="subTitle" idx="2"/>
          </p:nvPr>
        </p:nvSpPr>
        <p:spPr>
          <a:xfrm>
            <a:off x="4678425" y="2726325"/>
            <a:ext cx="3727200" cy="9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challenged to provide individuals with knowledge and skills for latest technologies and business models in the twenty-first century, 4IR, and digital age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5" name="Google Shape;425;p50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30891" r="30895"/>
          <a:stretch/>
        </p:blipFill>
        <p:spPr>
          <a:xfrm>
            <a:off x="642700" y="632300"/>
            <a:ext cx="2615100" cy="3918900"/>
          </a:xfrm>
          <a:prstGeom prst="roundRect">
            <a:avLst>
              <a:gd name="adj" fmla="val 16667"/>
            </a:avLst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D133C397-FFEA-4470-BEE7-A63C0BEFAF96}"/>
              </a:ext>
            </a:extLst>
          </p:cNvPr>
          <p:cNvSpPr txBox="1"/>
          <p:nvPr/>
        </p:nvSpPr>
        <p:spPr>
          <a:xfrm>
            <a:off x="8859948" y="48357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5842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0"/>
          <p:cNvSpPr txBox="1">
            <a:spLocks noGrp="1"/>
          </p:cNvSpPr>
          <p:nvPr>
            <p:ph type="subTitle" idx="1"/>
          </p:nvPr>
        </p:nvSpPr>
        <p:spPr>
          <a:xfrm>
            <a:off x="6354875" y="1183150"/>
            <a:ext cx="2318400" cy="9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>
                <a:latin typeface="Times New Roman" panose="02020603050405020304" pitchFamily="18" charset="0"/>
                <a:cs typeface="Times New Roman" panose="02020603050405020304" pitchFamily="18" charset="0"/>
              </a:rPr>
              <a:t>Micro-credentials validate an individual's capacity to perform a specific skill or set of skills</a:t>
            </a:r>
            <a:endParaRPr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3" name="Google Shape;423;p50"/>
          <p:cNvSpPr txBox="1">
            <a:spLocks noGrp="1"/>
          </p:cNvSpPr>
          <p:nvPr>
            <p:ph type="subTitle" idx="2"/>
          </p:nvPr>
        </p:nvSpPr>
        <p:spPr>
          <a:xfrm>
            <a:off x="6354875" y="2399350"/>
            <a:ext cx="2318400" cy="10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>
                <a:latin typeface="Times New Roman" panose="02020603050405020304" pitchFamily="18" charset="0"/>
                <a:cs typeface="Times New Roman" panose="02020603050405020304" pitchFamily="18" charset="0"/>
              </a:rPr>
              <a:t>They are smaller in scope than standard credentials, such as diplomas and degrees</a:t>
            </a:r>
            <a:endParaRPr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4" name="Google Shape;424;p50"/>
          <p:cNvSpPr txBox="1">
            <a:spLocks noGrp="1"/>
          </p:cNvSpPr>
          <p:nvPr>
            <p:ph type="subTitle" idx="3"/>
          </p:nvPr>
        </p:nvSpPr>
        <p:spPr>
          <a:xfrm>
            <a:off x="456925" y="1278100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provide learners with digital badges demonstrating mastery of specific knowledge or abilities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5" name="Google Shape;425;p50"/>
          <p:cNvSpPr txBox="1">
            <a:spLocks noGrp="1"/>
          </p:cNvSpPr>
          <p:nvPr>
            <p:ph type="subTitle" idx="4"/>
          </p:nvPr>
        </p:nvSpPr>
        <p:spPr>
          <a:xfrm>
            <a:off x="47072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Micro-credentials can be earned for a wide range of skills, from technical competencies such as coding and data analysis to social skills such as communication and teamwork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6" name="Google Shape;426;p50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micro-credentials?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7" name="Google Shape;427;p50"/>
          <p:cNvSpPr txBox="1">
            <a:spLocks noGrp="1"/>
          </p:cNvSpPr>
          <p:nvPr>
            <p:ph type="subTitle" idx="5"/>
          </p:nvPr>
        </p:nvSpPr>
        <p:spPr>
          <a:xfrm>
            <a:off x="6354875" y="3668350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earning micro-credentials, individuals can showcase their specific skill sets to potential employers, increasing their chances of standing out in a competitive job market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95888879-9DDA-4421-83A3-B8DE451A7743}"/>
              </a:ext>
            </a:extLst>
          </p:cNvPr>
          <p:cNvSpPr txBox="1"/>
          <p:nvPr/>
        </p:nvSpPr>
        <p:spPr>
          <a:xfrm>
            <a:off x="8859948" y="48357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2"/>
          <p:cNvSpPr txBox="1">
            <a:spLocks noGrp="1"/>
          </p:cNvSpPr>
          <p:nvPr>
            <p:ph type="title"/>
          </p:nvPr>
        </p:nvSpPr>
        <p:spPr>
          <a:xfrm>
            <a:off x="1100910" y="303686"/>
            <a:ext cx="504600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micro-apprenticeships?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9" name="Google Shape;439;p52"/>
          <p:cNvSpPr txBox="1">
            <a:spLocks noGrp="1"/>
          </p:cNvSpPr>
          <p:nvPr>
            <p:ph type="subTitle" idx="1"/>
          </p:nvPr>
        </p:nvSpPr>
        <p:spPr>
          <a:xfrm>
            <a:off x="510894" y="948208"/>
            <a:ext cx="5046000" cy="505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Micro-apprenticeships follow a structure similar to micro-credentials but focus on short-term, project-based learning experiences that expose apprentices to specific industries or skill sets.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can help individuals gain valuable work experience and transition into new careers.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Micro-apprenticeships offer flexibility and shorter training options.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designed to be more flexible and accessible than traditional apprenticeships.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Micro-apprenticeships can address skill gaps and mismatches in specific firms or industries.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increase access to VET and apprenticeships for individuals who may not otherwise have the opportunity to participate.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61182F7-A402-43BD-BC09-4D478E6C95DB}"/>
              </a:ext>
            </a:extLst>
          </p:cNvPr>
          <p:cNvSpPr txBox="1"/>
          <p:nvPr/>
        </p:nvSpPr>
        <p:spPr>
          <a:xfrm>
            <a:off x="8859948" y="48357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6</a:t>
            </a:r>
          </a:p>
        </p:txBody>
      </p:sp>
      <p:pic>
        <p:nvPicPr>
          <p:cNvPr id="3" name="Google Shape;432;p51">
            <a:extLst>
              <a:ext uri="{FF2B5EF4-FFF2-40B4-BE49-F238E27FC236}">
                <a16:creationId xmlns:a16="http://schemas.microsoft.com/office/drawing/2014/main" id="{EB033810-231E-E0B1-6C75-312EEA1B32F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27767" r="27762"/>
          <a:stretch/>
        </p:blipFill>
        <p:spPr>
          <a:xfrm>
            <a:off x="5901276" y="608643"/>
            <a:ext cx="2731830" cy="3926214"/>
          </a:xfrm>
          <a:prstGeom prst="roundRect">
            <a:avLst>
              <a:gd name="adj" fmla="val 16667"/>
            </a:avLst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Dijitalleşme stratejilerinin en önemli başlığı güvenlik olmalı">
            <a:extLst>
              <a:ext uri="{FF2B5EF4-FFF2-40B4-BE49-F238E27FC236}">
                <a16:creationId xmlns:a16="http://schemas.microsoft.com/office/drawing/2014/main" id="{D6ECEEC7-2071-476C-818D-AACE13562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425" y="2004877"/>
            <a:ext cx="2597026" cy="146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Google Shape;438;p52">
            <a:extLst>
              <a:ext uri="{FF2B5EF4-FFF2-40B4-BE49-F238E27FC236}">
                <a16:creationId xmlns:a16="http://schemas.microsoft.com/office/drawing/2014/main" id="{B11E2603-B773-4CE2-B88A-9B6B2FF9C961}"/>
              </a:ext>
            </a:extLst>
          </p:cNvPr>
          <p:cNvSpPr txBox="1">
            <a:spLocks/>
          </p:cNvSpPr>
          <p:nvPr/>
        </p:nvSpPr>
        <p:spPr>
          <a:xfrm>
            <a:off x="156024" y="-185769"/>
            <a:ext cx="8831951" cy="9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ague Spartan Medium"/>
              <a:buNone/>
              <a:defRPr sz="2400" b="0" i="0" u="none" strike="noStrike" cap="none">
                <a:solidFill>
                  <a:schemeClr val="dk1"/>
                </a:solidFill>
                <a:latin typeface="League Spartan Medium"/>
                <a:ea typeface="League Spartan Medium"/>
                <a:cs typeface="League Spartan Medium"/>
                <a:sym typeface="League Spartan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and advantages of micro-apprenticeships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Google Shape;439;p52">
            <a:extLst>
              <a:ext uri="{FF2B5EF4-FFF2-40B4-BE49-F238E27FC236}">
                <a16:creationId xmlns:a16="http://schemas.microsoft.com/office/drawing/2014/main" id="{E64B1A12-1142-4F3E-8044-C6B443AAB7D6}"/>
              </a:ext>
            </a:extLst>
          </p:cNvPr>
          <p:cNvSpPr txBox="1">
            <a:spLocks/>
          </p:cNvSpPr>
          <p:nvPr/>
        </p:nvSpPr>
        <p:spPr>
          <a:xfrm>
            <a:off x="121549" y="298831"/>
            <a:ext cx="6492315" cy="3688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Inter"/>
              <a:buNone/>
              <a:defRPr sz="13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None/>
              <a:defRPr sz="12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None/>
              <a:defRPr sz="12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None/>
              <a:defRPr sz="12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None/>
              <a:defRPr sz="12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None/>
              <a:defRPr sz="12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None/>
              <a:defRPr sz="12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None/>
              <a:defRPr sz="12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Inter"/>
              <a:buNone/>
              <a:defRPr sz="12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146050" indent="0">
              <a:spcBef>
                <a:spcPts val="800"/>
              </a:spcBef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0000"/>
              </a:lnSpc>
              <a:buChar char="●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 improvement of skills throughout careers </a:t>
            </a:r>
          </a:p>
          <a:p>
            <a:pPr lvl="0">
              <a:lnSpc>
                <a:spcPct val="110000"/>
              </a:lnSpc>
              <a:buChar char="●"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10000"/>
              </a:lnSpc>
              <a:buChar char="●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Flexibility and accessibility </a:t>
            </a:r>
          </a:p>
          <a:p>
            <a:pPr lvl="0">
              <a:lnSpc>
                <a:spcPct val="110000"/>
              </a:lnSpc>
              <a:buChar char="●"/>
            </a:pPr>
            <a:endParaRPr lang="t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Inter"/>
              <a:buChar char="●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Increased access to VET and apprenticeships for individuals who may not otherwise have the opportunity to participate  </a:t>
            </a:r>
          </a:p>
          <a:p>
            <a:pPr>
              <a:lnSpc>
                <a:spcPct val="110000"/>
              </a:lnSpc>
              <a:buFont typeface="Inter"/>
              <a:buChar char="●"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Inter"/>
              <a:buChar char="●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Targeted training in specific areas of interest or need  </a:t>
            </a:r>
          </a:p>
          <a:p>
            <a:pPr>
              <a:lnSpc>
                <a:spcPct val="110000"/>
              </a:lnSpc>
              <a:buFont typeface="Inter"/>
              <a:buChar char="●"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Inter"/>
              <a:buChar char="●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Improved quality and relevance of VET through working closely with industry partners and experts  </a:t>
            </a:r>
          </a:p>
          <a:p>
            <a:pPr>
              <a:lnSpc>
                <a:spcPct val="110000"/>
              </a:lnSpc>
              <a:buFont typeface="Inter"/>
              <a:buChar char="●"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Inter"/>
              <a:buChar char="●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credentials can quickly and adaptively meet skill gaps and fulfill immediate reskilling requirements</a:t>
            </a:r>
          </a:p>
          <a:p>
            <a:pPr>
              <a:lnSpc>
                <a:spcPct val="110000"/>
              </a:lnSpc>
              <a:buFont typeface="Inter"/>
              <a:buChar char="●"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Inter"/>
              <a:buChar char="●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</a:t>
            </a:r>
            <a:r>
              <a:rPr 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apprenticeships can equip laborers with the competencies necessary for emerging technologies and skills, thus enabling lifelong vocational education that fosters social advancement and inclusivity</a:t>
            </a:r>
          </a:p>
          <a:p>
            <a:pPr>
              <a:lnSpc>
                <a:spcPct val="110000"/>
              </a:lnSpc>
              <a:buFont typeface="Inter"/>
              <a:buChar char="●"/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buFont typeface="Inter"/>
              <a:buChar char="●"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Additional training options</a:t>
            </a:r>
          </a:p>
          <a:p>
            <a:pPr marL="146050" indent="0">
              <a:lnSpc>
                <a:spcPct val="110000"/>
              </a:lnSpc>
            </a:pP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4B019AE8-E8E6-4AA2-9296-D5CC51AA5FBB}"/>
              </a:ext>
            </a:extLst>
          </p:cNvPr>
          <p:cNvSpPr txBox="1"/>
          <p:nvPr/>
        </p:nvSpPr>
        <p:spPr>
          <a:xfrm>
            <a:off x="8859948" y="48357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0"/>
          <p:cNvSpPr txBox="1">
            <a:spLocks noGrp="1"/>
          </p:cNvSpPr>
          <p:nvPr>
            <p:ph type="subTitle" idx="1"/>
          </p:nvPr>
        </p:nvSpPr>
        <p:spPr>
          <a:xfrm>
            <a:off x="467425" y="1394975"/>
            <a:ext cx="219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>
                <a:latin typeface="Times New Roman" panose="02020603050405020304" pitchFamily="18" charset="0"/>
                <a:cs typeface="Times New Roman" panose="02020603050405020304" pitchFamily="18" charset="0"/>
              </a:rPr>
              <a:t>Micro-apprenticeship program in advanced manufacturing</a:t>
            </a: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3" name="Google Shape;423;p50"/>
          <p:cNvSpPr txBox="1">
            <a:spLocks noGrp="1"/>
          </p:cNvSpPr>
          <p:nvPr>
            <p:ph type="subTitle" idx="2"/>
          </p:nvPr>
        </p:nvSpPr>
        <p:spPr>
          <a:xfrm>
            <a:off x="467425" y="3096425"/>
            <a:ext cx="219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Partnerships with Ai Group and Siemens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4" name="Google Shape;424;p50"/>
          <p:cNvSpPr txBox="1">
            <a:spLocks noGrp="1"/>
          </p:cNvSpPr>
          <p:nvPr>
            <p:ph type="subTitle" idx="3"/>
          </p:nvPr>
        </p:nvSpPr>
        <p:spPr>
          <a:xfrm>
            <a:off x="6302925" y="1394975"/>
            <a:ext cx="2277300" cy="14889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VET courses at Swinburne’s Factory of the Future: Training in automation, robotics, IoT, data analytics, and cybersecurity through micro-credentials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5" name="Google Shape;425;p50"/>
          <p:cNvSpPr txBox="1">
            <a:spLocks noGrp="1"/>
          </p:cNvSpPr>
          <p:nvPr>
            <p:ph type="subTitle" idx="4"/>
          </p:nvPr>
        </p:nvSpPr>
        <p:spPr>
          <a:xfrm>
            <a:off x="6302925" y="3230068"/>
            <a:ext cx="22773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and focused apprenticeships for hands-on experience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6" name="Google Shape;426;p50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1: Swinburne University of Technology, Australia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3C697E5-F2DE-48B0-B394-77297786ABFE}"/>
              </a:ext>
            </a:extLst>
          </p:cNvPr>
          <p:cNvSpPr txBox="1"/>
          <p:nvPr/>
        </p:nvSpPr>
        <p:spPr>
          <a:xfrm>
            <a:off x="8859948" y="48357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1"/>
          <p:cNvSpPr txBox="1">
            <a:spLocks noGrp="1"/>
          </p:cNvSpPr>
          <p:nvPr>
            <p:ph type="subTitle" idx="1"/>
          </p:nvPr>
        </p:nvSpPr>
        <p:spPr>
          <a:xfrm>
            <a:off x="6368675" y="1394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Micro-apprenticeship program for mining automation, new certifications and modular micro-credentials under a new curriculum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2" name="Google Shape;432;p51"/>
          <p:cNvSpPr txBox="1">
            <a:spLocks noGrp="1"/>
          </p:cNvSpPr>
          <p:nvPr>
            <p:ph type="subTitle" idx="2"/>
          </p:nvPr>
        </p:nvSpPr>
        <p:spPr>
          <a:xfrm>
            <a:off x="636867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nationally recognized qualification in automation: Working Effectively in an Automated Environment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3" name="Google Shape;433;p51"/>
          <p:cNvSpPr txBox="1">
            <a:spLocks noGrp="1"/>
          </p:cNvSpPr>
          <p:nvPr>
            <p:ph type="subTitle" idx="3"/>
          </p:nvPr>
        </p:nvSpPr>
        <p:spPr>
          <a:xfrm>
            <a:off x="470725" y="1394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Four-day blocks of training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4" name="Google Shape;434;p51"/>
          <p:cNvSpPr txBox="1">
            <a:spLocks noGrp="1"/>
          </p:cNvSpPr>
          <p:nvPr>
            <p:ph type="subTitle" idx="4"/>
          </p:nvPr>
        </p:nvSpPr>
        <p:spPr>
          <a:xfrm>
            <a:off x="470725" y="3321975"/>
            <a:ext cx="231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>
                <a:latin typeface="Times New Roman" panose="02020603050405020304" pitchFamily="18" charset="0"/>
                <a:cs typeface="Times New Roman" panose="02020603050405020304" pitchFamily="18" charset="0"/>
              </a:rPr>
              <a:t>200 students benefited in 2020</a:t>
            </a:r>
            <a:endParaRPr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5" name="Google Shape;435;p51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2: Rio Tinto, South Metropolitan TAFE, Government of Western Australia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478B399-F78B-4A3F-9049-CE844B8406EF}"/>
              </a:ext>
            </a:extLst>
          </p:cNvPr>
          <p:cNvSpPr txBox="1"/>
          <p:nvPr/>
        </p:nvSpPr>
        <p:spPr>
          <a:xfrm>
            <a:off x="8859948" y="483572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2"/>
          <p:cNvSpPr txBox="1">
            <a:spLocks noGrp="1"/>
          </p:cNvSpPr>
          <p:nvPr>
            <p:ph type="title"/>
          </p:nvPr>
        </p:nvSpPr>
        <p:spPr>
          <a:xfrm>
            <a:off x="1213593" y="268375"/>
            <a:ext cx="6927230" cy="7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3: ABB Germany, Digital Competencies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2" name="Google Shape;442;p52"/>
          <p:cNvSpPr txBox="1">
            <a:spLocks noGrp="1"/>
          </p:cNvSpPr>
          <p:nvPr>
            <p:ph type="subTitle" idx="1"/>
          </p:nvPr>
        </p:nvSpPr>
        <p:spPr>
          <a:xfrm>
            <a:off x="642700" y="1723725"/>
            <a:ext cx="3763800" cy="282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qualification for digital competencies in manufacturing</a:t>
            </a:r>
          </a:p>
          <a:p>
            <a:pPr marL="14605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Five manufacturing competencies related to digitalization</a:t>
            </a:r>
          </a:p>
          <a:p>
            <a:pPr marL="14605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Modular blended learning and project-based learning</a:t>
            </a:r>
          </a:p>
          <a:p>
            <a:pPr marL="14605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3111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Self-directed learning and collaboration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oogle Shape;430;p51">
            <a:extLst>
              <a:ext uri="{FF2B5EF4-FFF2-40B4-BE49-F238E27FC236}">
                <a16:creationId xmlns:a16="http://schemas.microsoft.com/office/drawing/2014/main" id="{D909188E-4BBC-F216-F387-A791E08675FF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6444" r="26444"/>
          <a:stretch/>
        </p:blipFill>
        <p:spPr>
          <a:xfrm>
            <a:off x="5719300" y="791623"/>
            <a:ext cx="2614612" cy="3919538"/>
          </a:xfrm>
          <a:prstGeom prst="roundRect">
            <a:avLst>
              <a:gd name="adj" fmla="val 16667"/>
            </a:avLst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3F5048CF-3DA2-4AFD-8C56-322BEF2A4FC3}"/>
              </a:ext>
            </a:extLst>
          </p:cNvPr>
          <p:cNvSpPr txBox="1"/>
          <p:nvPr/>
        </p:nvSpPr>
        <p:spPr>
          <a:xfrm>
            <a:off x="8771048" y="48357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3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4: Waubonsee Community College and IMEC, USA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8" name="Google Shape;448;p53"/>
          <p:cNvSpPr txBox="1">
            <a:spLocks noGrp="1"/>
          </p:cNvSpPr>
          <p:nvPr>
            <p:ph type="subTitle" idx="1"/>
          </p:nvPr>
        </p:nvSpPr>
        <p:spPr>
          <a:xfrm>
            <a:off x="1106375" y="144422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placement assistance and access to career services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9" name="Google Shape;449;p53"/>
          <p:cNvSpPr txBox="1">
            <a:spLocks noGrp="1"/>
          </p:cNvSpPr>
          <p:nvPr>
            <p:ph type="subTitle" idx="2"/>
          </p:nvPr>
        </p:nvSpPr>
        <p:spPr>
          <a:xfrm>
            <a:off x="5487500" y="144422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>
                <a:latin typeface="Times New Roman" panose="02020603050405020304" pitchFamily="18" charset="0"/>
                <a:cs typeface="Times New Roman" panose="02020603050405020304" pitchFamily="18" charset="0"/>
              </a:rPr>
              <a:t>Four-week-long training for entry-level manufacturing positions</a:t>
            </a:r>
            <a:endParaRPr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" name="Google Shape;450;p53"/>
          <p:cNvSpPr txBox="1">
            <a:spLocks noGrp="1"/>
          </p:cNvSpPr>
          <p:nvPr>
            <p:ph type="subTitle" idx="3"/>
          </p:nvPr>
        </p:nvSpPr>
        <p:spPr>
          <a:xfrm>
            <a:off x="1106375" y="317417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>
                <a:latin typeface="Times New Roman" panose="02020603050405020304" pitchFamily="18" charset="0"/>
                <a:cs typeface="Times New Roman" panose="02020603050405020304" pitchFamily="18" charset="0"/>
              </a:rPr>
              <a:t>Forty-hour paid apprenticeship at local manufacturer</a:t>
            </a:r>
            <a:endParaRPr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1" name="Google Shape;451;p53"/>
          <p:cNvSpPr txBox="1">
            <a:spLocks noGrp="1"/>
          </p:cNvSpPr>
          <p:nvPr>
            <p:ph type="subTitle" idx="4"/>
          </p:nvPr>
        </p:nvSpPr>
        <p:spPr>
          <a:xfrm>
            <a:off x="5487500" y="3174175"/>
            <a:ext cx="2881500" cy="13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>
                <a:latin typeface="Times New Roman" panose="02020603050405020304" pitchFamily="18" charset="0"/>
                <a:cs typeface="Times New Roman" panose="02020603050405020304" pitchFamily="18" charset="0"/>
              </a:rPr>
              <a:t>Workplace literacy model for non-native English speakers</a:t>
            </a:r>
            <a:endParaRPr sz="13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8F0BCE7-4BB9-4EDE-BDF6-9ED474754341}"/>
              </a:ext>
            </a:extLst>
          </p:cNvPr>
          <p:cNvSpPr txBox="1"/>
          <p:nvPr/>
        </p:nvSpPr>
        <p:spPr>
          <a:xfrm>
            <a:off x="8771048" y="48357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4"/>
          <p:cNvSpPr txBox="1">
            <a:spLocks noGrp="1"/>
          </p:cNvSpPr>
          <p:nvPr>
            <p:ph type="subTitle" idx="1"/>
          </p:nvPr>
        </p:nvSpPr>
        <p:spPr>
          <a:xfrm>
            <a:off x="467425" y="1394974"/>
            <a:ext cx="2198400" cy="153813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Workforce development initiative for technology industry: apprentices receive an industry-recognized badge that secures their employment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7" name="Google Shape;457;p54"/>
          <p:cNvSpPr txBox="1">
            <a:spLocks noGrp="1"/>
          </p:cNvSpPr>
          <p:nvPr>
            <p:ph type="subTitle" idx="2"/>
          </p:nvPr>
        </p:nvSpPr>
        <p:spPr>
          <a:xfrm>
            <a:off x="467425" y="3096425"/>
            <a:ext cx="2198400" cy="121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instruction, hands-on training, and on-the-job learning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8" name="Google Shape;458;p54"/>
          <p:cNvSpPr txBox="1">
            <a:spLocks noGrp="1"/>
          </p:cNvSpPr>
          <p:nvPr>
            <p:ph type="subTitle" idx="3"/>
          </p:nvPr>
        </p:nvSpPr>
        <p:spPr>
          <a:xfrm>
            <a:off x="6302925" y="1394975"/>
            <a:ext cx="22773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Six to twelve months duration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9" name="Google Shape;459;p54"/>
          <p:cNvSpPr txBox="1">
            <a:spLocks noGrp="1"/>
          </p:cNvSpPr>
          <p:nvPr>
            <p:ph type="subTitle" idx="4"/>
          </p:nvPr>
        </p:nvSpPr>
        <p:spPr>
          <a:xfrm>
            <a:off x="6302925" y="3096425"/>
            <a:ext cx="2277300" cy="121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in multiple countries and various fields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" name="Google Shape;460;p54"/>
          <p:cNvSpPr txBox="1">
            <a:spLocks noGrp="1"/>
          </p:cNvSpPr>
          <p:nvPr>
            <p:ph type="title"/>
          </p:nvPr>
        </p:nvSpPr>
        <p:spPr>
          <a:xfrm>
            <a:off x="1245150" y="401725"/>
            <a:ext cx="6653700" cy="4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5: IBM Apprenticeship Program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581967D-EBCF-4456-8984-C218BFBDD9EB}"/>
              </a:ext>
            </a:extLst>
          </p:cNvPr>
          <p:cNvSpPr txBox="1"/>
          <p:nvPr/>
        </p:nvSpPr>
        <p:spPr>
          <a:xfrm>
            <a:off x="8771048" y="48357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0"/>
          <p:cNvSpPr txBox="1">
            <a:spLocks noGrp="1"/>
          </p:cNvSpPr>
          <p:nvPr>
            <p:ph type="title"/>
          </p:nvPr>
        </p:nvSpPr>
        <p:spPr>
          <a:xfrm>
            <a:off x="2413000" y="442350"/>
            <a:ext cx="5992700" cy="93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Similarities and Differences in Micro-Apprenticeship Practices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3" name="Google Shape;423;p50"/>
          <p:cNvSpPr txBox="1">
            <a:spLocks noGrp="1"/>
          </p:cNvSpPr>
          <p:nvPr>
            <p:ph type="subTitle" idx="1"/>
          </p:nvPr>
        </p:nvSpPr>
        <p:spPr>
          <a:xfrm>
            <a:off x="4678424" y="1687124"/>
            <a:ext cx="4338575" cy="22012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Differences between programs: funding sources, eligibility criteria, industry focus, and legal requirements.</a:t>
            </a:r>
            <a:endParaRPr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4" name="Google Shape;424;p50"/>
          <p:cNvSpPr txBox="1">
            <a:spLocks noGrp="1"/>
          </p:cNvSpPr>
          <p:nvPr>
            <p:ph type="subTitle" idx="2"/>
          </p:nvPr>
        </p:nvSpPr>
        <p:spPr>
          <a:xfrm>
            <a:off x="4678424" y="2726324"/>
            <a:ext cx="4338575" cy="22012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Commonalities of micro-apprenticeship practices: modular learning, micro-credentialing, duration, curricula, collaboration, focus, on-the-job learning, flexibility, speed, accessibility, and low-cost.</a:t>
            </a:r>
            <a:endParaRPr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2A98B31E-8877-4E6B-8AF8-DE174635F78F}"/>
              </a:ext>
            </a:extLst>
          </p:cNvPr>
          <p:cNvSpPr txBox="1"/>
          <p:nvPr/>
        </p:nvSpPr>
        <p:spPr>
          <a:xfrm>
            <a:off x="8771048" y="48357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13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021C7FA7-931C-CD74-262D-E45299558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19" y="1687124"/>
            <a:ext cx="2384081" cy="154141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CEBF9-ED9E-7A4F-B899-5239CDEFB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880" y="600294"/>
            <a:ext cx="7698523" cy="90907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Possible Model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1F9CEC6-6C27-F343-A612-24F8986287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165543"/>
              </p:ext>
            </p:extLst>
          </p:nvPr>
        </p:nvGraphicFramePr>
        <p:xfrm>
          <a:off x="107092" y="156519"/>
          <a:ext cx="8929816" cy="4868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7" name="Rectangle 76">
            <a:extLst>
              <a:ext uri="{FF2B5EF4-FFF2-40B4-BE49-F238E27FC236}">
                <a16:creationId xmlns:a16="http://schemas.microsoft.com/office/drawing/2014/main" id="{1B192CC3-01A2-AC45-982E-BCC48C9E475B}"/>
              </a:ext>
            </a:extLst>
          </p:cNvPr>
          <p:cNvSpPr/>
          <p:nvPr/>
        </p:nvSpPr>
        <p:spPr>
          <a:xfrm>
            <a:off x="99375" y="255630"/>
            <a:ext cx="1831626" cy="1915909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tr-TR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tr-T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components</a:t>
            </a:r>
            <a:r>
              <a:rPr lang="tr-T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of a </a:t>
            </a:r>
            <a:r>
              <a:rPr lang="tr-TR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possible</a:t>
            </a:r>
            <a:r>
              <a:rPr lang="tr-T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optimal </a:t>
            </a:r>
            <a:r>
              <a:rPr lang="tr-TR" sz="2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micro-apprenticeship</a:t>
            </a:r>
            <a:r>
              <a:rPr lang="tr-TR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model </a:t>
            </a:r>
            <a:endParaRPr lang="en-US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5CEE3BB1-70D5-224D-AF34-38EE8215EB1E}"/>
              </a:ext>
            </a:extLst>
          </p:cNvPr>
          <p:cNvCxnSpPr>
            <a:cxnSpLocks/>
          </p:cNvCxnSpPr>
          <p:nvPr/>
        </p:nvCxnSpPr>
        <p:spPr>
          <a:xfrm>
            <a:off x="2023433" y="1046984"/>
            <a:ext cx="472632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Metin kutusu 5">
            <a:extLst>
              <a:ext uri="{FF2B5EF4-FFF2-40B4-BE49-F238E27FC236}">
                <a16:creationId xmlns:a16="http://schemas.microsoft.com/office/drawing/2014/main" id="{D07B22E3-2C54-4482-BDCF-F7C16D509E15}"/>
              </a:ext>
            </a:extLst>
          </p:cNvPr>
          <p:cNvSpPr txBox="1"/>
          <p:nvPr/>
        </p:nvSpPr>
        <p:spPr>
          <a:xfrm>
            <a:off x="8771048" y="48357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293566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3"/>
          <p:cNvSpPr txBox="1">
            <a:spLocks noGrp="1"/>
          </p:cNvSpPr>
          <p:nvPr>
            <p:ph type="subTitle" idx="3"/>
          </p:nvPr>
        </p:nvSpPr>
        <p:spPr>
          <a:xfrm>
            <a:off x="117474" y="1125699"/>
            <a:ext cx="4200525" cy="35891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just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Ensuring the quality of micro-apprenticeships without quality assurance mechanisms.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Ensuring equity and access for underrepresented groups.</a:t>
            </a:r>
            <a:endParaRPr lang="tr-TR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 of awareness and perception of micro-apprenticeships among employers and individuals.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Financing and financial support present a barrier to entry for those from disadvantaged backgrounds.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Regulatory and legal frameworks can also challenge micro-apprenticeships. 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TR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8" name="Google Shape;448;p53"/>
          <p:cNvSpPr txBox="1">
            <a:spLocks noGrp="1"/>
          </p:cNvSpPr>
          <p:nvPr>
            <p:ph type="title"/>
          </p:nvPr>
        </p:nvSpPr>
        <p:spPr>
          <a:xfrm>
            <a:off x="12700" y="382749"/>
            <a:ext cx="4667250" cy="6729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in implementing </a:t>
            </a:r>
            <a:br>
              <a:rPr lang="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micro-apprenticeship model framework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458;p54">
            <a:extLst>
              <a:ext uri="{FF2B5EF4-FFF2-40B4-BE49-F238E27FC236}">
                <a16:creationId xmlns:a16="http://schemas.microsoft.com/office/drawing/2014/main" id="{CDBFCF02-214B-4BE5-8874-CF805BE5EDFE}"/>
              </a:ext>
            </a:extLst>
          </p:cNvPr>
          <p:cNvSpPr txBox="1">
            <a:spLocks/>
          </p:cNvSpPr>
          <p:nvPr/>
        </p:nvSpPr>
        <p:spPr>
          <a:xfrm>
            <a:off x="4879974" y="292250"/>
            <a:ext cx="4133849" cy="833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eague Spartan Medium"/>
              <a:buNone/>
              <a:defRPr sz="2400" b="0" i="0" u="none" strike="noStrike" cap="none">
                <a:solidFill>
                  <a:schemeClr val="dk1"/>
                </a:solidFill>
                <a:latin typeface="League Spartan Medium"/>
                <a:ea typeface="League Spartan Medium"/>
                <a:cs typeface="League Spartan Medium"/>
                <a:sym typeface="League Spartan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algn="l"/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Addressing</a:t>
            </a:r>
            <a:r>
              <a:rPr lang="tr-T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challenges</a:t>
            </a:r>
            <a:endParaRPr lang="tr-T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Google Shape;446;p53">
            <a:extLst>
              <a:ext uri="{FF2B5EF4-FFF2-40B4-BE49-F238E27FC236}">
                <a16:creationId xmlns:a16="http://schemas.microsoft.com/office/drawing/2014/main" id="{9FE82B79-4198-4317-8E06-68669EF1BDC3}"/>
              </a:ext>
            </a:extLst>
          </p:cNvPr>
          <p:cNvSpPr txBox="1">
            <a:spLocks/>
          </p:cNvSpPr>
          <p:nvPr/>
        </p:nvSpPr>
        <p:spPr>
          <a:xfrm>
            <a:off x="4813299" y="1125699"/>
            <a:ext cx="4200525" cy="358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 Medium"/>
              <a:buNone/>
              <a:defRPr sz="1100" b="0" i="0" u="none" strike="noStrike" cap="none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defRPr>
            </a:lvl1pPr>
            <a:lvl2pPr marL="914400" marR="0" lvl="1" indent="-3048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Inter"/>
              <a:buNone/>
              <a:defRPr sz="11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048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Inter"/>
              <a:buNone/>
              <a:defRPr sz="11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048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Inter"/>
              <a:buNone/>
              <a:defRPr sz="11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048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Inter"/>
              <a:buNone/>
              <a:defRPr sz="11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048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Inter"/>
              <a:buNone/>
              <a:defRPr sz="11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048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Inter"/>
              <a:buNone/>
              <a:defRPr sz="11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048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Inter"/>
              <a:buNone/>
              <a:defRPr sz="11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048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Inter"/>
              <a:buNone/>
              <a:defRPr sz="1100" b="0" i="0" u="none" strike="noStrike" cap="none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 accreditation and quality assurance mechanisms</a:t>
            </a:r>
            <a:r>
              <a:rPr lang="tr-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altLang="ja-JP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 targeted outreach and support programs</a:t>
            </a:r>
            <a:r>
              <a:rPr lang="tr-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en-US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Raise awareness and promote benefits of micro-apprenticeships</a:t>
            </a:r>
            <a:r>
              <a:rPr lang="tr-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Offer subsidies and financial incentives.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tr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transparent and streamlined regulatory frameworks.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US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tr-TR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US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ü"/>
            </a:pPr>
            <a:endParaRPr lang="en-US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657D27E8-7C34-47D9-BFB0-8AB36C3B8A50}"/>
              </a:ext>
            </a:extLst>
          </p:cNvPr>
          <p:cNvSpPr txBox="1"/>
          <p:nvPr/>
        </p:nvSpPr>
        <p:spPr>
          <a:xfrm>
            <a:off x="8771048" y="48357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56"/>
          <p:cNvSpPr txBox="1">
            <a:spLocks noGrp="1"/>
          </p:cNvSpPr>
          <p:nvPr>
            <p:ph type="subTitle" idx="1"/>
          </p:nvPr>
        </p:nvSpPr>
        <p:spPr>
          <a:xfrm>
            <a:off x="421175" y="1540600"/>
            <a:ext cx="2469000" cy="32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a general definition be made of micro-apprenticeships, an emerging practice in line with the requirements, functions and characteristics of traditional apprenticeships and micro-credentials?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2" name="Google Shape;472;p56"/>
          <p:cNvSpPr txBox="1">
            <a:spLocks noGrp="1"/>
          </p:cNvSpPr>
          <p:nvPr>
            <p:ph type="subTitle" idx="2"/>
          </p:nvPr>
        </p:nvSpPr>
        <p:spPr>
          <a:xfrm>
            <a:off x="3322863" y="1540600"/>
            <a:ext cx="2469000" cy="32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a </a:t>
            </a:r>
            <a:r>
              <a:rPr lang="tr-TR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connection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established between micro-apprenticeships and formal qualifications? Are they linked? Can they be related? 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3" name="Google Shape;473;p56"/>
          <p:cNvSpPr txBox="1">
            <a:spLocks noGrp="1"/>
          </p:cNvSpPr>
          <p:nvPr>
            <p:ph type="title"/>
          </p:nvPr>
        </p:nvSpPr>
        <p:spPr>
          <a:xfrm>
            <a:off x="940050" y="368300"/>
            <a:ext cx="7753500" cy="6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 and discussion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4" name="Google Shape;474;p56"/>
          <p:cNvSpPr txBox="1">
            <a:spLocks noGrp="1"/>
          </p:cNvSpPr>
          <p:nvPr>
            <p:ph type="subTitle" idx="3"/>
          </p:nvPr>
        </p:nvSpPr>
        <p:spPr>
          <a:xfrm>
            <a:off x="6224550" y="1540600"/>
            <a:ext cx="2469000" cy="32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stakeholders (companies/employers, VET providers and apprentices/students</a:t>
            </a:r>
            <a:r>
              <a:rPr lang="tr-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want such a link to be established?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E3B15EB-1449-4648-B21B-FAF3C6C3CD16}"/>
              </a:ext>
            </a:extLst>
          </p:cNvPr>
          <p:cNvSpPr txBox="1"/>
          <p:nvPr/>
        </p:nvSpPr>
        <p:spPr>
          <a:xfrm>
            <a:off x="8771048" y="48357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397956"/>
            <a:ext cx="9144000" cy="558807"/>
          </a:xfrm>
          <a:prstGeom prst="rect">
            <a:avLst/>
          </a:prstGeom>
        </p:spPr>
        <p:txBody>
          <a:bodyPr spcFirstLastPara="1" vert="horz" wrap="square" lIns="0" tIns="35243" rIns="0" bIns="0" rtlCol="0" anchor="t" anchorCtr="0">
            <a:spAutoFit/>
          </a:bodyPr>
          <a:lstStyle/>
          <a:p>
            <a:pPr marL="9525" marR="3810" algn="ctr">
              <a:spcBef>
                <a:spcPts val="1200"/>
              </a:spcBef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  <a:r>
              <a:rPr sz="2400" spc="-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sz="2400" spc="-6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sz="2400" spc="-8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ATTENTION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848225" y="1824584"/>
            <a:ext cx="3708400" cy="2362153"/>
          </a:xfrm>
          <a:prstGeom prst="rect">
            <a:avLst/>
          </a:prstGeom>
        </p:spPr>
        <p:txBody>
          <a:bodyPr vert="horz" wrap="square" lIns="0" tIns="30956" rIns="0" bIns="0" rtlCol="0">
            <a:spAutoFit/>
          </a:bodyPr>
          <a:lstStyle/>
          <a:p>
            <a:pPr marL="9525">
              <a:spcBef>
                <a:spcPts val="244"/>
              </a:spcBef>
            </a:pPr>
            <a:r>
              <a:rPr lang="tr-TR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GATE (</a:t>
            </a:r>
            <a:r>
              <a:rPr lang="tr-TR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Groupe</a:t>
            </a:r>
            <a:r>
              <a:rPr lang="tr-TR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d’Analyse</a:t>
            </a:r>
            <a:r>
              <a:rPr lang="tr-TR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de </a:t>
            </a:r>
            <a:r>
              <a:rPr lang="tr-TR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Théorie</a:t>
            </a:r>
            <a:r>
              <a:rPr lang="tr-TR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Économique</a:t>
            </a:r>
            <a:r>
              <a:rPr lang="tr-TR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Lyon Saint-</a:t>
            </a:r>
            <a:r>
              <a:rPr lang="tr-TR" sz="1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Étienne</a:t>
            </a:r>
            <a:r>
              <a:rPr lang="tr-TR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9"/>
              </a:spcBef>
            </a:pP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 marR="3810">
              <a:lnSpc>
                <a:spcPct val="111900"/>
              </a:lnSpc>
            </a:pPr>
            <a:r>
              <a:rPr sz="13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13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Deniz </a:t>
            </a:r>
            <a:r>
              <a:rPr lang="tr-TR" sz="1300" b="1" spc="-1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Kozanoglu</a:t>
            </a:r>
            <a:r>
              <a:rPr sz="13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3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300" b="1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Affiliated</a:t>
            </a:r>
            <a:r>
              <a:rPr lang="tr-TR" sz="13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300" b="1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Researcher</a:t>
            </a:r>
            <a:r>
              <a:rPr sz="13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41"/>
              </a:spcBef>
            </a:pP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/>
            <a:r>
              <a:rPr lang="tr-TR" sz="13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77, </a:t>
            </a:r>
            <a:r>
              <a:rPr lang="tr-TR" sz="1300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rue</a:t>
            </a:r>
            <a:r>
              <a:rPr lang="tr-TR" sz="13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300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Michelet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>
              <a:spcBef>
                <a:spcPts val="176"/>
              </a:spcBef>
            </a:pPr>
            <a:r>
              <a:rPr lang="tr-TR" sz="13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42100 Saint-</a:t>
            </a:r>
            <a:r>
              <a:rPr lang="tr-TR" sz="1300" spc="-8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Étienne</a:t>
            </a:r>
            <a:r>
              <a:rPr sz="13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3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France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>
              <a:spcBef>
                <a:spcPts val="169"/>
              </a:spcBef>
            </a:pPr>
            <a:r>
              <a:rPr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sz="1300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300" spc="-4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r>
              <a:rPr sz="13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530</a:t>
            </a:r>
            <a:r>
              <a:rPr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875 45 99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 marR="764381">
              <a:lnSpc>
                <a:spcPct val="111900"/>
              </a:lnSpc>
            </a:pPr>
            <a:r>
              <a:rPr lang="tr-TR" sz="1300" u="sng" spc="-8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denizkozanoglu@proton.me</a:t>
            </a:r>
            <a:endParaRPr lang="tr-TR" sz="1300" u="sng" spc="-8" dirty="0">
              <a:solidFill>
                <a:srgbClr val="0563C1"/>
              </a:solidFill>
              <a:uFill>
                <a:solidFill>
                  <a:srgbClr val="0563C1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 marR="764381">
              <a:lnSpc>
                <a:spcPct val="111900"/>
              </a:lnSpc>
            </a:pPr>
            <a:r>
              <a:rPr lang="tr-TR" sz="1300" u="sng" spc="-8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dzkozanoglu@gmail.com</a:t>
            </a:r>
            <a:endParaRPr lang="tr-TR" sz="1300" u="sng" spc="-8" dirty="0">
              <a:solidFill>
                <a:srgbClr val="0563C1"/>
              </a:solidFill>
              <a:uFill>
                <a:solidFill>
                  <a:srgbClr val="0563C1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525" marR="764381">
              <a:lnSpc>
                <a:spcPct val="111900"/>
              </a:lnSpc>
            </a:pP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ject 4"/>
          <p:cNvPicPr/>
          <p:nvPr/>
        </p:nvPicPr>
        <p:blipFill rotWithShape="1">
          <a:blip r:embed="rId4" cstate="print"/>
          <a:srcRect t="28523" b="11745"/>
          <a:stretch/>
        </p:blipFill>
        <p:spPr>
          <a:xfrm>
            <a:off x="411710" y="1814081"/>
            <a:ext cx="3022600" cy="18451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0295C177-F84A-4241-A964-44193DBCF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7197" y="1824584"/>
            <a:ext cx="928140" cy="928140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14C82820-E116-4D84-A0F5-E3C36D0EE561}"/>
              </a:ext>
            </a:extLst>
          </p:cNvPr>
          <p:cNvSpPr txBox="1"/>
          <p:nvPr/>
        </p:nvSpPr>
        <p:spPr>
          <a:xfrm>
            <a:off x="8771048" y="48357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ern Monochrome - v1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1268</Words>
  <Application>Microsoft Office PowerPoint</Application>
  <PresentationFormat>Ekran Gösterisi (16:9)</PresentationFormat>
  <Paragraphs>153</Paragraphs>
  <Slides>18</Slides>
  <Notes>17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9" baseType="lpstr">
      <vt:lpstr>Times New Roman</vt:lpstr>
      <vt:lpstr>Arial</vt:lpstr>
      <vt:lpstr>Calibri</vt:lpstr>
      <vt:lpstr>Inter</vt:lpstr>
      <vt:lpstr>Poppins</vt:lpstr>
      <vt:lpstr>Open Sans Medium</vt:lpstr>
      <vt:lpstr>Lato Light</vt:lpstr>
      <vt:lpstr>League Spartan</vt:lpstr>
      <vt:lpstr>League Spartan Medium</vt:lpstr>
      <vt:lpstr>Wingdings</vt:lpstr>
      <vt:lpstr>Modern Monochrome - v1</vt:lpstr>
      <vt:lpstr>        2023 CEDEFOP &amp; OECD SYMPOSIUM: APPRENTICESHIPS AND THE DIGITAL TRANSITION  15. &amp; 16. June 2023, Thessaloniki   THE SEARCH FOR AN OPTIMAL MICRO-APPRENTICESHIP MODEL  </vt:lpstr>
      <vt:lpstr>Methodological approach of the paper &amp; presentation </vt:lpstr>
      <vt:lpstr>Background of today’s labour market</vt:lpstr>
      <vt:lpstr>Challenges for apprenticeships</vt:lpstr>
      <vt:lpstr>Issues with traditional apprenticeship systems</vt:lpstr>
      <vt:lpstr>What are micro-credentials?</vt:lpstr>
      <vt:lpstr>What are micro-apprenticeships?</vt:lpstr>
      <vt:lpstr>PowerPoint Sunusu</vt:lpstr>
      <vt:lpstr>Case 1: Swinburne University of Technology, Australia</vt:lpstr>
      <vt:lpstr>Case 2: Rio Tinto, South Metropolitan TAFE, Government of Western Australia</vt:lpstr>
      <vt:lpstr>Case 3: ABB Germany, Digital Competencies</vt:lpstr>
      <vt:lpstr>Case 4: Waubonsee Community College and IMEC, USA</vt:lpstr>
      <vt:lpstr>Case 5: IBM Apprenticeship Program</vt:lpstr>
      <vt:lpstr>Similarities and Differences in Micro-Apprenticeship Practices</vt:lpstr>
      <vt:lpstr>Possible Model</vt:lpstr>
      <vt:lpstr>Challenges in implementing  micro-apprenticeship model framework</vt:lpstr>
      <vt:lpstr>Questions and discussion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Invité</dc:creator>
  <cp:lastModifiedBy>Invité</cp:lastModifiedBy>
  <cp:revision>17</cp:revision>
  <dcterms:modified xsi:type="dcterms:W3CDTF">2023-06-22T07:28:52Z</dcterms:modified>
</cp:coreProperties>
</file>