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657" r:id="rId2"/>
    <p:sldMasterId id="2147483665" r:id="rId3"/>
    <p:sldMasterId id="2147483661" r:id="rId4"/>
  </p:sldMasterIdLst>
  <p:notesMasterIdLst>
    <p:notesMasterId r:id="rId16"/>
  </p:notesMasterIdLst>
  <p:sldIdLst>
    <p:sldId id="256" r:id="rId5"/>
    <p:sldId id="866" r:id="rId6"/>
    <p:sldId id="868" r:id="rId7"/>
    <p:sldId id="879" r:id="rId8"/>
    <p:sldId id="869" r:id="rId9"/>
    <p:sldId id="870" r:id="rId10"/>
    <p:sldId id="804" r:id="rId11"/>
    <p:sldId id="424" r:id="rId12"/>
    <p:sldId id="443" r:id="rId13"/>
    <p:sldId id="805" r:id="rId14"/>
    <p:sldId id="86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17A8A1-7B91-65E0-D036-974C1E5951A3}" name="BARA, Evangelia" initials="EB" userId="S::Villy.Bara@cedefop.europa.eu::1cf47909-5b4d-4411-b277-9a73850a5f8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6E71"/>
    <a:srgbClr val="0093D6"/>
    <a:srgbClr val="6BC5ED"/>
    <a:srgbClr val="00B0F0"/>
    <a:srgbClr val="0096D8"/>
    <a:srgbClr val="09539D"/>
    <a:srgbClr val="2F47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93EBAF-F53F-446D-B113-7203DD24ED45}" v="69" dt="2023-06-14T19:27:36.4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91" autoAdjust="0"/>
    <p:restoredTop sz="77868" autoAdjust="0"/>
  </p:normalViewPr>
  <p:slideViewPr>
    <p:cSldViewPr snapToGrid="0">
      <p:cViewPr varScale="1">
        <p:scale>
          <a:sx n="49" d="100"/>
          <a:sy n="49" d="100"/>
        </p:scale>
        <p:origin x="1136"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slideMaster" Target="slideMasters/slideMaster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ULIAKAS, Konstantinos" userId="dd8cfc99-ffc8-4d0c-bc07-fe60116eb142" providerId="ADAL" clId="{5C93EBAF-F53F-446D-B113-7203DD24ED45}"/>
    <pc:docChg chg="undo redo custSel addSld delSld modSld sldOrd delMainMaster modMainMaster">
      <pc:chgData name="POULIAKAS, Konstantinos" userId="dd8cfc99-ffc8-4d0c-bc07-fe60116eb142" providerId="ADAL" clId="{5C93EBAF-F53F-446D-B113-7203DD24ED45}" dt="2023-06-14T19:30:03.696" v="448" actId="14100"/>
      <pc:docMkLst>
        <pc:docMk/>
      </pc:docMkLst>
      <pc:sldChg chg="modSp mod">
        <pc:chgData name="POULIAKAS, Konstantinos" userId="dd8cfc99-ffc8-4d0c-bc07-fe60116eb142" providerId="ADAL" clId="{5C93EBAF-F53F-446D-B113-7203DD24ED45}" dt="2023-06-14T16:24:15.837" v="84" actId="6549"/>
        <pc:sldMkLst>
          <pc:docMk/>
          <pc:sldMk cId="4275666357" sldId="256"/>
        </pc:sldMkLst>
        <pc:spChg chg="mod">
          <ac:chgData name="POULIAKAS, Konstantinos" userId="dd8cfc99-ffc8-4d0c-bc07-fe60116eb142" providerId="ADAL" clId="{5C93EBAF-F53F-446D-B113-7203DD24ED45}" dt="2023-06-14T16:24:15.837" v="84" actId="6549"/>
          <ac:spMkLst>
            <pc:docMk/>
            <pc:sldMk cId="4275666357" sldId="256"/>
            <ac:spMk id="3" creationId="{CBEC6D0E-CA25-F04E-AEA3-8486C7303FFE}"/>
          </ac:spMkLst>
        </pc:spChg>
      </pc:sldChg>
      <pc:sldChg chg="modSp del mod ord">
        <pc:chgData name="POULIAKAS, Konstantinos" userId="dd8cfc99-ffc8-4d0c-bc07-fe60116eb142" providerId="ADAL" clId="{5C93EBAF-F53F-446D-B113-7203DD24ED45}" dt="2023-06-14T17:05:26.598" v="215" actId="47"/>
        <pc:sldMkLst>
          <pc:docMk/>
          <pc:sldMk cId="106547366" sldId="281"/>
        </pc:sldMkLst>
        <pc:spChg chg="mod">
          <ac:chgData name="POULIAKAS, Konstantinos" userId="dd8cfc99-ffc8-4d0c-bc07-fe60116eb142" providerId="ADAL" clId="{5C93EBAF-F53F-446D-B113-7203DD24ED45}" dt="2023-06-14T16:33:01.456" v="96" actId="1076"/>
          <ac:spMkLst>
            <pc:docMk/>
            <pc:sldMk cId="106547366" sldId="281"/>
            <ac:spMk id="6" creationId="{59024E2F-AC7A-4A03-9CCE-A541C2B420A4}"/>
          </ac:spMkLst>
        </pc:spChg>
        <pc:spChg chg="mod">
          <ac:chgData name="POULIAKAS, Konstantinos" userId="dd8cfc99-ffc8-4d0c-bc07-fe60116eb142" providerId="ADAL" clId="{5C93EBAF-F53F-446D-B113-7203DD24ED45}" dt="2023-06-14T16:49:34.516" v="97" actId="1076"/>
          <ac:spMkLst>
            <pc:docMk/>
            <pc:sldMk cId="106547366" sldId="281"/>
            <ac:spMk id="22" creationId="{6454CAA4-BE12-49A6-B5DD-927CDA286794}"/>
          </ac:spMkLst>
        </pc:spChg>
        <pc:spChg chg="mod">
          <ac:chgData name="POULIAKAS, Konstantinos" userId="dd8cfc99-ffc8-4d0c-bc07-fe60116eb142" providerId="ADAL" clId="{5C93EBAF-F53F-446D-B113-7203DD24ED45}" dt="2023-06-14T16:50:58.961" v="109" actId="1036"/>
          <ac:spMkLst>
            <pc:docMk/>
            <pc:sldMk cId="106547366" sldId="281"/>
            <ac:spMk id="24" creationId="{1E201385-55FD-4C10-8CC7-B2F80B7C87CD}"/>
          </ac:spMkLst>
        </pc:spChg>
        <pc:spChg chg="mod">
          <ac:chgData name="POULIAKAS, Konstantinos" userId="dd8cfc99-ffc8-4d0c-bc07-fe60116eb142" providerId="ADAL" clId="{5C93EBAF-F53F-446D-B113-7203DD24ED45}" dt="2023-06-14T16:51:10.580" v="127" actId="1035"/>
          <ac:spMkLst>
            <pc:docMk/>
            <pc:sldMk cId="106547366" sldId="281"/>
            <ac:spMk id="27" creationId="{A7994E7B-0F2D-4648-92C6-C2C50CC077FC}"/>
          </ac:spMkLst>
        </pc:spChg>
        <pc:spChg chg="mod">
          <ac:chgData name="POULIAKAS, Konstantinos" userId="dd8cfc99-ffc8-4d0c-bc07-fe60116eb142" providerId="ADAL" clId="{5C93EBAF-F53F-446D-B113-7203DD24ED45}" dt="2023-06-14T16:32:42.510" v="94" actId="13822"/>
          <ac:spMkLst>
            <pc:docMk/>
            <pc:sldMk cId="106547366" sldId="281"/>
            <ac:spMk id="30" creationId="{085C5139-89AB-444E-BDFA-529A59D3F1B6}"/>
          </ac:spMkLst>
        </pc:spChg>
      </pc:sldChg>
      <pc:sldChg chg="add del">
        <pc:chgData name="POULIAKAS, Konstantinos" userId="dd8cfc99-ffc8-4d0c-bc07-fe60116eb142" providerId="ADAL" clId="{5C93EBAF-F53F-446D-B113-7203DD24ED45}" dt="2023-06-14T19:27:31.143" v="440"/>
        <pc:sldMkLst>
          <pc:docMk/>
          <pc:sldMk cId="3204849774" sldId="424"/>
        </pc:sldMkLst>
      </pc:sldChg>
      <pc:sldChg chg="modSp add mod modNotesTx">
        <pc:chgData name="POULIAKAS, Konstantinos" userId="dd8cfc99-ffc8-4d0c-bc07-fe60116eb142" providerId="ADAL" clId="{5C93EBAF-F53F-446D-B113-7203DD24ED45}" dt="2023-06-14T17:51:14.046" v="435" actId="20577"/>
        <pc:sldMkLst>
          <pc:docMk/>
          <pc:sldMk cId="797999761" sldId="443"/>
        </pc:sldMkLst>
        <pc:spChg chg="mod">
          <ac:chgData name="POULIAKAS, Konstantinos" userId="dd8cfc99-ffc8-4d0c-bc07-fe60116eb142" providerId="ADAL" clId="{5C93EBAF-F53F-446D-B113-7203DD24ED45}" dt="2023-06-14T17:44:14.441" v="287" actId="20577"/>
          <ac:spMkLst>
            <pc:docMk/>
            <pc:sldMk cId="797999761" sldId="443"/>
            <ac:spMk id="4" creationId="{CDBEFDD8-B2F5-A74D-A30D-38D0EA385CE4}"/>
          </ac:spMkLst>
        </pc:spChg>
        <pc:spChg chg="mod">
          <ac:chgData name="POULIAKAS, Konstantinos" userId="dd8cfc99-ffc8-4d0c-bc07-fe60116eb142" providerId="ADAL" clId="{5C93EBAF-F53F-446D-B113-7203DD24ED45}" dt="2023-06-14T17:50:03.175" v="316" actId="14100"/>
          <ac:spMkLst>
            <pc:docMk/>
            <pc:sldMk cId="797999761" sldId="443"/>
            <ac:spMk id="47" creationId="{E28EE9AC-1A3A-433D-A10D-0431FADC5871}"/>
          </ac:spMkLst>
        </pc:spChg>
      </pc:sldChg>
      <pc:sldChg chg="addSp delSp modSp mod ord modNotesTx">
        <pc:chgData name="POULIAKAS, Konstantinos" userId="dd8cfc99-ffc8-4d0c-bc07-fe60116eb142" providerId="ADAL" clId="{5C93EBAF-F53F-446D-B113-7203DD24ED45}" dt="2023-06-14T19:30:03.696" v="448" actId="14100"/>
        <pc:sldMkLst>
          <pc:docMk/>
          <pc:sldMk cId="819480556" sldId="804"/>
        </pc:sldMkLst>
        <pc:spChg chg="mod topLvl">
          <ac:chgData name="POULIAKAS, Konstantinos" userId="dd8cfc99-ffc8-4d0c-bc07-fe60116eb142" providerId="ADAL" clId="{5C93EBAF-F53F-446D-B113-7203DD24ED45}" dt="2023-06-14T19:28:54.496" v="443" actId="6549"/>
          <ac:spMkLst>
            <pc:docMk/>
            <pc:sldMk cId="819480556" sldId="804"/>
            <ac:spMk id="16" creationId="{506391FB-F590-40CC-9901-FDCA7FBF7203}"/>
          </ac:spMkLst>
        </pc:spChg>
        <pc:spChg chg="mod topLvl">
          <ac:chgData name="POULIAKAS, Konstantinos" userId="dd8cfc99-ffc8-4d0c-bc07-fe60116eb142" providerId="ADAL" clId="{5C93EBAF-F53F-446D-B113-7203DD24ED45}" dt="2023-06-14T17:37:47.943" v="263" actId="1076"/>
          <ac:spMkLst>
            <pc:docMk/>
            <pc:sldMk cId="819480556" sldId="804"/>
            <ac:spMk id="17" creationId="{E99288A4-6C81-4CBE-A483-112CA8D190C0}"/>
          </ac:spMkLst>
        </pc:spChg>
        <pc:spChg chg="mod">
          <ac:chgData name="POULIAKAS, Konstantinos" userId="dd8cfc99-ffc8-4d0c-bc07-fe60116eb142" providerId="ADAL" clId="{5C93EBAF-F53F-446D-B113-7203DD24ED45}" dt="2023-06-14T17:01:08.329" v="182" actId="165"/>
          <ac:spMkLst>
            <pc:docMk/>
            <pc:sldMk cId="819480556" sldId="804"/>
            <ac:spMk id="23" creationId="{85CBC0FE-32C0-45DA-BAA0-93F1E27A58BA}"/>
          </ac:spMkLst>
        </pc:spChg>
        <pc:spChg chg="mod">
          <ac:chgData name="POULIAKAS, Konstantinos" userId="dd8cfc99-ffc8-4d0c-bc07-fe60116eb142" providerId="ADAL" clId="{5C93EBAF-F53F-446D-B113-7203DD24ED45}" dt="2023-06-14T17:01:08.329" v="182" actId="165"/>
          <ac:spMkLst>
            <pc:docMk/>
            <pc:sldMk cId="819480556" sldId="804"/>
            <ac:spMk id="25" creationId="{AEBB16BC-16AA-4C5C-B147-CEE027F9E01F}"/>
          </ac:spMkLst>
        </pc:spChg>
        <pc:spChg chg="mod">
          <ac:chgData name="POULIAKAS, Konstantinos" userId="dd8cfc99-ffc8-4d0c-bc07-fe60116eb142" providerId="ADAL" clId="{5C93EBAF-F53F-446D-B113-7203DD24ED45}" dt="2023-06-14T17:01:08.329" v="182" actId="165"/>
          <ac:spMkLst>
            <pc:docMk/>
            <pc:sldMk cId="819480556" sldId="804"/>
            <ac:spMk id="27" creationId="{DBC7B08E-D189-441F-82B6-C8CD38821DB1}"/>
          </ac:spMkLst>
        </pc:spChg>
        <pc:spChg chg="mod">
          <ac:chgData name="POULIAKAS, Konstantinos" userId="dd8cfc99-ffc8-4d0c-bc07-fe60116eb142" providerId="ADAL" clId="{5C93EBAF-F53F-446D-B113-7203DD24ED45}" dt="2023-06-14T17:01:08.329" v="182" actId="165"/>
          <ac:spMkLst>
            <pc:docMk/>
            <pc:sldMk cId="819480556" sldId="804"/>
            <ac:spMk id="28" creationId="{AECD54C5-5B03-47DA-9E1E-B1DD82535D9F}"/>
          </ac:spMkLst>
        </pc:spChg>
        <pc:spChg chg="mod topLvl">
          <ac:chgData name="POULIAKAS, Konstantinos" userId="dd8cfc99-ffc8-4d0c-bc07-fe60116eb142" providerId="ADAL" clId="{5C93EBAF-F53F-446D-B113-7203DD24ED45}" dt="2023-06-14T17:01:08.329" v="182" actId="165"/>
          <ac:spMkLst>
            <pc:docMk/>
            <pc:sldMk cId="819480556" sldId="804"/>
            <ac:spMk id="30" creationId="{7F9EFC58-5BBF-42A4-B2CB-76CE2E34E515}"/>
          </ac:spMkLst>
        </pc:spChg>
        <pc:spChg chg="mod">
          <ac:chgData name="POULIAKAS, Konstantinos" userId="dd8cfc99-ffc8-4d0c-bc07-fe60116eb142" providerId="ADAL" clId="{5C93EBAF-F53F-446D-B113-7203DD24ED45}" dt="2023-06-14T17:01:08.329" v="182" actId="165"/>
          <ac:spMkLst>
            <pc:docMk/>
            <pc:sldMk cId="819480556" sldId="804"/>
            <ac:spMk id="31" creationId="{89EA2C54-0322-4E83-A049-480092E891FB}"/>
          </ac:spMkLst>
        </pc:spChg>
        <pc:spChg chg="mod topLvl">
          <ac:chgData name="POULIAKAS, Konstantinos" userId="dd8cfc99-ffc8-4d0c-bc07-fe60116eb142" providerId="ADAL" clId="{5C93EBAF-F53F-446D-B113-7203DD24ED45}" dt="2023-06-14T17:01:18.034" v="184" actId="1076"/>
          <ac:spMkLst>
            <pc:docMk/>
            <pc:sldMk cId="819480556" sldId="804"/>
            <ac:spMk id="36" creationId="{48718AF0-8C47-4EFD-9A56-B9CF361183C8}"/>
          </ac:spMkLst>
        </pc:spChg>
        <pc:spChg chg="mod topLvl">
          <ac:chgData name="POULIAKAS, Konstantinos" userId="dd8cfc99-ffc8-4d0c-bc07-fe60116eb142" providerId="ADAL" clId="{5C93EBAF-F53F-446D-B113-7203DD24ED45}" dt="2023-06-14T17:49:33.188" v="314" actId="207"/>
          <ac:spMkLst>
            <pc:docMk/>
            <pc:sldMk cId="819480556" sldId="804"/>
            <ac:spMk id="38" creationId="{09DF4BC0-5216-4373-95EB-DEFD39C2B6A4}"/>
          </ac:spMkLst>
        </pc:spChg>
        <pc:spChg chg="mod topLvl">
          <ac:chgData name="POULIAKAS, Konstantinos" userId="dd8cfc99-ffc8-4d0c-bc07-fe60116eb142" providerId="ADAL" clId="{5C93EBAF-F53F-446D-B113-7203DD24ED45}" dt="2023-06-14T17:01:08.329" v="182" actId="165"/>
          <ac:spMkLst>
            <pc:docMk/>
            <pc:sldMk cId="819480556" sldId="804"/>
            <ac:spMk id="39" creationId="{4EF32EED-7AB4-42A6-B6A8-0B81E9F58714}"/>
          </ac:spMkLst>
        </pc:spChg>
        <pc:spChg chg="mod topLvl">
          <ac:chgData name="POULIAKAS, Konstantinos" userId="dd8cfc99-ffc8-4d0c-bc07-fe60116eb142" providerId="ADAL" clId="{5C93EBAF-F53F-446D-B113-7203DD24ED45}" dt="2023-06-14T17:01:08.329" v="182" actId="165"/>
          <ac:spMkLst>
            <pc:docMk/>
            <pc:sldMk cId="819480556" sldId="804"/>
            <ac:spMk id="40" creationId="{C4510363-4BA5-4554-B28D-B320940AE88A}"/>
          </ac:spMkLst>
        </pc:spChg>
        <pc:spChg chg="mod topLvl">
          <ac:chgData name="POULIAKAS, Konstantinos" userId="dd8cfc99-ffc8-4d0c-bc07-fe60116eb142" providerId="ADAL" clId="{5C93EBAF-F53F-446D-B113-7203DD24ED45}" dt="2023-06-14T17:01:08.329" v="182" actId="165"/>
          <ac:spMkLst>
            <pc:docMk/>
            <pc:sldMk cId="819480556" sldId="804"/>
            <ac:spMk id="41" creationId="{8FA57E36-0E69-453F-891A-43679FE8FA22}"/>
          </ac:spMkLst>
        </pc:spChg>
        <pc:spChg chg="mod">
          <ac:chgData name="POULIAKAS, Konstantinos" userId="dd8cfc99-ffc8-4d0c-bc07-fe60116eb142" providerId="ADAL" clId="{5C93EBAF-F53F-446D-B113-7203DD24ED45}" dt="2023-06-14T17:01:08.329" v="182" actId="165"/>
          <ac:spMkLst>
            <pc:docMk/>
            <pc:sldMk cId="819480556" sldId="804"/>
            <ac:spMk id="42" creationId="{B8356F16-5EF4-41E6-A4D0-5F0E4006E956}"/>
          </ac:spMkLst>
        </pc:spChg>
        <pc:spChg chg="mod">
          <ac:chgData name="POULIAKAS, Konstantinos" userId="dd8cfc99-ffc8-4d0c-bc07-fe60116eb142" providerId="ADAL" clId="{5C93EBAF-F53F-446D-B113-7203DD24ED45}" dt="2023-06-14T17:01:08.329" v="182" actId="165"/>
          <ac:spMkLst>
            <pc:docMk/>
            <pc:sldMk cId="819480556" sldId="804"/>
            <ac:spMk id="43" creationId="{31FDFE83-757B-4B5C-808D-97289F1D1055}"/>
          </ac:spMkLst>
        </pc:spChg>
        <pc:spChg chg="add del">
          <ac:chgData name="POULIAKAS, Konstantinos" userId="dd8cfc99-ffc8-4d0c-bc07-fe60116eb142" providerId="ADAL" clId="{5C93EBAF-F53F-446D-B113-7203DD24ED45}" dt="2023-06-14T17:32:28.764" v="217" actId="22"/>
          <ac:spMkLst>
            <pc:docMk/>
            <pc:sldMk cId="819480556" sldId="804"/>
            <ac:spMk id="45" creationId="{3127D413-E3D8-4DAF-8E5A-6E78DA399E03}"/>
          </ac:spMkLst>
        </pc:spChg>
        <pc:spChg chg="mod topLvl">
          <ac:chgData name="POULIAKAS, Konstantinos" userId="dd8cfc99-ffc8-4d0c-bc07-fe60116eb142" providerId="ADAL" clId="{5C93EBAF-F53F-446D-B113-7203DD24ED45}" dt="2023-06-14T17:01:08.329" v="182" actId="165"/>
          <ac:spMkLst>
            <pc:docMk/>
            <pc:sldMk cId="819480556" sldId="804"/>
            <ac:spMk id="3072" creationId="{2CB10E9E-FDC0-4601-B05E-638D7F9D107C}"/>
          </ac:spMkLst>
        </pc:spChg>
        <pc:spChg chg="mod topLvl">
          <ac:chgData name="POULIAKAS, Konstantinos" userId="dd8cfc99-ffc8-4d0c-bc07-fe60116eb142" providerId="ADAL" clId="{5C93EBAF-F53F-446D-B113-7203DD24ED45}" dt="2023-06-14T17:01:08.329" v="182" actId="165"/>
          <ac:spMkLst>
            <pc:docMk/>
            <pc:sldMk cId="819480556" sldId="804"/>
            <ac:spMk id="3073" creationId="{EF84115D-335E-44C3-A675-A3A1F988DB59}"/>
          </ac:spMkLst>
        </pc:spChg>
        <pc:spChg chg="mod">
          <ac:chgData name="POULIAKAS, Konstantinos" userId="dd8cfc99-ffc8-4d0c-bc07-fe60116eb142" providerId="ADAL" clId="{5C93EBAF-F53F-446D-B113-7203DD24ED45}" dt="2023-06-14T17:01:08.329" v="182" actId="165"/>
          <ac:spMkLst>
            <pc:docMk/>
            <pc:sldMk cId="819480556" sldId="804"/>
            <ac:spMk id="3075" creationId="{CA597EEA-5A9A-414D-8071-CC1133001C91}"/>
          </ac:spMkLst>
        </pc:spChg>
        <pc:grpChg chg="mod topLvl">
          <ac:chgData name="POULIAKAS, Konstantinos" userId="dd8cfc99-ffc8-4d0c-bc07-fe60116eb142" providerId="ADAL" clId="{5C93EBAF-F53F-446D-B113-7203DD24ED45}" dt="2023-06-14T17:01:08.329" v="182" actId="165"/>
          <ac:grpSpMkLst>
            <pc:docMk/>
            <pc:sldMk cId="819480556" sldId="804"/>
            <ac:grpSpMk id="2" creationId="{7E347439-4D6F-48E5-A8D8-AB2B75C4CB91}"/>
          </ac:grpSpMkLst>
        </pc:grpChg>
        <pc:grpChg chg="mod topLvl">
          <ac:chgData name="POULIAKAS, Konstantinos" userId="dd8cfc99-ffc8-4d0c-bc07-fe60116eb142" providerId="ADAL" clId="{5C93EBAF-F53F-446D-B113-7203DD24ED45}" dt="2023-06-14T17:01:08.329" v="182" actId="165"/>
          <ac:grpSpMkLst>
            <pc:docMk/>
            <pc:sldMk cId="819480556" sldId="804"/>
            <ac:grpSpMk id="3" creationId="{95BD52C9-BA1D-4EE6-B140-F01A50B5CB12}"/>
          </ac:grpSpMkLst>
        </pc:grpChg>
        <pc:grpChg chg="del mod">
          <ac:chgData name="POULIAKAS, Konstantinos" userId="dd8cfc99-ffc8-4d0c-bc07-fe60116eb142" providerId="ADAL" clId="{5C93EBAF-F53F-446D-B113-7203DD24ED45}" dt="2023-06-14T17:01:08.329" v="182" actId="165"/>
          <ac:grpSpMkLst>
            <pc:docMk/>
            <pc:sldMk cId="819480556" sldId="804"/>
            <ac:grpSpMk id="4" creationId="{EDBF18C6-11A7-49B1-B286-D63202E8A766}"/>
          </ac:grpSpMkLst>
        </pc:grpChg>
        <pc:grpChg chg="mod topLvl">
          <ac:chgData name="POULIAKAS, Konstantinos" userId="dd8cfc99-ffc8-4d0c-bc07-fe60116eb142" providerId="ADAL" clId="{5C93EBAF-F53F-446D-B113-7203DD24ED45}" dt="2023-06-14T17:01:08.329" v="182" actId="165"/>
          <ac:grpSpMkLst>
            <pc:docMk/>
            <pc:sldMk cId="819480556" sldId="804"/>
            <ac:grpSpMk id="6" creationId="{6D4CC28E-6A12-46EE-9577-5A439897E5B9}"/>
          </ac:grpSpMkLst>
        </pc:grpChg>
        <pc:picChg chg="add del mod">
          <ac:chgData name="POULIAKAS, Konstantinos" userId="dd8cfc99-ffc8-4d0c-bc07-fe60116eb142" providerId="ADAL" clId="{5C93EBAF-F53F-446D-B113-7203DD24ED45}" dt="2023-06-14T16:58:48.652" v="160"/>
          <ac:picMkLst>
            <pc:docMk/>
            <pc:sldMk cId="819480556" sldId="804"/>
            <ac:picMk id="1026" creationId="{F43B59F0-6637-4765-9831-6E6AAA4F5F39}"/>
          </ac:picMkLst>
        </pc:picChg>
        <pc:picChg chg="mod topLvl">
          <ac:chgData name="POULIAKAS, Konstantinos" userId="dd8cfc99-ffc8-4d0c-bc07-fe60116eb142" providerId="ADAL" clId="{5C93EBAF-F53F-446D-B113-7203DD24ED45}" dt="2023-06-14T17:37:35.226" v="261" actId="1076"/>
          <ac:picMkLst>
            <pc:docMk/>
            <pc:sldMk cId="819480556" sldId="804"/>
            <ac:picMk id="3074" creationId="{6B5E7B61-FC8A-4CD9-A48B-76257E0FAE89}"/>
          </ac:picMkLst>
        </pc:picChg>
        <pc:cxnChg chg="add mod">
          <ac:chgData name="POULIAKAS, Konstantinos" userId="dd8cfc99-ffc8-4d0c-bc07-fe60116eb142" providerId="ADAL" clId="{5C93EBAF-F53F-446D-B113-7203DD24ED45}" dt="2023-06-14T17:49:32.818" v="313" actId="208"/>
          <ac:cxnSpMkLst>
            <pc:docMk/>
            <pc:sldMk cId="819480556" sldId="804"/>
            <ac:cxnSpMk id="7" creationId="{1B1A899F-08D0-4332-9353-3F3413CDDA8B}"/>
          </ac:cxnSpMkLst>
        </pc:cxnChg>
        <pc:cxnChg chg="add mod">
          <ac:chgData name="POULIAKAS, Konstantinos" userId="dd8cfc99-ffc8-4d0c-bc07-fe60116eb142" providerId="ADAL" clId="{5C93EBAF-F53F-446D-B113-7203DD24ED45}" dt="2023-06-14T17:49:32.285" v="312" actId="208"/>
          <ac:cxnSpMkLst>
            <pc:docMk/>
            <pc:sldMk cId="819480556" sldId="804"/>
            <ac:cxnSpMk id="9" creationId="{7EE740F1-5B18-4FD0-8A97-A435A6C6F617}"/>
          </ac:cxnSpMkLst>
        </pc:cxnChg>
        <pc:cxnChg chg="add del">
          <ac:chgData name="POULIAKAS, Konstantinos" userId="dd8cfc99-ffc8-4d0c-bc07-fe60116eb142" providerId="ADAL" clId="{5C93EBAF-F53F-446D-B113-7203DD24ED45}" dt="2023-06-14T17:02:30.849" v="192" actId="478"/>
          <ac:cxnSpMkLst>
            <pc:docMk/>
            <pc:sldMk cId="819480556" sldId="804"/>
            <ac:cxnSpMk id="11" creationId="{C776A0FC-B224-4B56-BAAF-E897AF62150D}"/>
          </ac:cxnSpMkLst>
        </pc:cxnChg>
        <pc:cxnChg chg="add del">
          <ac:chgData name="POULIAKAS, Konstantinos" userId="dd8cfc99-ffc8-4d0c-bc07-fe60116eb142" providerId="ADAL" clId="{5C93EBAF-F53F-446D-B113-7203DD24ED45}" dt="2023-06-14T17:02:24.849" v="190" actId="478"/>
          <ac:cxnSpMkLst>
            <pc:docMk/>
            <pc:sldMk cId="819480556" sldId="804"/>
            <ac:cxnSpMk id="13" creationId="{EB530C02-3A8E-483B-AC34-4058E44B19C7}"/>
          </ac:cxnSpMkLst>
        </pc:cxnChg>
        <pc:cxnChg chg="add mod">
          <ac:chgData name="POULIAKAS, Konstantinos" userId="dd8cfc99-ffc8-4d0c-bc07-fe60116eb142" providerId="ADAL" clId="{5C93EBAF-F53F-446D-B113-7203DD24ED45}" dt="2023-06-14T19:30:03.696" v="448" actId="14100"/>
          <ac:cxnSpMkLst>
            <pc:docMk/>
            <pc:sldMk cId="819480556" sldId="804"/>
            <ac:cxnSpMk id="15" creationId="{0C7097B4-F9A3-490A-9FA7-C6F3BAC552D8}"/>
          </ac:cxnSpMkLst>
        </pc:cxnChg>
        <pc:cxnChg chg="add mod">
          <ac:chgData name="POULIAKAS, Konstantinos" userId="dd8cfc99-ffc8-4d0c-bc07-fe60116eb142" providerId="ADAL" clId="{5C93EBAF-F53F-446D-B113-7203DD24ED45}" dt="2023-06-14T17:49:31.989" v="310" actId="208"/>
          <ac:cxnSpMkLst>
            <pc:docMk/>
            <pc:sldMk cId="819480556" sldId="804"/>
            <ac:cxnSpMk id="19" creationId="{9678BB66-70F8-46B4-B87B-AE1FD6F558AB}"/>
          </ac:cxnSpMkLst>
        </pc:cxnChg>
        <pc:cxnChg chg="add mod">
          <ac:chgData name="POULIAKAS, Konstantinos" userId="dd8cfc99-ffc8-4d0c-bc07-fe60116eb142" providerId="ADAL" clId="{5C93EBAF-F53F-446D-B113-7203DD24ED45}" dt="2023-06-14T17:49:31.831" v="309" actId="208"/>
          <ac:cxnSpMkLst>
            <pc:docMk/>
            <pc:sldMk cId="819480556" sldId="804"/>
            <ac:cxnSpMk id="21" creationId="{D9A2084E-6AE7-422A-A6DB-66D90A48A1BB}"/>
          </ac:cxnSpMkLst>
        </pc:cxnChg>
        <pc:cxnChg chg="add mod">
          <ac:chgData name="POULIAKAS, Konstantinos" userId="dd8cfc99-ffc8-4d0c-bc07-fe60116eb142" providerId="ADAL" clId="{5C93EBAF-F53F-446D-B113-7203DD24ED45}" dt="2023-06-14T17:49:31.653" v="308" actId="208"/>
          <ac:cxnSpMkLst>
            <pc:docMk/>
            <pc:sldMk cId="819480556" sldId="804"/>
            <ac:cxnSpMk id="24" creationId="{FD77B587-985B-4C8A-8AD0-24FFFAD64E00}"/>
          </ac:cxnSpMkLst>
        </pc:cxnChg>
      </pc:sldChg>
      <pc:sldChg chg="modSp mod">
        <pc:chgData name="POULIAKAS, Konstantinos" userId="dd8cfc99-ffc8-4d0c-bc07-fe60116eb142" providerId="ADAL" clId="{5C93EBAF-F53F-446D-B113-7203DD24ED45}" dt="2023-06-14T17:43:01.460" v="276" actId="1076"/>
        <pc:sldMkLst>
          <pc:docMk/>
          <pc:sldMk cId="2810883760" sldId="805"/>
        </pc:sldMkLst>
        <pc:grpChg chg="mod">
          <ac:chgData name="POULIAKAS, Konstantinos" userId="dd8cfc99-ffc8-4d0c-bc07-fe60116eb142" providerId="ADAL" clId="{5C93EBAF-F53F-446D-B113-7203DD24ED45}" dt="2023-06-14T17:43:01.460" v="276" actId="1076"/>
          <ac:grpSpMkLst>
            <pc:docMk/>
            <pc:sldMk cId="2810883760" sldId="805"/>
            <ac:grpSpMk id="6" creationId="{69FAFA1C-117C-4A4F-BE25-C5138C2E9B09}"/>
          </ac:grpSpMkLst>
        </pc:grpChg>
      </pc:sldChg>
      <pc:sldChg chg="add del">
        <pc:chgData name="POULIAKAS, Konstantinos" userId="dd8cfc99-ffc8-4d0c-bc07-fe60116eb142" providerId="ADAL" clId="{5C93EBAF-F53F-446D-B113-7203DD24ED45}" dt="2023-06-14T19:27:40.330" v="442" actId="47"/>
        <pc:sldMkLst>
          <pc:docMk/>
          <pc:sldMk cId="3689980064" sldId="880"/>
        </pc:sldMkLst>
      </pc:sldChg>
      <pc:sldMasterChg chg="delSldLayout modSldLayout">
        <pc:chgData name="POULIAKAS, Konstantinos" userId="dd8cfc99-ffc8-4d0c-bc07-fe60116eb142" providerId="ADAL" clId="{5C93EBAF-F53F-446D-B113-7203DD24ED45}" dt="2023-06-14T17:35:42.932" v="247" actId="478"/>
        <pc:sldMasterMkLst>
          <pc:docMk/>
          <pc:sldMasterMk cId="2732055294" sldId="2147483665"/>
        </pc:sldMasterMkLst>
        <pc:sldLayoutChg chg="delSp">
          <pc:chgData name="POULIAKAS, Konstantinos" userId="dd8cfc99-ffc8-4d0c-bc07-fe60116eb142" providerId="ADAL" clId="{5C93EBAF-F53F-446D-B113-7203DD24ED45}" dt="2023-06-14T17:35:42.932" v="247" actId="478"/>
          <pc:sldLayoutMkLst>
            <pc:docMk/>
            <pc:sldMasterMk cId="2732055294" sldId="2147483665"/>
            <pc:sldLayoutMk cId="4011052726" sldId="2147483687"/>
          </pc:sldLayoutMkLst>
          <pc:picChg chg="del">
            <ac:chgData name="POULIAKAS, Konstantinos" userId="dd8cfc99-ffc8-4d0c-bc07-fe60116eb142" providerId="ADAL" clId="{5C93EBAF-F53F-446D-B113-7203DD24ED45}" dt="2023-06-14T17:35:42.932" v="247" actId="478"/>
            <ac:picMkLst>
              <pc:docMk/>
              <pc:sldMasterMk cId="2732055294" sldId="2147483665"/>
              <pc:sldLayoutMk cId="4011052726" sldId="2147483687"/>
              <ac:picMk id="24" creationId="{00000000-0000-0000-0000-000000000000}"/>
            </ac:picMkLst>
          </pc:picChg>
        </pc:sldLayoutChg>
        <pc:sldLayoutChg chg="del">
          <pc:chgData name="POULIAKAS, Konstantinos" userId="dd8cfc99-ffc8-4d0c-bc07-fe60116eb142" providerId="ADAL" clId="{5C93EBAF-F53F-446D-B113-7203DD24ED45}" dt="2023-06-14T17:05:26.598" v="215" actId="47"/>
          <pc:sldLayoutMkLst>
            <pc:docMk/>
            <pc:sldMasterMk cId="2732055294" sldId="2147483665"/>
            <pc:sldLayoutMk cId="4265475376" sldId="2147483688"/>
          </pc:sldLayoutMkLst>
        </pc:sldLayoutChg>
      </pc:sldMasterChg>
      <pc:sldMasterChg chg="del delSldLayout">
        <pc:chgData name="POULIAKAS, Konstantinos" userId="dd8cfc99-ffc8-4d0c-bc07-fe60116eb142" providerId="ADAL" clId="{5C93EBAF-F53F-446D-B113-7203DD24ED45}" dt="2023-06-14T19:27:40.330" v="442" actId="47"/>
        <pc:sldMasterMkLst>
          <pc:docMk/>
          <pc:sldMasterMk cId="1034495219" sldId="2147483690"/>
        </pc:sldMasterMkLst>
        <pc:sldLayoutChg chg="del">
          <pc:chgData name="POULIAKAS, Konstantinos" userId="dd8cfc99-ffc8-4d0c-bc07-fe60116eb142" providerId="ADAL" clId="{5C93EBAF-F53F-446D-B113-7203DD24ED45}" dt="2023-06-14T19:27:40.330" v="442" actId="47"/>
          <pc:sldLayoutMkLst>
            <pc:docMk/>
            <pc:sldMasterMk cId="1034495219" sldId="2147483690"/>
            <pc:sldLayoutMk cId="223748604" sldId="2147483691"/>
          </pc:sldLayoutMkLst>
        </pc:sldLayoutChg>
        <pc:sldLayoutChg chg="del">
          <pc:chgData name="POULIAKAS, Konstantinos" userId="dd8cfc99-ffc8-4d0c-bc07-fe60116eb142" providerId="ADAL" clId="{5C93EBAF-F53F-446D-B113-7203DD24ED45}" dt="2023-06-14T19:27:40.330" v="442" actId="47"/>
          <pc:sldLayoutMkLst>
            <pc:docMk/>
            <pc:sldMasterMk cId="1034495219" sldId="2147483690"/>
            <pc:sldLayoutMk cId="1653777012" sldId="2147483692"/>
          </pc:sldLayoutMkLst>
        </pc:sldLayoutChg>
        <pc:sldLayoutChg chg="del">
          <pc:chgData name="POULIAKAS, Konstantinos" userId="dd8cfc99-ffc8-4d0c-bc07-fe60116eb142" providerId="ADAL" clId="{5C93EBAF-F53F-446D-B113-7203DD24ED45}" dt="2023-06-14T19:27:40.330" v="442" actId="47"/>
          <pc:sldLayoutMkLst>
            <pc:docMk/>
            <pc:sldMasterMk cId="1034495219" sldId="2147483690"/>
            <pc:sldLayoutMk cId="2505994003" sldId="2147483693"/>
          </pc:sldLayoutMkLst>
        </pc:sldLayoutChg>
        <pc:sldLayoutChg chg="del">
          <pc:chgData name="POULIAKAS, Konstantinos" userId="dd8cfc99-ffc8-4d0c-bc07-fe60116eb142" providerId="ADAL" clId="{5C93EBAF-F53F-446D-B113-7203DD24ED45}" dt="2023-06-14T19:27:40.330" v="442" actId="47"/>
          <pc:sldLayoutMkLst>
            <pc:docMk/>
            <pc:sldMasterMk cId="1034495219" sldId="2147483690"/>
            <pc:sldLayoutMk cId="3171345895" sldId="2147483694"/>
          </pc:sldLayoutMkLst>
        </pc:sldLayoutChg>
        <pc:sldLayoutChg chg="del">
          <pc:chgData name="POULIAKAS, Konstantinos" userId="dd8cfc99-ffc8-4d0c-bc07-fe60116eb142" providerId="ADAL" clId="{5C93EBAF-F53F-446D-B113-7203DD24ED45}" dt="2023-06-14T19:27:40.330" v="442" actId="47"/>
          <pc:sldLayoutMkLst>
            <pc:docMk/>
            <pc:sldMasterMk cId="1034495219" sldId="2147483690"/>
            <pc:sldLayoutMk cId="602144272" sldId="2147483695"/>
          </pc:sldLayoutMkLst>
        </pc:sldLayoutChg>
        <pc:sldLayoutChg chg="del">
          <pc:chgData name="POULIAKAS, Konstantinos" userId="dd8cfc99-ffc8-4d0c-bc07-fe60116eb142" providerId="ADAL" clId="{5C93EBAF-F53F-446D-B113-7203DD24ED45}" dt="2023-06-14T19:27:40.330" v="442" actId="47"/>
          <pc:sldLayoutMkLst>
            <pc:docMk/>
            <pc:sldMasterMk cId="1034495219" sldId="2147483690"/>
            <pc:sldLayoutMk cId="1247423720" sldId="2147483696"/>
          </pc:sldLayoutMkLst>
        </pc:sldLayoutChg>
        <pc:sldLayoutChg chg="del">
          <pc:chgData name="POULIAKAS, Konstantinos" userId="dd8cfc99-ffc8-4d0c-bc07-fe60116eb142" providerId="ADAL" clId="{5C93EBAF-F53F-446D-B113-7203DD24ED45}" dt="2023-06-14T19:27:40.330" v="442" actId="47"/>
          <pc:sldLayoutMkLst>
            <pc:docMk/>
            <pc:sldMasterMk cId="1034495219" sldId="2147483690"/>
            <pc:sldLayoutMk cId="2528467448" sldId="2147483697"/>
          </pc:sldLayoutMkLst>
        </pc:sldLayoutChg>
        <pc:sldLayoutChg chg="del">
          <pc:chgData name="POULIAKAS, Konstantinos" userId="dd8cfc99-ffc8-4d0c-bc07-fe60116eb142" providerId="ADAL" clId="{5C93EBAF-F53F-446D-B113-7203DD24ED45}" dt="2023-06-14T19:27:40.330" v="442" actId="47"/>
          <pc:sldLayoutMkLst>
            <pc:docMk/>
            <pc:sldMasterMk cId="1034495219" sldId="2147483690"/>
            <pc:sldLayoutMk cId="754621323" sldId="2147483698"/>
          </pc:sldLayoutMkLst>
        </pc:sldLayoutChg>
        <pc:sldLayoutChg chg="del">
          <pc:chgData name="POULIAKAS, Konstantinos" userId="dd8cfc99-ffc8-4d0c-bc07-fe60116eb142" providerId="ADAL" clId="{5C93EBAF-F53F-446D-B113-7203DD24ED45}" dt="2023-06-14T19:27:40.330" v="442" actId="47"/>
          <pc:sldLayoutMkLst>
            <pc:docMk/>
            <pc:sldMasterMk cId="1034495219" sldId="2147483690"/>
            <pc:sldLayoutMk cId="2383206782" sldId="2147483699"/>
          </pc:sldLayoutMkLst>
        </pc:sldLayoutChg>
        <pc:sldLayoutChg chg="del">
          <pc:chgData name="POULIAKAS, Konstantinos" userId="dd8cfc99-ffc8-4d0c-bc07-fe60116eb142" providerId="ADAL" clId="{5C93EBAF-F53F-446D-B113-7203DD24ED45}" dt="2023-06-14T19:27:40.330" v="442" actId="47"/>
          <pc:sldLayoutMkLst>
            <pc:docMk/>
            <pc:sldMasterMk cId="1034495219" sldId="2147483690"/>
            <pc:sldLayoutMk cId="663461907" sldId="2147483700"/>
          </pc:sldLayoutMkLst>
        </pc:sldLayoutChg>
        <pc:sldLayoutChg chg="del">
          <pc:chgData name="POULIAKAS, Konstantinos" userId="dd8cfc99-ffc8-4d0c-bc07-fe60116eb142" providerId="ADAL" clId="{5C93EBAF-F53F-446D-B113-7203DD24ED45}" dt="2023-06-14T19:27:40.330" v="442" actId="47"/>
          <pc:sldLayoutMkLst>
            <pc:docMk/>
            <pc:sldMasterMk cId="1034495219" sldId="2147483690"/>
            <pc:sldLayoutMk cId="2474173731" sldId="2147483701"/>
          </pc:sldLayoutMkLst>
        </pc:sldLayoutChg>
        <pc:sldLayoutChg chg="del">
          <pc:chgData name="POULIAKAS, Konstantinos" userId="dd8cfc99-ffc8-4d0c-bc07-fe60116eb142" providerId="ADAL" clId="{5C93EBAF-F53F-446D-B113-7203DD24ED45}" dt="2023-06-14T19:27:40.330" v="442" actId="47"/>
          <pc:sldLayoutMkLst>
            <pc:docMk/>
            <pc:sldMasterMk cId="1034495219" sldId="2147483690"/>
            <pc:sldLayoutMk cId="4246182304" sldId="2147483702"/>
          </pc:sldLayoutMkLst>
        </pc:sldLayoutChg>
        <pc:sldLayoutChg chg="del">
          <pc:chgData name="POULIAKAS, Konstantinos" userId="dd8cfc99-ffc8-4d0c-bc07-fe60116eb142" providerId="ADAL" clId="{5C93EBAF-F53F-446D-B113-7203DD24ED45}" dt="2023-06-14T19:27:40.330" v="442" actId="47"/>
          <pc:sldLayoutMkLst>
            <pc:docMk/>
            <pc:sldMasterMk cId="1034495219" sldId="2147483690"/>
            <pc:sldLayoutMk cId="2991676859" sldId="2147483703"/>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GALATES16-fs\users$\kpoul\Documents\CEDEFOP%20-%202022\CrowdLearn\CrowdLearn%20-%20Research\Handbook%20enterpreneurship\Hybrid_entre_paper_29_03_202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pieChart>
        <c:varyColors val="1"/>
        <c:ser>
          <c:idx val="0"/>
          <c:order val="0"/>
          <c:spPr>
            <a:effectLst>
              <a:outerShdw blurRad="193050" sx="104907" sy="104907" algn="ctr" rotWithShape="0">
                <a:schemeClr val="bg1">
                  <a:alpha val="63000"/>
                </a:schemeClr>
              </a:outerShdw>
            </a:effectLst>
          </c:spPr>
          <c:dPt>
            <c:idx val="0"/>
            <c:bubble3D val="0"/>
            <c:spPr>
              <a:solidFill>
                <a:srgbClr val="6BC5ED"/>
              </a:solidFill>
              <a:ln w="19050">
                <a:solidFill>
                  <a:schemeClr val="lt1"/>
                </a:solidFill>
              </a:ln>
              <a:effectLst>
                <a:outerShdw blurRad="193050" sx="104907" sy="104907" algn="ctr" rotWithShape="0">
                  <a:schemeClr val="bg1">
                    <a:alpha val="63000"/>
                  </a:schemeClr>
                </a:outerShdw>
              </a:effectLst>
            </c:spPr>
            <c:extLst>
              <c:ext xmlns:c16="http://schemas.microsoft.com/office/drawing/2014/chart" uri="{C3380CC4-5D6E-409C-BE32-E72D297353CC}">
                <c16:uniqueId val="{00000001-D4FC-1B48-ADD3-2BB089C158E7}"/>
              </c:ext>
            </c:extLst>
          </c:dPt>
          <c:dPt>
            <c:idx val="1"/>
            <c:bubble3D val="0"/>
            <c:spPr>
              <a:solidFill>
                <a:srgbClr val="09539D"/>
              </a:solidFill>
              <a:ln w="19050">
                <a:solidFill>
                  <a:schemeClr val="lt1"/>
                </a:solidFill>
              </a:ln>
              <a:effectLst>
                <a:outerShdw blurRad="193050" sx="104907" sy="104907" algn="ctr" rotWithShape="0">
                  <a:schemeClr val="bg1">
                    <a:alpha val="63000"/>
                  </a:schemeClr>
                </a:outerShdw>
              </a:effectLst>
            </c:spPr>
            <c:extLst>
              <c:ext xmlns:c16="http://schemas.microsoft.com/office/drawing/2014/chart" uri="{C3380CC4-5D6E-409C-BE32-E72D297353CC}">
                <c16:uniqueId val="{00000003-D4FC-1B48-ADD3-2BB089C158E7}"/>
              </c:ext>
            </c:extLst>
          </c:dPt>
          <c:dPt>
            <c:idx val="2"/>
            <c:bubble3D val="0"/>
            <c:spPr>
              <a:solidFill>
                <a:srgbClr val="FFFFFF"/>
              </a:solidFill>
              <a:ln w="19050">
                <a:solidFill>
                  <a:schemeClr val="lt1"/>
                </a:solidFill>
              </a:ln>
              <a:effectLst>
                <a:outerShdw blurRad="193050" sx="104907" sy="104907" algn="ctr" rotWithShape="0">
                  <a:schemeClr val="bg1">
                    <a:alpha val="63000"/>
                  </a:schemeClr>
                </a:outerShdw>
              </a:effectLst>
            </c:spPr>
            <c:extLst>
              <c:ext xmlns:c16="http://schemas.microsoft.com/office/drawing/2014/chart" uri="{C3380CC4-5D6E-409C-BE32-E72D297353CC}">
                <c16:uniqueId val="{00000005-D4FC-1B48-ADD3-2BB089C158E7}"/>
              </c:ext>
            </c:extLst>
          </c:dPt>
          <c:dLbls>
            <c:dLbl>
              <c:idx val="0"/>
              <c:delete val="1"/>
              <c:extLst>
                <c:ext xmlns:c15="http://schemas.microsoft.com/office/drawing/2012/chart" uri="{CE6537A1-D6FC-4f65-9D91-7224C49458BB}"/>
                <c:ext xmlns:c16="http://schemas.microsoft.com/office/drawing/2014/chart" uri="{C3380CC4-5D6E-409C-BE32-E72D297353CC}">
                  <c16:uniqueId val="{00000001-D4FC-1B48-ADD3-2BB089C158E7}"/>
                </c:ext>
              </c:extLst>
            </c:dLbl>
            <c:dLbl>
              <c:idx val="1"/>
              <c:layout>
                <c:manualLayout>
                  <c:x val="-6.635509815751342E-2"/>
                  <c:y val="-0.1508997765667095"/>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bg1"/>
                        </a:solidFill>
                        <a:latin typeface="+mn-lt"/>
                        <a:ea typeface="+mn-ea"/>
                        <a:cs typeface="+mn-cs"/>
                      </a:defRPr>
                    </a:pPr>
                    <a:fld id="{7F2990CD-8049-8B41-A726-A6C16385C392}" type="PERCENTAGE">
                      <a:rPr lang="en-US" sz="2000" baseline="0" smtClean="0">
                        <a:solidFill>
                          <a:schemeClr val="bg1"/>
                        </a:solidFill>
                        <a:latin typeface="Arial" panose="020B0604020202020204" pitchFamily="34" charset="0"/>
                        <a:cs typeface="Arial" panose="020B0604020202020204" pitchFamily="34" charset="0"/>
                      </a:rPr>
                      <a:pPr>
                        <a:defRPr sz="1400">
                          <a:solidFill>
                            <a:schemeClr val="bg1"/>
                          </a:solidFill>
                        </a:defRPr>
                      </a:pPr>
                      <a:t>[PERCENTAGE]</a:t>
                    </a:fld>
                    <a:endParaRPr lang="en-GB"/>
                  </a:p>
                </c:rich>
              </c:tx>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bg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7763484451961928"/>
                      <c:h val="0.27292416434972161"/>
                    </c:manualLayout>
                  </c15:layout>
                  <c15:dlblFieldTable/>
                  <c15:showDataLabelsRange val="0"/>
                </c:ext>
                <c:ext xmlns:c16="http://schemas.microsoft.com/office/drawing/2014/chart" uri="{C3380CC4-5D6E-409C-BE32-E72D297353CC}">
                  <c16:uniqueId val="{00000003-D4FC-1B48-ADD3-2BB089C158E7}"/>
                </c:ext>
              </c:extLst>
            </c:dLbl>
            <c:dLbl>
              <c:idx val="2"/>
              <c:delete val="1"/>
              <c:extLst>
                <c:ext xmlns:c15="http://schemas.microsoft.com/office/drawing/2012/chart" uri="{CE6537A1-D6FC-4f65-9D91-7224C49458BB}">
                  <c15:layout>
                    <c:manualLayout>
                      <c:w val="0.26154204839680512"/>
                      <c:h val="0.34538328018333164"/>
                    </c:manualLayout>
                  </c15:layout>
                </c:ext>
                <c:ext xmlns:c16="http://schemas.microsoft.com/office/drawing/2014/chart" uri="{C3380CC4-5D6E-409C-BE32-E72D297353CC}">
                  <c16:uniqueId val="{00000005-D4FC-1B48-ADD3-2BB089C158E7}"/>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Sheet1!$B$22:$D$22</c:f>
              <c:strCache>
                <c:ptCount val="3"/>
                <c:pt idx="0">
                  <c:v>Main self-employed</c:v>
                </c:pt>
                <c:pt idx="1">
                  <c:v>Hybrid entrepreneurs</c:v>
                </c:pt>
                <c:pt idx="2">
                  <c:v>Part-time entrepreneurs</c:v>
                </c:pt>
              </c:strCache>
            </c:strRef>
          </c:cat>
          <c:val>
            <c:numRef>
              <c:f>Sheet1!$B$23:$D$23</c:f>
              <c:numCache>
                <c:formatCode>0%</c:formatCode>
                <c:ptCount val="3"/>
                <c:pt idx="0">
                  <c:v>0.35</c:v>
                </c:pt>
                <c:pt idx="1">
                  <c:v>0.26</c:v>
                </c:pt>
                <c:pt idx="2">
                  <c:v>0.39</c:v>
                </c:pt>
              </c:numCache>
            </c:numRef>
          </c:val>
          <c:extLst>
            <c:ext xmlns:c16="http://schemas.microsoft.com/office/drawing/2014/chart" uri="{C3380CC4-5D6E-409C-BE32-E72D297353CC}">
              <c16:uniqueId val="{00000006-D4FC-1B48-ADD3-2BB089C158E7}"/>
            </c:ext>
          </c:extLst>
        </c:ser>
        <c:dLbls>
          <c:dLblPos val="inEnd"/>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42976419467777421"/>
          <c:y val="5.4724636104424774E-2"/>
          <c:w val="0.40017412469197122"/>
          <c:h val="0.85843599556136385"/>
        </c:manualLayout>
      </c:layout>
      <c:barChart>
        <c:barDir val="bar"/>
        <c:grouping val="clustered"/>
        <c:varyColors val="0"/>
        <c:ser>
          <c:idx val="0"/>
          <c:order val="0"/>
          <c:tx>
            <c:strRef>
              <c:f>Sheet1!$J$8</c:f>
              <c:strCache>
                <c:ptCount val="1"/>
                <c:pt idx="0">
                  <c:v>25-34</c:v>
                </c:pt>
              </c:strCache>
            </c:strRef>
          </c:tx>
          <c:spPr>
            <a:solidFill>
              <a:schemeClr val="accent4">
                <a:shade val="76000"/>
              </a:schemeClr>
            </a:solidFill>
            <a:ln>
              <a:noFill/>
            </a:ln>
            <a:effectLst/>
          </c:spPr>
          <c:invertIfNegative val="0"/>
          <c:cat>
            <c:strRef>
              <c:f>Sheet1!$K$7:$O$7</c:f>
              <c:strCache>
                <c:ptCount val="5"/>
                <c:pt idx="0">
                  <c:v>afraid to lose job</c:v>
                </c:pt>
                <c:pt idx="1">
                  <c:v>overqualified</c:v>
                </c:pt>
                <c:pt idx="2">
                  <c:v>dissatisfied with skills match</c:v>
                </c:pt>
                <c:pt idx="3">
                  <c:v>training not paid by employer</c:v>
                </c:pt>
                <c:pt idx="4">
                  <c:v>temporary or no contract</c:v>
                </c:pt>
              </c:strCache>
            </c:strRef>
          </c:cat>
          <c:val>
            <c:numRef>
              <c:f>Sheet1!$K$8:$O$8</c:f>
              <c:numCache>
                <c:formatCode>0%</c:formatCode>
                <c:ptCount val="5"/>
                <c:pt idx="0">
                  <c:v>0.42</c:v>
                </c:pt>
                <c:pt idx="1">
                  <c:v>0.31</c:v>
                </c:pt>
                <c:pt idx="2">
                  <c:v>0.3</c:v>
                </c:pt>
                <c:pt idx="3">
                  <c:v>0.28999999999999998</c:v>
                </c:pt>
                <c:pt idx="4">
                  <c:v>0.26</c:v>
                </c:pt>
              </c:numCache>
            </c:numRef>
          </c:val>
          <c:extLst>
            <c:ext xmlns:c16="http://schemas.microsoft.com/office/drawing/2014/chart" uri="{C3380CC4-5D6E-409C-BE32-E72D297353CC}">
              <c16:uniqueId val="{00000000-7C64-40A7-B203-A3DF116BC5EB}"/>
            </c:ext>
          </c:extLst>
        </c:ser>
        <c:ser>
          <c:idx val="1"/>
          <c:order val="1"/>
          <c:tx>
            <c:strRef>
              <c:f>Sheet1!$J$9</c:f>
              <c:strCache>
                <c:ptCount val="1"/>
                <c:pt idx="0">
                  <c:v>55-64</c:v>
                </c:pt>
              </c:strCache>
            </c:strRef>
          </c:tx>
          <c:spPr>
            <a:solidFill>
              <a:schemeClr val="accent4">
                <a:lumMod val="40000"/>
                <a:lumOff val="60000"/>
              </a:schemeClr>
            </a:solidFill>
            <a:ln>
              <a:noFill/>
            </a:ln>
            <a:effectLst/>
          </c:spPr>
          <c:invertIfNegative val="0"/>
          <c:cat>
            <c:strRef>
              <c:f>Sheet1!$K$7:$O$7</c:f>
              <c:strCache>
                <c:ptCount val="5"/>
                <c:pt idx="0">
                  <c:v>afraid to lose job</c:v>
                </c:pt>
                <c:pt idx="1">
                  <c:v>overqualified</c:v>
                </c:pt>
                <c:pt idx="2">
                  <c:v>dissatisfied with skills match</c:v>
                </c:pt>
                <c:pt idx="3">
                  <c:v>training not paid by employer</c:v>
                </c:pt>
                <c:pt idx="4">
                  <c:v>temporary or no contract</c:v>
                </c:pt>
              </c:strCache>
            </c:strRef>
          </c:cat>
          <c:val>
            <c:numRef>
              <c:f>Sheet1!$K$9:$O$9</c:f>
              <c:numCache>
                <c:formatCode>0%</c:formatCode>
                <c:ptCount val="5"/>
                <c:pt idx="0">
                  <c:v>0.32</c:v>
                </c:pt>
                <c:pt idx="1">
                  <c:v>0.25</c:v>
                </c:pt>
                <c:pt idx="2">
                  <c:v>0.22</c:v>
                </c:pt>
                <c:pt idx="3">
                  <c:v>0.16</c:v>
                </c:pt>
                <c:pt idx="4">
                  <c:v>0.1</c:v>
                </c:pt>
              </c:numCache>
            </c:numRef>
          </c:val>
          <c:extLst>
            <c:ext xmlns:c16="http://schemas.microsoft.com/office/drawing/2014/chart" uri="{C3380CC4-5D6E-409C-BE32-E72D297353CC}">
              <c16:uniqueId val="{00000001-7C64-40A7-B203-A3DF116BC5EB}"/>
            </c:ext>
          </c:extLst>
        </c:ser>
        <c:dLbls>
          <c:showLegendKey val="0"/>
          <c:showVal val="0"/>
          <c:showCatName val="0"/>
          <c:showSerName val="0"/>
          <c:showPercent val="0"/>
          <c:showBubbleSize val="0"/>
        </c:dLbls>
        <c:gapWidth val="150"/>
        <c:axId val="610281864"/>
        <c:axId val="610282520"/>
      </c:barChart>
      <c:catAx>
        <c:axId val="610281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bg1"/>
                </a:solidFill>
                <a:latin typeface="Arial Narrow" panose="020B0606020202030204" pitchFamily="34" charset="0"/>
                <a:ea typeface="+mn-ea"/>
                <a:cs typeface="Arial" panose="020B0604020202020204" pitchFamily="34" charset="0"/>
              </a:defRPr>
            </a:pPr>
            <a:endParaRPr lang="en-US"/>
          </a:p>
        </c:txPr>
        <c:crossAx val="610282520"/>
        <c:crosses val="autoZero"/>
        <c:auto val="1"/>
        <c:lblAlgn val="ctr"/>
        <c:lblOffset val="100"/>
        <c:noMultiLvlLbl val="0"/>
      </c:catAx>
      <c:valAx>
        <c:axId val="61028252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bg1"/>
                </a:solidFill>
                <a:latin typeface="Arial Narrow" panose="020B0606020202030204" pitchFamily="34" charset="0"/>
                <a:ea typeface="+mn-ea"/>
                <a:cs typeface="Arial" panose="020B0604020202020204" pitchFamily="34" charset="0"/>
              </a:defRPr>
            </a:pPr>
            <a:endParaRPr lang="en-US"/>
          </a:p>
        </c:txPr>
        <c:crossAx val="610281864"/>
        <c:crosses val="autoZero"/>
        <c:crossBetween val="between"/>
        <c:majorUnit val="0.1"/>
      </c:valAx>
      <c:spPr>
        <a:noFill/>
        <a:ln>
          <a:noFill/>
        </a:ln>
        <a:effectLst/>
      </c:spPr>
    </c:plotArea>
    <c:legend>
      <c:legendPos val="b"/>
      <c:layout>
        <c:manualLayout>
          <c:xMode val="edge"/>
          <c:yMode val="edge"/>
          <c:x val="0.7986499154961747"/>
          <c:y val="0.10189445517446238"/>
          <c:w val="0.16500410530820195"/>
          <c:h val="0.1877855941545378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Arial Narrow" panose="020B060602020203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sz="1200">
          <a:latin typeface="Arial Narrow" panose="020B0606020202030204" pitchFamily="34" charset="0"/>
          <a:cs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42976419467777421"/>
          <c:y val="5.4724636104424774E-2"/>
          <c:w val="0.49481246742224005"/>
          <c:h val="0.74950022438904973"/>
        </c:manualLayout>
      </c:layout>
      <c:barChart>
        <c:barDir val="bar"/>
        <c:grouping val="clustered"/>
        <c:varyColors val="0"/>
        <c:ser>
          <c:idx val="0"/>
          <c:order val="0"/>
          <c:tx>
            <c:strRef>
              <c:f>Sheet1!$A$26</c:f>
              <c:strCache>
                <c:ptCount val="1"/>
                <c:pt idx="0">
                  <c:v>25-34</c:v>
                </c:pt>
              </c:strCache>
            </c:strRef>
          </c:tx>
          <c:spPr>
            <a:solidFill>
              <a:schemeClr val="accent4">
                <a:shade val="76000"/>
              </a:schemeClr>
            </a:solidFill>
            <a:ln>
              <a:noFill/>
            </a:ln>
            <a:effectLst/>
          </c:spPr>
          <c:invertIfNegative val="0"/>
          <c:cat>
            <c:strRef>
              <c:f>Sheet1!$B$25:$F$25</c:f>
              <c:strCache>
                <c:ptCount val="5"/>
                <c:pt idx="0">
                  <c:v>use computing device</c:v>
                </c:pt>
                <c:pt idx="1">
                  <c:v>remote work</c:v>
                </c:pt>
                <c:pt idx="2">
                  <c:v>more online learning</c:v>
                </c:pt>
                <c:pt idx="3">
                  <c:v>programming or coding</c:v>
                </c:pt>
                <c:pt idx="4">
                  <c:v>using 3D printers</c:v>
                </c:pt>
              </c:strCache>
            </c:strRef>
          </c:cat>
          <c:val>
            <c:numRef>
              <c:f>Sheet1!$B$26:$F$26</c:f>
              <c:numCache>
                <c:formatCode>0%</c:formatCode>
                <c:ptCount val="5"/>
                <c:pt idx="0">
                  <c:v>0.9</c:v>
                </c:pt>
                <c:pt idx="1">
                  <c:v>0.42</c:v>
                </c:pt>
                <c:pt idx="2">
                  <c:v>0.42</c:v>
                </c:pt>
                <c:pt idx="3">
                  <c:v>0.12</c:v>
                </c:pt>
                <c:pt idx="4">
                  <c:v>0.13</c:v>
                </c:pt>
              </c:numCache>
            </c:numRef>
          </c:val>
          <c:extLst>
            <c:ext xmlns:c16="http://schemas.microsoft.com/office/drawing/2014/chart" uri="{C3380CC4-5D6E-409C-BE32-E72D297353CC}">
              <c16:uniqueId val="{00000000-8F4E-40DD-9E4A-C40A5FC972AC}"/>
            </c:ext>
          </c:extLst>
        </c:ser>
        <c:ser>
          <c:idx val="1"/>
          <c:order val="1"/>
          <c:tx>
            <c:strRef>
              <c:f>Sheet1!$A$27</c:f>
              <c:strCache>
                <c:ptCount val="1"/>
                <c:pt idx="0">
                  <c:v>55-64</c:v>
                </c:pt>
              </c:strCache>
            </c:strRef>
          </c:tx>
          <c:spPr>
            <a:solidFill>
              <a:schemeClr val="accent4">
                <a:lumMod val="40000"/>
                <a:lumOff val="60000"/>
              </a:schemeClr>
            </a:solidFill>
            <a:ln>
              <a:noFill/>
            </a:ln>
            <a:effectLst/>
          </c:spPr>
          <c:invertIfNegative val="0"/>
          <c:cat>
            <c:strRef>
              <c:f>Sheet1!$B$25:$F$25</c:f>
              <c:strCache>
                <c:ptCount val="5"/>
                <c:pt idx="0">
                  <c:v>use computing device</c:v>
                </c:pt>
                <c:pt idx="1">
                  <c:v>remote work</c:v>
                </c:pt>
                <c:pt idx="2">
                  <c:v>more online learning</c:v>
                </c:pt>
                <c:pt idx="3">
                  <c:v>programming or coding</c:v>
                </c:pt>
                <c:pt idx="4">
                  <c:v>using 3D printers</c:v>
                </c:pt>
              </c:strCache>
            </c:strRef>
          </c:cat>
          <c:val>
            <c:numRef>
              <c:f>Sheet1!$B$27:$F$27</c:f>
              <c:numCache>
                <c:formatCode>0%</c:formatCode>
                <c:ptCount val="5"/>
                <c:pt idx="0">
                  <c:v>0.84</c:v>
                </c:pt>
                <c:pt idx="1">
                  <c:v>0.37</c:v>
                </c:pt>
                <c:pt idx="2">
                  <c:v>0.3</c:v>
                </c:pt>
                <c:pt idx="3">
                  <c:v>0.04</c:v>
                </c:pt>
                <c:pt idx="4">
                  <c:v>0.06</c:v>
                </c:pt>
              </c:numCache>
            </c:numRef>
          </c:val>
          <c:extLst>
            <c:ext xmlns:c16="http://schemas.microsoft.com/office/drawing/2014/chart" uri="{C3380CC4-5D6E-409C-BE32-E72D297353CC}">
              <c16:uniqueId val="{00000001-8F4E-40DD-9E4A-C40A5FC972AC}"/>
            </c:ext>
          </c:extLst>
        </c:ser>
        <c:dLbls>
          <c:showLegendKey val="0"/>
          <c:showVal val="0"/>
          <c:showCatName val="0"/>
          <c:showSerName val="0"/>
          <c:showPercent val="0"/>
          <c:showBubbleSize val="0"/>
        </c:dLbls>
        <c:gapWidth val="150"/>
        <c:axId val="610281864"/>
        <c:axId val="610282520"/>
      </c:barChart>
      <c:catAx>
        <c:axId val="6102818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a:defRPr lang="en-US" sz="1400" b="1" i="0" u="none" strike="noStrike" kern="1200" baseline="0">
                <a:solidFill>
                  <a:schemeClr val="bg1"/>
                </a:solidFill>
                <a:latin typeface="Arial Narrow" panose="020B0606020202030204" pitchFamily="34" charset="0"/>
                <a:ea typeface="+mn-ea"/>
                <a:cs typeface="Arial" panose="020B0604020202020204" pitchFamily="34" charset="0"/>
              </a:defRPr>
            </a:pPr>
            <a:endParaRPr lang="en-US"/>
          </a:p>
        </c:txPr>
        <c:crossAx val="610282520"/>
        <c:crosses val="autoZero"/>
        <c:auto val="1"/>
        <c:lblAlgn val="ctr"/>
        <c:lblOffset val="100"/>
        <c:noMultiLvlLbl val="0"/>
      </c:catAx>
      <c:valAx>
        <c:axId val="61028252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lgn="ctr">
              <a:defRPr lang="en-US" sz="1600" b="1" i="0" u="none" strike="noStrike" kern="1200" baseline="0">
                <a:solidFill>
                  <a:schemeClr val="bg1"/>
                </a:solidFill>
                <a:latin typeface="Arial Narrow" panose="020B0606020202030204" pitchFamily="34" charset="0"/>
                <a:ea typeface="+mn-ea"/>
                <a:cs typeface="Arial" panose="020B0604020202020204" pitchFamily="34" charset="0"/>
              </a:defRPr>
            </a:pPr>
            <a:endParaRPr lang="en-US"/>
          </a:p>
        </c:txPr>
        <c:crossAx val="610281864"/>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lang="en-US" sz="1200" b="0" i="0" u="none" strike="noStrike" kern="1200" baseline="0">
          <a:solidFill>
            <a:schemeClr val="tx1"/>
          </a:solidFill>
          <a:latin typeface="Arial Narrow" panose="020B0606020202030204" pitchFamily="34" charset="0"/>
          <a:ea typeface="+mn-ea"/>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withinLinear" id="17">
  <a:schemeClr val="accent4"/>
</cs:colorStyle>
</file>

<file path=ppt/charts/colors3.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E8143F-C278-9C4C-8151-F86C95A76704}" type="datetimeFigureOut">
              <a:rPr lang="en-GR" smtClean="0"/>
              <a:t>06/14/2023</a:t>
            </a:fld>
            <a:endParaRPr lang="en-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5996C2-042C-6D4F-A0A9-15722A38427B}" type="slidenum">
              <a:rPr lang="en-GR" smtClean="0"/>
              <a:t>‹#›</a:t>
            </a:fld>
            <a:endParaRPr lang="en-GR"/>
          </a:p>
        </p:txBody>
      </p:sp>
    </p:spTree>
    <p:extLst>
      <p:ext uri="{BB962C8B-B14F-4D97-AF65-F5344CB8AC3E}">
        <p14:creationId xmlns:p14="http://schemas.microsoft.com/office/powerpoint/2010/main" val="3667905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5996C2-042C-6D4F-A0A9-15722A38427B}"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71596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5996C2-042C-6D4F-A0A9-15722A38427B}"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1384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For most other European workers affected by digitalisation, digital transformation implies task content redesign rather than job displacement. Although there will be job and task destruction by machines or robots in some labour market segments, digitalisation first and foremost leads to massive skilling needs </a:t>
            </a:r>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5996C2-042C-6D4F-A0A9-15722A38427B}"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4057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R"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5996C2-042C-6D4F-A0A9-15722A38427B}" type="slidenum">
              <a:rPr kumimoji="0" lang="en-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6641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0A0A0A"/>
                </a:solidFill>
                <a:effectLst/>
                <a:latin typeface="Open Sans" panose="020B0606030504020204" pitchFamily="34" charset="0"/>
              </a:rPr>
              <a:t>The Cedefop thematic insights reports identified several key response areas addressed by EU Member States in their efforts to adapt their VET systems to AI and automation, specifically by:</a:t>
            </a:r>
          </a:p>
          <a:p>
            <a:pPr algn="l">
              <a:buFont typeface="Arial" panose="020B0604020202020204" pitchFamily="34" charset="0"/>
              <a:buChar char="•"/>
            </a:pPr>
            <a:r>
              <a:rPr lang="en-GB" b="0" i="0" dirty="0">
                <a:solidFill>
                  <a:srgbClr val="0A0A0A"/>
                </a:solidFill>
                <a:effectLst/>
                <a:latin typeface="Open Sans" panose="020B0606030504020204" pitchFamily="34" charset="0"/>
              </a:rPr>
              <a:t>planning for AI: adopting specific AI strategies and revising IVET and CVET strategies, developing multi-stakeholder expert groups and public-private partnerships to map AI capabilities;</a:t>
            </a:r>
          </a:p>
          <a:p>
            <a:pPr algn="l">
              <a:buFont typeface="Arial" panose="020B0604020202020204" pitchFamily="34" charset="0"/>
              <a:buChar char="•"/>
            </a:pPr>
            <a:r>
              <a:rPr lang="en-GB" b="0" i="0" dirty="0">
                <a:solidFill>
                  <a:srgbClr val="0A0A0A"/>
                </a:solidFill>
                <a:effectLst/>
                <a:latin typeface="Open Sans" panose="020B0606030504020204" pitchFamily="34" charset="0"/>
              </a:rPr>
              <a:t>developing AI-based learning solutions for classrooms and enterprises: innovation labs and other pilot AI projects for knowledge exchange between companies and different stakeholders;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dirty="0">
                <a:solidFill>
                  <a:srgbClr val="0A0A0A"/>
                </a:solidFill>
                <a:effectLst/>
                <a:latin typeface="Open Sans" panose="020B0606030504020204" pitchFamily="34" charset="0"/>
              </a:rPr>
              <a:t>applying AI: using AI methods for the development of new skills classifications or analysis of training curricula and VET programmes based on their match/mismatch to labour market needs;</a:t>
            </a:r>
          </a:p>
          <a:p>
            <a:pPr algn="l">
              <a:buFont typeface="Arial" panose="020B0604020202020204" pitchFamily="34" charset="0"/>
              <a:buChar char="•"/>
            </a:pPr>
            <a:r>
              <a:rPr lang="en-GB" b="0" i="0" dirty="0">
                <a:solidFill>
                  <a:srgbClr val="0A0A0A"/>
                </a:solidFill>
                <a:effectLst/>
                <a:latin typeface="Open Sans" panose="020B0606030504020204" pitchFamily="34" charset="0"/>
              </a:rPr>
              <a:t>learning (about) AI: teaching teachers and the public about AI capabilities via user-friendly online courses;</a:t>
            </a:r>
          </a:p>
          <a:p>
            <a:pPr algn="l">
              <a:buFont typeface="Arial" panose="020B0604020202020204" pitchFamily="34" charset="0"/>
              <a:buChar char="•"/>
            </a:pPr>
            <a:r>
              <a:rPr lang="en-GB" b="0" i="0" dirty="0">
                <a:solidFill>
                  <a:srgbClr val="0A0A0A"/>
                </a:solidFill>
                <a:effectLst/>
                <a:latin typeface="Open Sans" panose="020B0606030504020204" pitchFamily="34" charset="0"/>
              </a:rPr>
              <a:t>adapting VET systems to AI: considering the introduction of new or revised education and training curricula and programmes (such as robotics, computational thinking, machine learning, data science, cybersecurity, automation engineering);</a:t>
            </a:r>
          </a:p>
          <a:p>
            <a:pPr algn="l">
              <a:buFont typeface="Arial" panose="020B0604020202020204" pitchFamily="34" charset="0"/>
              <a:buChar char="•"/>
            </a:pPr>
            <a:r>
              <a:rPr lang="en-GB" b="0" i="0" dirty="0">
                <a:solidFill>
                  <a:srgbClr val="0A0A0A"/>
                </a:solidFill>
                <a:effectLst/>
                <a:latin typeface="Open Sans" panose="020B0606030504020204" pitchFamily="34" charset="0"/>
              </a:rPr>
              <a:t>coping with AI: developing continuing VET programmes to support workers affected by automation and structural labour market changes.</a:t>
            </a:r>
          </a:p>
          <a:p>
            <a:endParaRPr lang="en-GB" dirty="0"/>
          </a:p>
          <a:p>
            <a:endParaRPr lang="en-GB" dirty="0"/>
          </a:p>
          <a:p>
            <a:r>
              <a:rPr lang="en-GB" dirty="0"/>
              <a:t>DE: Innovation spaces (in-company) – test human-centred AI applications in companies / learning between companies – Min Labour and social affairs</a:t>
            </a:r>
          </a:p>
          <a:p>
            <a:r>
              <a:rPr lang="en-GB" dirty="0"/>
              <a:t>Right to CVET: regardless of qualifications, age or company size, automation or structural change (DE); UK: national retraining scheme</a:t>
            </a:r>
          </a:p>
          <a:p>
            <a:r>
              <a:rPr lang="en-GB" dirty="0"/>
              <a:t>AI strategies: DE, ES, FI (AuroraAI): worlds’ best public services, link actors and public admin services; pilots, public consultations, intergovernmental and stakeholder partnerships</a:t>
            </a:r>
          </a:p>
          <a:p>
            <a:r>
              <a:rPr lang="en-GB" dirty="0"/>
              <a:t>3IAs (FR): interdisciplinary AI institutes</a:t>
            </a:r>
          </a:p>
          <a:p>
            <a:r>
              <a:rPr lang="en-GB" dirty="0"/>
              <a:t>R&amp;D: EE to raise to 1% of GDP</a:t>
            </a:r>
          </a:p>
          <a:p>
            <a:r>
              <a:rPr lang="en-GB" dirty="0"/>
              <a:t>ES: School of computational thinking and AI – from early childhood to upper secondary schools</a:t>
            </a:r>
          </a:p>
          <a:p>
            <a:r>
              <a:rPr lang="en-GB" dirty="0"/>
              <a:t>Skill shortages e.g. FR: commitment to double number of doctoral graduates trained in AI</a:t>
            </a:r>
          </a:p>
        </p:txBody>
      </p:sp>
      <p:sp>
        <p:nvSpPr>
          <p:cNvPr id="4" name="Slide Number Placeholder 3"/>
          <p:cNvSpPr>
            <a:spLocks noGrp="1"/>
          </p:cNvSpPr>
          <p:nvPr>
            <p:ph type="sldNum" sz="quarter" idx="5"/>
          </p:nvPr>
        </p:nvSpPr>
        <p:spPr/>
        <p:txBody>
          <a:bodyPr/>
          <a:lstStyle/>
          <a:p>
            <a:fld id="{E0A640E4-6964-4B0B-BE87-B1647EDCB6EB}" type="slidenum">
              <a:rPr lang="en-GB" smtClean="0"/>
              <a:pPr/>
              <a:t>7</a:t>
            </a:fld>
            <a:endParaRPr lang="en-GB"/>
          </a:p>
        </p:txBody>
      </p:sp>
    </p:spTree>
    <p:extLst>
      <p:ext uri="{BB962C8B-B14F-4D97-AF65-F5344CB8AC3E}">
        <p14:creationId xmlns:p14="http://schemas.microsoft.com/office/powerpoint/2010/main" val="555199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DC7A57-16C0-4C49-88FD-D0A880C901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0967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Evidence from 1</a:t>
            </a:r>
            <a:r>
              <a:rPr lang="en-GB" baseline="30000" dirty="0"/>
              <a:t>st</a:t>
            </a:r>
            <a:r>
              <a:rPr lang="en-GB" dirty="0"/>
              <a:t> ESJS : WBL graduates less mismatched, more skill intensive jobs, more learning and </a:t>
            </a:r>
            <a:r>
              <a:rPr lang="en-GB"/>
              <a:t>skill development</a:t>
            </a:r>
            <a:endParaRPr lang="en-GR" dirty="0"/>
          </a:p>
        </p:txBody>
      </p:sp>
      <p:sp>
        <p:nvSpPr>
          <p:cNvPr id="4" name="Slide Number Placeholder 3"/>
          <p:cNvSpPr>
            <a:spLocks noGrp="1"/>
          </p:cNvSpPr>
          <p:nvPr>
            <p:ph type="sldNum" sz="quarter" idx="5"/>
          </p:nvPr>
        </p:nvSpPr>
        <p:spPr/>
        <p:txBody>
          <a:bodyPr/>
          <a:lstStyle/>
          <a:p>
            <a:fld id="{594C9419-455D-E743-9D0C-EC65880EBF4E}" type="slidenum">
              <a:rPr lang="en-GR" smtClean="0"/>
              <a:t>9</a:t>
            </a:fld>
            <a:endParaRPr lang="en-GR"/>
          </a:p>
        </p:txBody>
      </p:sp>
    </p:spTree>
    <p:extLst>
      <p:ext uri="{BB962C8B-B14F-4D97-AF65-F5344CB8AC3E}">
        <p14:creationId xmlns:p14="http://schemas.microsoft.com/office/powerpoint/2010/main" val="1151709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Such concerns have been heightened by Covid-19 pandemic.</a:t>
            </a:r>
          </a:p>
        </p:txBody>
      </p:sp>
      <p:sp>
        <p:nvSpPr>
          <p:cNvPr id="4" name="Slide Number Placeholder 3"/>
          <p:cNvSpPr>
            <a:spLocks noGrp="1"/>
          </p:cNvSpPr>
          <p:nvPr>
            <p:ph type="sldNum" sz="quarter" idx="5"/>
          </p:nvPr>
        </p:nvSpPr>
        <p:spPr/>
        <p:txBody>
          <a:bodyPr/>
          <a:lstStyle/>
          <a:p>
            <a:fld id="{E0A640E4-6964-4B0B-BE87-B1647EDCB6EB}" type="slidenum">
              <a:rPr lang="en-GB" smtClean="0"/>
              <a:pPr/>
              <a:t>10</a:t>
            </a:fld>
            <a:endParaRPr lang="en-GB"/>
          </a:p>
        </p:txBody>
      </p:sp>
    </p:spTree>
    <p:extLst>
      <p:ext uri="{BB962C8B-B14F-4D97-AF65-F5344CB8AC3E}">
        <p14:creationId xmlns:p14="http://schemas.microsoft.com/office/powerpoint/2010/main" val="1153642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7DE1914-00D4-43CD-9A73-B4026846982A}"/>
              </a:ext>
            </a:extLst>
          </p:cNvPr>
          <p:cNvSpPr>
            <a:spLocks noGrp="1"/>
          </p:cNvSpPr>
          <p:nvPr>
            <p:ph type="ctrTitle"/>
          </p:nvPr>
        </p:nvSpPr>
        <p:spPr>
          <a:xfrm>
            <a:off x="644545" y="2431115"/>
            <a:ext cx="6870351" cy="788335"/>
          </a:xfrm>
          <a:prstGeom prst="rect">
            <a:avLst/>
          </a:prstGeom>
        </p:spPr>
        <p:txBody>
          <a:bodyPr/>
          <a:lstStyle>
            <a:lvl1pPr algn="l">
              <a:defRPr sz="3500" b="1">
                <a:solidFill>
                  <a:srgbClr val="0096D8"/>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8" name="Subtitle 2">
            <a:extLst>
              <a:ext uri="{FF2B5EF4-FFF2-40B4-BE49-F238E27FC236}">
                <a16:creationId xmlns:a16="http://schemas.microsoft.com/office/drawing/2014/main" id="{D1E85406-8FD9-4F8D-B21D-71990E4DCBB0}"/>
              </a:ext>
            </a:extLst>
          </p:cNvPr>
          <p:cNvSpPr>
            <a:spLocks noGrp="1"/>
          </p:cNvSpPr>
          <p:nvPr>
            <p:ph type="subTitle" idx="1"/>
          </p:nvPr>
        </p:nvSpPr>
        <p:spPr>
          <a:xfrm>
            <a:off x="655055" y="4095750"/>
            <a:ext cx="5594003" cy="478904"/>
          </a:xfrm>
          <a:prstGeom prst="rect">
            <a:avLst/>
          </a:prstGeom>
        </p:spPr>
        <p:txBody>
          <a:bodyPr/>
          <a:lstStyle>
            <a:lvl1pPr marL="0" indent="0" algn="l">
              <a:buNone/>
              <a:defRPr sz="2000">
                <a:solidFill>
                  <a:schemeClr val="tx1">
                    <a:lumMod val="85000"/>
                    <a:lumOff val="1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Tree>
    <p:extLst>
      <p:ext uri="{BB962C8B-B14F-4D97-AF65-F5344CB8AC3E}">
        <p14:creationId xmlns:p14="http://schemas.microsoft.com/office/powerpoint/2010/main" val="1866266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In slide 01">
    <p:spTree>
      <p:nvGrpSpPr>
        <p:cNvPr id="1" name=""/>
        <p:cNvGrpSpPr/>
        <p:nvPr/>
      </p:nvGrpSpPr>
      <p:grpSpPr>
        <a:xfrm>
          <a:off x="0" y="0"/>
          <a:ext cx="0" cy="0"/>
          <a:chOff x="0" y="0"/>
          <a:chExt cx="0" cy="0"/>
        </a:xfrm>
      </p:grpSpPr>
      <p:sp>
        <p:nvSpPr>
          <p:cNvPr id="18" name="Title 1"/>
          <p:cNvSpPr>
            <a:spLocks noGrp="1"/>
          </p:cNvSpPr>
          <p:nvPr>
            <p:ph type="title"/>
          </p:nvPr>
        </p:nvSpPr>
        <p:spPr>
          <a:xfrm>
            <a:off x="324000" y="418653"/>
            <a:ext cx="6899564" cy="634083"/>
          </a:xfrm>
          <a:prstGeom prst="rect">
            <a:avLst/>
          </a:prstGeom>
        </p:spPr>
        <p:txBody>
          <a:bodyPr>
            <a:normAutofit/>
          </a:bodyPr>
          <a:lstStyle>
            <a:lvl1pPr algn="l">
              <a:defRPr sz="3000" b="1" cap="none" baseline="0">
                <a:solidFill>
                  <a:srgbClr val="0093D6"/>
                </a:solidFill>
                <a:latin typeface="Arial" panose="020B0604020202020204" pitchFamily="34" charset="0"/>
                <a:cs typeface="Arial" panose="020B0604020202020204" pitchFamily="34" charset="0"/>
              </a:defRPr>
            </a:lvl1pPr>
          </a:lstStyle>
          <a:p>
            <a:endParaRPr lang="en-GB" dirty="0"/>
          </a:p>
        </p:txBody>
      </p:sp>
      <p:sp>
        <p:nvSpPr>
          <p:cNvPr id="19" name="Content Placeholder 2"/>
          <p:cNvSpPr>
            <a:spLocks noGrp="1"/>
          </p:cNvSpPr>
          <p:nvPr>
            <p:ph idx="1" hasCustomPrompt="1"/>
          </p:nvPr>
        </p:nvSpPr>
        <p:spPr>
          <a:xfrm>
            <a:off x="324000" y="1707615"/>
            <a:ext cx="11129129" cy="3484145"/>
          </a:xfrm>
          <a:prstGeom prst="rect">
            <a:avLst/>
          </a:prstGeom>
        </p:spPr>
        <p:txBody>
          <a:bodyPr>
            <a:normAutofit/>
          </a:bodyPr>
          <a:lstStyle>
            <a:lvl1pPr marL="360000" indent="-360000">
              <a:spcBef>
                <a:spcPts val="0"/>
              </a:spcBef>
              <a:buClr>
                <a:srgbClr val="0093D6"/>
              </a:buClr>
              <a:buFont typeface="Wingdings" pitchFamily="2" charset="2"/>
              <a:buChar char="§"/>
              <a:defRPr sz="2400" b="0">
                <a:solidFill>
                  <a:schemeClr val="tx1">
                    <a:lumMod val="85000"/>
                    <a:lumOff val="15000"/>
                  </a:schemeClr>
                </a:solidFill>
                <a:latin typeface="Arial" panose="020B0604020202020204" pitchFamily="34" charset="0"/>
                <a:cs typeface="Arial" panose="020B0604020202020204" pitchFamily="34" charset="0"/>
              </a:defRPr>
            </a:lvl1pPr>
            <a:lvl2pPr marL="342900" indent="-342900">
              <a:spcBef>
                <a:spcPts val="0"/>
              </a:spcBef>
              <a:buClr>
                <a:srgbClr val="0093D6"/>
              </a:buClr>
              <a:buFont typeface="Wingdings" pitchFamily="2" charset="2"/>
              <a:buChar char="§"/>
              <a:defRPr sz="2400">
                <a:solidFill>
                  <a:schemeClr val="tx1">
                    <a:lumMod val="85000"/>
                    <a:lumOff val="15000"/>
                  </a:schemeClr>
                </a:solidFill>
                <a:latin typeface="Arial" panose="020B0604020202020204" pitchFamily="34" charset="0"/>
                <a:cs typeface="Arial" panose="020B0604020202020204" pitchFamily="34" charset="0"/>
              </a:defRPr>
            </a:lvl2pPr>
            <a:lvl3pPr marL="648000" indent="-288000">
              <a:spcBef>
                <a:spcPts val="0"/>
              </a:spcBef>
              <a:buClr>
                <a:srgbClr val="0093D6"/>
              </a:buClr>
              <a:buSzPct val="80000"/>
              <a:buFont typeface="Wingdings" pitchFamily="2" charset="2"/>
              <a:buChar char="§"/>
              <a:defRPr sz="2200">
                <a:latin typeface="Arial" panose="020B0604020202020204" pitchFamily="34" charset="0"/>
                <a:cs typeface="Arial" panose="020B0604020202020204" pitchFamily="34" charset="0"/>
              </a:defRPr>
            </a:lvl3pPr>
            <a:lvl4pPr marL="936000" indent="-288000">
              <a:spcBef>
                <a:spcPts val="0"/>
              </a:spcBef>
              <a:buClr>
                <a:srgbClr val="0093D6"/>
              </a:buClr>
              <a:buSzPct val="60000"/>
              <a:buFont typeface="Wingdings" pitchFamily="2" charset="2"/>
              <a:buChar char="§"/>
              <a:defRPr sz="2000">
                <a:solidFill>
                  <a:schemeClr val="tx1">
                    <a:lumMod val="85000"/>
                    <a:lumOff val="15000"/>
                  </a:schemeClr>
                </a:solidFill>
                <a:latin typeface="Arial" panose="020B0604020202020204" pitchFamily="34" charset="0"/>
                <a:cs typeface="Arial" panose="020B0604020202020204" pitchFamily="34" charset="0"/>
              </a:defRPr>
            </a:lvl4pPr>
            <a:lvl5pPr>
              <a:defRPr sz="2000">
                <a:solidFill>
                  <a:schemeClr val="tx1">
                    <a:lumMod val="85000"/>
                    <a:lumOff val="15000"/>
                  </a:schemeClr>
                </a:solidFill>
                <a:latin typeface="Arial" panose="020B0604020202020204" pitchFamily="34" charset="0"/>
                <a:cs typeface="Arial" panose="020B0604020202020204" pitchFamily="34" charset="0"/>
              </a:defRPr>
            </a:lvl5pPr>
            <a:lvl6pPr>
              <a:defRPr sz="2000">
                <a:solidFill>
                  <a:schemeClr val="tx1">
                    <a:lumMod val="85000"/>
                    <a:lumOff val="15000"/>
                  </a:schemeClr>
                </a:solidFill>
              </a:defRPr>
            </a:lvl6pPr>
            <a:lvl7pPr>
              <a:defRPr sz="2000">
                <a:solidFill>
                  <a:schemeClr val="tx1">
                    <a:lumMod val="85000"/>
                    <a:lumOff val="15000"/>
                  </a:schemeClr>
                </a:solidFill>
              </a:defRPr>
            </a:lvl7pPr>
            <a:lvl8pPr>
              <a:defRPr sz="2000">
                <a:solidFill>
                  <a:schemeClr val="tx1">
                    <a:lumMod val="85000"/>
                    <a:lumOff val="15000"/>
                  </a:schemeClr>
                </a:solidFill>
              </a:defRPr>
            </a:lvl8pPr>
            <a:lvl9pPr>
              <a:defRPr sz="2000">
                <a:solidFill>
                  <a:schemeClr val="tx1">
                    <a:lumMod val="85000"/>
                    <a:lumOff val="15000"/>
                  </a:schemeClr>
                </a:solidFill>
              </a:defRPr>
            </a:lvl9pPr>
          </a:lstStyle>
          <a:p>
            <a:pPr lvl="1"/>
            <a:r>
              <a:rPr lang="en-US" dirty="0"/>
              <a:t>Click to edit Master text styles </a:t>
            </a:r>
          </a:p>
        </p:txBody>
      </p:sp>
      <p:sp>
        <p:nvSpPr>
          <p:cNvPr id="5" name="Slide Number Placeholder 5">
            <a:extLst>
              <a:ext uri="{FF2B5EF4-FFF2-40B4-BE49-F238E27FC236}">
                <a16:creationId xmlns:a16="http://schemas.microsoft.com/office/drawing/2014/main" id="{2BC29A79-011E-42E1-8F14-92A0FACD700D}"/>
              </a:ext>
            </a:extLst>
          </p:cNvPr>
          <p:cNvSpPr>
            <a:spLocks noGrp="1"/>
          </p:cNvSpPr>
          <p:nvPr>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dirty="0"/>
          </a:p>
        </p:txBody>
      </p:sp>
    </p:spTree>
    <p:extLst>
      <p:ext uri="{BB962C8B-B14F-4D97-AF65-F5344CB8AC3E}">
        <p14:creationId xmlns:p14="http://schemas.microsoft.com/office/powerpoint/2010/main" val="3262932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 slide 01">
    <p:spTree>
      <p:nvGrpSpPr>
        <p:cNvPr id="1" name=""/>
        <p:cNvGrpSpPr/>
        <p:nvPr/>
      </p:nvGrpSpPr>
      <p:grpSpPr>
        <a:xfrm>
          <a:off x="0" y="0"/>
          <a:ext cx="0" cy="0"/>
          <a:chOff x="0" y="0"/>
          <a:chExt cx="0" cy="0"/>
        </a:xfrm>
      </p:grpSpPr>
      <p:sp>
        <p:nvSpPr>
          <p:cNvPr id="18" name="Title 1"/>
          <p:cNvSpPr>
            <a:spLocks noGrp="1"/>
          </p:cNvSpPr>
          <p:nvPr>
            <p:ph type="title"/>
          </p:nvPr>
        </p:nvSpPr>
        <p:spPr>
          <a:xfrm>
            <a:off x="324000" y="418653"/>
            <a:ext cx="6899564" cy="634083"/>
          </a:xfrm>
          <a:prstGeom prst="rect">
            <a:avLst/>
          </a:prstGeom>
        </p:spPr>
        <p:txBody>
          <a:bodyPr>
            <a:normAutofit/>
          </a:bodyPr>
          <a:lstStyle>
            <a:lvl1pPr algn="l">
              <a:defRPr sz="3000" b="1" cap="none" baseline="0">
                <a:solidFill>
                  <a:srgbClr val="0093D6"/>
                </a:solidFill>
                <a:latin typeface="Arial" panose="020B0604020202020204" pitchFamily="34" charset="0"/>
                <a:cs typeface="Arial" panose="020B0604020202020204" pitchFamily="34" charset="0"/>
              </a:defRPr>
            </a:lvl1pPr>
          </a:lstStyle>
          <a:p>
            <a:endParaRPr lang="en-GB" dirty="0"/>
          </a:p>
        </p:txBody>
      </p:sp>
      <p:sp>
        <p:nvSpPr>
          <p:cNvPr id="19" name="Content Placeholder 2"/>
          <p:cNvSpPr>
            <a:spLocks noGrp="1"/>
          </p:cNvSpPr>
          <p:nvPr>
            <p:ph idx="1" hasCustomPrompt="1"/>
          </p:nvPr>
        </p:nvSpPr>
        <p:spPr>
          <a:xfrm>
            <a:off x="324000" y="1707615"/>
            <a:ext cx="11129129" cy="3484145"/>
          </a:xfrm>
          <a:prstGeom prst="rect">
            <a:avLst/>
          </a:prstGeom>
        </p:spPr>
        <p:txBody>
          <a:bodyPr>
            <a:normAutofit/>
          </a:bodyPr>
          <a:lstStyle>
            <a:lvl1pPr marL="360000" indent="-360000">
              <a:spcBef>
                <a:spcPts val="0"/>
              </a:spcBef>
              <a:buClr>
                <a:srgbClr val="0093D6"/>
              </a:buClr>
              <a:buFont typeface="Wingdings" pitchFamily="2" charset="2"/>
              <a:buChar char="§"/>
              <a:defRPr sz="2400" b="0">
                <a:solidFill>
                  <a:schemeClr val="tx1">
                    <a:lumMod val="85000"/>
                    <a:lumOff val="15000"/>
                  </a:schemeClr>
                </a:solidFill>
                <a:latin typeface="Arial" panose="020B0604020202020204" pitchFamily="34" charset="0"/>
                <a:cs typeface="Arial" panose="020B0604020202020204" pitchFamily="34" charset="0"/>
              </a:defRPr>
            </a:lvl1pPr>
            <a:lvl2pPr marL="342900" indent="-342900">
              <a:spcBef>
                <a:spcPts val="0"/>
              </a:spcBef>
              <a:buClr>
                <a:srgbClr val="0093D6"/>
              </a:buClr>
              <a:buFont typeface="Wingdings" pitchFamily="2" charset="2"/>
              <a:buChar char="§"/>
              <a:defRPr sz="2400">
                <a:solidFill>
                  <a:schemeClr val="tx1">
                    <a:lumMod val="85000"/>
                    <a:lumOff val="15000"/>
                  </a:schemeClr>
                </a:solidFill>
                <a:latin typeface="Arial" panose="020B0604020202020204" pitchFamily="34" charset="0"/>
                <a:cs typeface="Arial" panose="020B0604020202020204" pitchFamily="34" charset="0"/>
              </a:defRPr>
            </a:lvl2pPr>
            <a:lvl3pPr marL="648000" indent="-288000">
              <a:spcBef>
                <a:spcPts val="0"/>
              </a:spcBef>
              <a:buClr>
                <a:srgbClr val="0093D6"/>
              </a:buClr>
              <a:buSzPct val="80000"/>
              <a:buFont typeface="Wingdings" pitchFamily="2" charset="2"/>
              <a:buChar char="§"/>
              <a:defRPr sz="2200">
                <a:latin typeface="Arial" panose="020B0604020202020204" pitchFamily="34" charset="0"/>
                <a:cs typeface="Arial" panose="020B0604020202020204" pitchFamily="34" charset="0"/>
              </a:defRPr>
            </a:lvl3pPr>
            <a:lvl4pPr marL="936000" indent="-288000">
              <a:spcBef>
                <a:spcPts val="0"/>
              </a:spcBef>
              <a:buClr>
                <a:srgbClr val="0093D6"/>
              </a:buClr>
              <a:buSzPct val="60000"/>
              <a:buFont typeface="Wingdings" pitchFamily="2" charset="2"/>
              <a:buChar char="§"/>
              <a:defRPr sz="2000">
                <a:solidFill>
                  <a:schemeClr val="tx1">
                    <a:lumMod val="85000"/>
                    <a:lumOff val="15000"/>
                  </a:schemeClr>
                </a:solidFill>
                <a:latin typeface="Arial" panose="020B0604020202020204" pitchFamily="34" charset="0"/>
                <a:cs typeface="Arial" panose="020B0604020202020204" pitchFamily="34" charset="0"/>
              </a:defRPr>
            </a:lvl4pPr>
            <a:lvl5pPr>
              <a:defRPr sz="2000">
                <a:solidFill>
                  <a:schemeClr val="tx1">
                    <a:lumMod val="85000"/>
                    <a:lumOff val="15000"/>
                  </a:schemeClr>
                </a:solidFill>
                <a:latin typeface="Arial" panose="020B0604020202020204" pitchFamily="34" charset="0"/>
                <a:cs typeface="Arial" panose="020B0604020202020204" pitchFamily="34" charset="0"/>
              </a:defRPr>
            </a:lvl5pPr>
            <a:lvl6pPr>
              <a:defRPr sz="2000">
                <a:solidFill>
                  <a:schemeClr val="tx1">
                    <a:lumMod val="85000"/>
                    <a:lumOff val="15000"/>
                  </a:schemeClr>
                </a:solidFill>
              </a:defRPr>
            </a:lvl6pPr>
            <a:lvl7pPr>
              <a:defRPr sz="2000">
                <a:solidFill>
                  <a:schemeClr val="tx1">
                    <a:lumMod val="85000"/>
                    <a:lumOff val="15000"/>
                  </a:schemeClr>
                </a:solidFill>
              </a:defRPr>
            </a:lvl7pPr>
            <a:lvl8pPr>
              <a:defRPr sz="2000">
                <a:solidFill>
                  <a:schemeClr val="tx1">
                    <a:lumMod val="85000"/>
                    <a:lumOff val="15000"/>
                  </a:schemeClr>
                </a:solidFill>
              </a:defRPr>
            </a:lvl8pPr>
            <a:lvl9pPr>
              <a:defRPr sz="2000">
                <a:solidFill>
                  <a:schemeClr val="tx1">
                    <a:lumMod val="85000"/>
                    <a:lumOff val="15000"/>
                  </a:schemeClr>
                </a:solidFill>
              </a:defRPr>
            </a:lvl9pPr>
          </a:lstStyle>
          <a:p>
            <a:pPr lvl="1"/>
            <a:r>
              <a:rPr lang="en-US" dirty="0"/>
              <a:t>Click to edit Master text styles </a:t>
            </a:r>
          </a:p>
        </p:txBody>
      </p:sp>
      <p:sp>
        <p:nvSpPr>
          <p:cNvPr id="5" name="Slide Number Placeholder 5">
            <a:extLst>
              <a:ext uri="{FF2B5EF4-FFF2-40B4-BE49-F238E27FC236}">
                <a16:creationId xmlns:a16="http://schemas.microsoft.com/office/drawing/2014/main" id="{2BC29A79-011E-42E1-8F14-92A0FACD700D}"/>
              </a:ext>
            </a:extLst>
          </p:cNvPr>
          <p:cNvSpPr>
            <a:spLocks noGrp="1"/>
          </p:cNvSpPr>
          <p:nvPr>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dirty="0"/>
          </a:p>
        </p:txBody>
      </p:sp>
    </p:spTree>
    <p:extLst>
      <p:ext uri="{BB962C8B-B14F-4D97-AF65-F5344CB8AC3E}">
        <p14:creationId xmlns:p14="http://schemas.microsoft.com/office/powerpoint/2010/main" val="2154282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34312" y="332656"/>
            <a:ext cx="10972800" cy="720080"/>
          </a:xfrm>
          <a:prstGeom prst="rect">
            <a:avLst/>
          </a:prstGeom>
        </p:spPr>
        <p:txBody>
          <a:bodyPr/>
          <a:lstStyle>
            <a:lvl1pPr>
              <a:defRPr b="1">
                <a:solidFill>
                  <a:srgbClr val="154F98"/>
                </a:solidFill>
                <a:latin typeface="Arial" pitchFamily="34" charset="0"/>
                <a:cs typeface="Arial" pitchFamily="34" charset="0"/>
              </a:defRPr>
            </a:lvl1pPr>
          </a:lstStyle>
          <a:p>
            <a:r>
              <a:rPr lang="en-US" dirty="0"/>
              <a:t>Click to edit Master title style</a:t>
            </a:r>
            <a:endParaRPr lang="en-GB" dirty="0"/>
          </a:p>
        </p:txBody>
      </p:sp>
      <p:sp>
        <p:nvSpPr>
          <p:cNvPr id="9" name="Content Placeholder 8"/>
          <p:cNvSpPr>
            <a:spLocks noGrp="1"/>
          </p:cNvSpPr>
          <p:nvPr>
            <p:ph sz="quarter" idx="13"/>
          </p:nvPr>
        </p:nvSpPr>
        <p:spPr>
          <a:xfrm>
            <a:off x="648104" y="1124744"/>
            <a:ext cx="10945216" cy="3528392"/>
          </a:xfrm>
          <a:prstGeom prst="rect">
            <a:avLst/>
          </a:prstGeom>
        </p:spPr>
        <p:txBody>
          <a:bodyPr/>
          <a:lstStyle>
            <a:lvl1pPr>
              <a:buClr>
                <a:srgbClr val="82A8B6"/>
              </a:buClr>
              <a:defRPr sz="2000">
                <a:solidFill>
                  <a:schemeClr val="tx1"/>
                </a:solidFill>
                <a:latin typeface="Arial" panose="020B0604020202020204" pitchFamily="34" charset="0"/>
                <a:cs typeface="Arial" panose="020B0604020202020204" pitchFamily="34" charset="0"/>
              </a:defRPr>
            </a:lvl1pPr>
            <a:lvl2pPr>
              <a:buClr>
                <a:srgbClr val="82A8B6"/>
              </a:buClr>
              <a:defRPr sz="1800">
                <a:solidFill>
                  <a:schemeClr val="tx1"/>
                </a:solidFill>
                <a:latin typeface="Arial" panose="020B0604020202020204" pitchFamily="34" charset="0"/>
                <a:cs typeface="Arial" panose="020B0604020202020204" pitchFamily="34" charset="0"/>
              </a:defRPr>
            </a:lvl2pPr>
            <a:lvl3pPr>
              <a:buClr>
                <a:srgbClr val="82A8B6"/>
              </a:buClr>
              <a:defRPr sz="1600">
                <a:solidFill>
                  <a:schemeClr val="tx1"/>
                </a:solidFill>
                <a:latin typeface="Arial" panose="020B0604020202020204" pitchFamily="34" charset="0"/>
                <a:cs typeface="Arial" panose="020B0604020202020204" pitchFamily="34" charset="0"/>
              </a:defRPr>
            </a:lvl3pPr>
            <a:lvl4pPr>
              <a:buClr>
                <a:srgbClr val="82A8B6"/>
              </a:buClr>
              <a:defRPr sz="1400">
                <a:solidFill>
                  <a:schemeClr val="tx1"/>
                </a:solidFill>
                <a:latin typeface="Arial" panose="020B0604020202020204" pitchFamily="34" charset="0"/>
                <a:cs typeface="Arial" panose="020B0604020202020204" pitchFamily="34" charset="0"/>
              </a:defRPr>
            </a:lvl4pPr>
            <a:lvl5pPr>
              <a:buClr>
                <a:srgbClr val="82A8B6"/>
              </a:buClr>
              <a:defRPr sz="1400">
                <a:solidFill>
                  <a:schemeClr val="tx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grpSp>
        <p:nvGrpSpPr>
          <p:cNvPr id="4" name="Group 3">
            <a:extLst>
              <a:ext uri="{FF2B5EF4-FFF2-40B4-BE49-F238E27FC236}">
                <a16:creationId xmlns:a16="http://schemas.microsoft.com/office/drawing/2014/main" id="{3987E72D-E330-4A30-B747-5571EE78383E}"/>
              </a:ext>
            </a:extLst>
          </p:cNvPr>
          <p:cNvGrpSpPr/>
          <p:nvPr userDrawn="1"/>
        </p:nvGrpSpPr>
        <p:grpSpPr>
          <a:xfrm>
            <a:off x="3263462" y="6517829"/>
            <a:ext cx="11777313" cy="64027"/>
            <a:chOff x="1835696" y="4888371"/>
            <a:chExt cx="6624739" cy="48020"/>
          </a:xfrm>
        </p:grpSpPr>
        <p:sp>
          <p:nvSpPr>
            <p:cNvPr id="5" name="Rectangle 4">
              <a:extLst>
                <a:ext uri="{FF2B5EF4-FFF2-40B4-BE49-F238E27FC236}">
                  <a16:creationId xmlns:a16="http://schemas.microsoft.com/office/drawing/2014/main" id="{58C22C63-CE71-4F35-9D4D-7DDFC953CDAB}"/>
                </a:ext>
              </a:extLst>
            </p:cNvPr>
            <p:cNvSpPr/>
            <p:nvPr/>
          </p:nvSpPr>
          <p:spPr>
            <a:xfrm>
              <a:off x="1835696" y="4888371"/>
              <a:ext cx="6624739" cy="47027"/>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nvGrpSpPr>
            <p:cNvPr id="6" name="Group 5">
              <a:extLst>
                <a:ext uri="{FF2B5EF4-FFF2-40B4-BE49-F238E27FC236}">
                  <a16:creationId xmlns:a16="http://schemas.microsoft.com/office/drawing/2014/main" id="{2F313135-FF94-46A1-88DC-CCEECD70CD53}"/>
                </a:ext>
              </a:extLst>
            </p:cNvPr>
            <p:cNvGrpSpPr/>
            <p:nvPr userDrawn="1"/>
          </p:nvGrpSpPr>
          <p:grpSpPr>
            <a:xfrm>
              <a:off x="2827572" y="4888371"/>
              <a:ext cx="5173941" cy="48020"/>
              <a:chOff x="896786" y="6751484"/>
              <a:chExt cx="7586765" cy="130813"/>
            </a:xfrm>
          </p:grpSpPr>
          <p:sp>
            <p:nvSpPr>
              <p:cNvPr id="7" name="Rectangle 6">
                <a:extLst>
                  <a:ext uri="{FF2B5EF4-FFF2-40B4-BE49-F238E27FC236}">
                    <a16:creationId xmlns:a16="http://schemas.microsoft.com/office/drawing/2014/main" id="{5E45577D-BB28-4939-A4CE-A0D0B97813E2}"/>
                  </a:ext>
                </a:extLst>
              </p:cNvPr>
              <p:cNvSpPr/>
              <p:nvPr/>
            </p:nvSpPr>
            <p:spPr>
              <a:xfrm>
                <a:off x="896786" y="6751484"/>
                <a:ext cx="72141" cy="130813"/>
              </a:xfrm>
              <a:prstGeom prst="rect">
                <a:avLst/>
              </a:prstGeom>
              <a:solidFill>
                <a:srgbClr val="FFEE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8" name="Rectangle 7">
                <a:extLst>
                  <a:ext uri="{FF2B5EF4-FFF2-40B4-BE49-F238E27FC236}">
                    <a16:creationId xmlns:a16="http://schemas.microsoft.com/office/drawing/2014/main" id="{F42A7FCD-56C5-4A68-B78B-B18729F949F6}"/>
                  </a:ext>
                </a:extLst>
              </p:cNvPr>
              <p:cNvSpPr/>
              <p:nvPr/>
            </p:nvSpPr>
            <p:spPr>
              <a:xfrm>
                <a:off x="968926" y="6751484"/>
                <a:ext cx="1659256" cy="128108"/>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 name="Rectangle 9">
                <a:extLst>
                  <a:ext uri="{FF2B5EF4-FFF2-40B4-BE49-F238E27FC236}">
                    <a16:creationId xmlns:a16="http://schemas.microsoft.com/office/drawing/2014/main" id="{10DBAE97-1D42-4F07-9324-8F15021C181B}"/>
                  </a:ext>
                </a:extLst>
              </p:cNvPr>
              <p:cNvSpPr/>
              <p:nvPr/>
            </p:nvSpPr>
            <p:spPr>
              <a:xfrm>
                <a:off x="2628183" y="6751485"/>
                <a:ext cx="1298548"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1" name="Rectangle 10">
                <a:extLst>
                  <a:ext uri="{FF2B5EF4-FFF2-40B4-BE49-F238E27FC236}">
                    <a16:creationId xmlns:a16="http://schemas.microsoft.com/office/drawing/2014/main" id="{EE998E82-D3B5-40DD-A976-6B1BA59508AB}"/>
                  </a:ext>
                </a:extLst>
              </p:cNvPr>
              <p:cNvSpPr/>
              <p:nvPr/>
            </p:nvSpPr>
            <p:spPr>
              <a:xfrm>
                <a:off x="3998873" y="6751484"/>
                <a:ext cx="173526"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2" name="Rectangle 11">
                <a:extLst>
                  <a:ext uri="{FF2B5EF4-FFF2-40B4-BE49-F238E27FC236}">
                    <a16:creationId xmlns:a16="http://schemas.microsoft.com/office/drawing/2014/main" id="{3791503A-2A4E-4A4C-ADCE-5815C966650A}"/>
                  </a:ext>
                </a:extLst>
              </p:cNvPr>
              <p:cNvSpPr/>
              <p:nvPr/>
            </p:nvSpPr>
            <p:spPr>
              <a:xfrm>
                <a:off x="5008854" y="6751485"/>
                <a:ext cx="721417" cy="128107"/>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3" name="Rectangle 12">
                <a:extLst>
                  <a:ext uri="{FF2B5EF4-FFF2-40B4-BE49-F238E27FC236}">
                    <a16:creationId xmlns:a16="http://schemas.microsoft.com/office/drawing/2014/main" id="{5B31A9E3-9A05-4532-B086-00548A258538}"/>
                  </a:ext>
                </a:extLst>
              </p:cNvPr>
              <p:cNvSpPr/>
              <p:nvPr/>
            </p:nvSpPr>
            <p:spPr>
              <a:xfrm>
                <a:off x="6740253" y="6751484"/>
                <a:ext cx="865699"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Rectangle 13">
                <a:extLst>
                  <a:ext uri="{FF2B5EF4-FFF2-40B4-BE49-F238E27FC236}">
                    <a16:creationId xmlns:a16="http://schemas.microsoft.com/office/drawing/2014/main" id="{8DE16D75-AD49-415D-B0C6-653E6078DCD0}"/>
                  </a:ext>
                </a:extLst>
              </p:cNvPr>
              <p:cNvSpPr/>
              <p:nvPr/>
            </p:nvSpPr>
            <p:spPr>
              <a:xfrm>
                <a:off x="8425844" y="6751485"/>
                <a:ext cx="57707" cy="130812"/>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grpSp>
      <p:sp>
        <p:nvSpPr>
          <p:cNvPr id="16" name="Title 1">
            <a:extLst>
              <a:ext uri="{FF2B5EF4-FFF2-40B4-BE49-F238E27FC236}">
                <a16:creationId xmlns:a16="http://schemas.microsoft.com/office/drawing/2014/main" id="{59C4300B-B333-42D6-9656-727B3EBDE9F1}"/>
              </a:ext>
            </a:extLst>
          </p:cNvPr>
          <p:cNvSpPr txBox="1">
            <a:spLocks/>
          </p:cNvSpPr>
          <p:nvPr userDrawn="1"/>
        </p:nvSpPr>
        <p:spPr>
          <a:xfrm>
            <a:off x="812801" y="418654"/>
            <a:ext cx="3986831"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dirty="0"/>
          </a:p>
        </p:txBody>
      </p:sp>
      <p:sp>
        <p:nvSpPr>
          <p:cNvPr id="17" name="Title 1">
            <a:extLst>
              <a:ext uri="{FF2B5EF4-FFF2-40B4-BE49-F238E27FC236}">
                <a16:creationId xmlns:a16="http://schemas.microsoft.com/office/drawing/2014/main" id="{B60E901E-0C6E-4E0C-8C59-0464E4CB50EC}"/>
              </a:ext>
            </a:extLst>
          </p:cNvPr>
          <p:cNvSpPr txBox="1">
            <a:spLocks/>
          </p:cNvSpPr>
          <p:nvPr userDrawn="1"/>
        </p:nvSpPr>
        <p:spPr>
          <a:xfrm>
            <a:off x="4818175" y="418654"/>
            <a:ext cx="3986831"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dirty="0">
              <a:solidFill>
                <a:schemeClr val="tx1"/>
              </a:solidFill>
            </a:endParaRPr>
          </a:p>
        </p:txBody>
      </p:sp>
      <p:sp>
        <p:nvSpPr>
          <p:cNvPr id="18" name="Content Placeholder 2">
            <a:extLst>
              <a:ext uri="{FF2B5EF4-FFF2-40B4-BE49-F238E27FC236}">
                <a16:creationId xmlns:a16="http://schemas.microsoft.com/office/drawing/2014/main" id="{765B694D-4BA3-4A08-91BE-AA9C4FCDF12B}"/>
              </a:ext>
            </a:extLst>
          </p:cNvPr>
          <p:cNvSpPr txBox="1">
            <a:spLocks/>
          </p:cNvSpPr>
          <p:nvPr userDrawn="1"/>
        </p:nvSpPr>
        <p:spPr>
          <a:xfrm>
            <a:off x="831195" y="1155556"/>
            <a:ext cx="14838839" cy="3353567"/>
          </a:xfrm>
          <a:prstGeom prst="rect">
            <a:avLst/>
          </a:prstGeom>
        </p:spPr>
        <p:txBody>
          <a:bodyPr>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sz="3200" dirty="0"/>
          </a:p>
        </p:txBody>
      </p:sp>
      <p:sp>
        <p:nvSpPr>
          <p:cNvPr id="19" name="Slide Number Placeholder 5">
            <a:extLst>
              <a:ext uri="{FF2B5EF4-FFF2-40B4-BE49-F238E27FC236}">
                <a16:creationId xmlns:a16="http://schemas.microsoft.com/office/drawing/2014/main" id="{F16DA316-F401-42DF-882A-355BBAA154A4}"/>
              </a:ext>
            </a:extLst>
          </p:cNvPr>
          <p:cNvSpPr>
            <a:spLocks noGrp="1"/>
          </p:cNvSpPr>
          <p:nvPr>
            <p:ph type="sldNum" sz="quarter" idx="4"/>
          </p:nvPr>
        </p:nvSpPr>
        <p:spPr>
          <a:xfrm>
            <a:off x="14912754" y="6364884"/>
            <a:ext cx="1010709"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dirty="0"/>
          </a:p>
        </p:txBody>
      </p:sp>
    </p:spTree>
    <p:custDataLst>
      <p:tags r:id="rId1"/>
    </p:custDataLst>
    <p:extLst>
      <p:ext uri="{BB962C8B-B14F-4D97-AF65-F5344CB8AC3E}">
        <p14:creationId xmlns:p14="http://schemas.microsoft.com/office/powerpoint/2010/main" val="3170867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 slide 02">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2BC29A79-011E-42E1-8F14-92A0FACD700D}"/>
              </a:ext>
            </a:extLst>
          </p:cNvPr>
          <p:cNvSpPr>
            <a:spLocks noGrp="1"/>
          </p:cNvSpPr>
          <p:nvPr>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dirty="0"/>
          </a:p>
        </p:txBody>
      </p:sp>
      <p:sp>
        <p:nvSpPr>
          <p:cNvPr id="3" name="Title 1">
            <a:extLst>
              <a:ext uri="{FF2B5EF4-FFF2-40B4-BE49-F238E27FC236}">
                <a16:creationId xmlns:a16="http://schemas.microsoft.com/office/drawing/2014/main" id="{EFE57DB2-0F3D-4AEE-8410-3716FECC36CF}"/>
              </a:ext>
            </a:extLst>
          </p:cNvPr>
          <p:cNvSpPr>
            <a:spLocks noGrp="1"/>
          </p:cNvSpPr>
          <p:nvPr>
            <p:ph type="title"/>
          </p:nvPr>
        </p:nvSpPr>
        <p:spPr>
          <a:xfrm>
            <a:off x="324000" y="418653"/>
            <a:ext cx="6899564" cy="634083"/>
          </a:xfrm>
          <a:prstGeom prst="rect">
            <a:avLst/>
          </a:prstGeom>
        </p:spPr>
        <p:txBody>
          <a:bodyPr>
            <a:normAutofit/>
          </a:bodyPr>
          <a:lstStyle>
            <a:lvl1pPr algn="l">
              <a:defRPr sz="3000" b="1" cap="none" baseline="0">
                <a:solidFill>
                  <a:srgbClr val="0093D6"/>
                </a:solidFill>
                <a:latin typeface="Arial" panose="020B0604020202020204" pitchFamily="34" charset="0"/>
                <a:cs typeface="Arial" panose="020B0604020202020204" pitchFamily="34" charset="0"/>
              </a:defRPr>
            </a:lvl1pPr>
          </a:lstStyle>
          <a:p>
            <a:endParaRPr lang="en-GB" dirty="0"/>
          </a:p>
        </p:txBody>
      </p:sp>
      <p:sp>
        <p:nvSpPr>
          <p:cNvPr id="7" name="Content Placeholder 2">
            <a:extLst>
              <a:ext uri="{FF2B5EF4-FFF2-40B4-BE49-F238E27FC236}">
                <a16:creationId xmlns:a16="http://schemas.microsoft.com/office/drawing/2014/main" id="{478C3CAB-A14D-2E4B-B5B7-4D4E50791B33}"/>
              </a:ext>
            </a:extLst>
          </p:cNvPr>
          <p:cNvSpPr>
            <a:spLocks noGrp="1"/>
          </p:cNvSpPr>
          <p:nvPr>
            <p:ph idx="1" hasCustomPrompt="1"/>
          </p:nvPr>
        </p:nvSpPr>
        <p:spPr>
          <a:xfrm>
            <a:off x="324000" y="1707615"/>
            <a:ext cx="11129129" cy="3484145"/>
          </a:xfrm>
          <a:prstGeom prst="rect">
            <a:avLst/>
          </a:prstGeom>
        </p:spPr>
        <p:txBody>
          <a:bodyPr>
            <a:normAutofit/>
          </a:bodyPr>
          <a:lstStyle>
            <a:lvl1pPr marL="360000" indent="-360000">
              <a:spcBef>
                <a:spcPts val="0"/>
              </a:spcBef>
              <a:buClr>
                <a:srgbClr val="0093D6"/>
              </a:buClr>
              <a:buFont typeface="Wingdings" pitchFamily="2" charset="2"/>
              <a:buChar char="§"/>
              <a:defRPr sz="2400" b="0">
                <a:solidFill>
                  <a:schemeClr val="tx1">
                    <a:lumMod val="85000"/>
                    <a:lumOff val="15000"/>
                  </a:schemeClr>
                </a:solidFill>
                <a:latin typeface="Arial" panose="020B0604020202020204" pitchFamily="34" charset="0"/>
                <a:cs typeface="Arial" panose="020B0604020202020204" pitchFamily="34" charset="0"/>
              </a:defRPr>
            </a:lvl1pPr>
            <a:lvl2pPr marL="342900" indent="-342900">
              <a:spcBef>
                <a:spcPts val="0"/>
              </a:spcBef>
              <a:buClr>
                <a:srgbClr val="0093D6"/>
              </a:buClr>
              <a:buFont typeface="Wingdings" pitchFamily="2" charset="2"/>
              <a:buChar char="§"/>
              <a:defRPr sz="2400">
                <a:solidFill>
                  <a:schemeClr val="tx1">
                    <a:lumMod val="85000"/>
                    <a:lumOff val="15000"/>
                  </a:schemeClr>
                </a:solidFill>
                <a:latin typeface="Arial" panose="020B0604020202020204" pitchFamily="34" charset="0"/>
                <a:cs typeface="Arial" panose="020B0604020202020204" pitchFamily="34" charset="0"/>
              </a:defRPr>
            </a:lvl2pPr>
            <a:lvl3pPr marL="648000" indent="-288000">
              <a:spcBef>
                <a:spcPts val="0"/>
              </a:spcBef>
              <a:buClr>
                <a:srgbClr val="0093D6"/>
              </a:buClr>
              <a:buSzPct val="80000"/>
              <a:buFont typeface="Wingdings" pitchFamily="2" charset="2"/>
              <a:buChar char="§"/>
              <a:defRPr sz="2200">
                <a:latin typeface="Arial" panose="020B0604020202020204" pitchFamily="34" charset="0"/>
                <a:cs typeface="Arial" panose="020B0604020202020204" pitchFamily="34" charset="0"/>
              </a:defRPr>
            </a:lvl3pPr>
            <a:lvl4pPr marL="936000" indent="-288000">
              <a:spcBef>
                <a:spcPts val="0"/>
              </a:spcBef>
              <a:buClr>
                <a:srgbClr val="0093D6"/>
              </a:buClr>
              <a:buSzPct val="60000"/>
              <a:buFont typeface="Wingdings" pitchFamily="2" charset="2"/>
              <a:buChar char="§"/>
              <a:defRPr sz="2000">
                <a:solidFill>
                  <a:schemeClr val="tx1">
                    <a:lumMod val="85000"/>
                    <a:lumOff val="15000"/>
                  </a:schemeClr>
                </a:solidFill>
                <a:latin typeface="Arial" panose="020B0604020202020204" pitchFamily="34" charset="0"/>
                <a:cs typeface="Arial" panose="020B0604020202020204" pitchFamily="34" charset="0"/>
              </a:defRPr>
            </a:lvl4pPr>
            <a:lvl5pPr>
              <a:defRPr sz="2000">
                <a:solidFill>
                  <a:schemeClr val="tx1">
                    <a:lumMod val="85000"/>
                    <a:lumOff val="15000"/>
                  </a:schemeClr>
                </a:solidFill>
                <a:latin typeface="Arial" panose="020B0604020202020204" pitchFamily="34" charset="0"/>
                <a:cs typeface="Arial" panose="020B0604020202020204" pitchFamily="34" charset="0"/>
              </a:defRPr>
            </a:lvl5pPr>
            <a:lvl6pPr>
              <a:defRPr sz="2000">
                <a:solidFill>
                  <a:schemeClr val="tx1">
                    <a:lumMod val="85000"/>
                    <a:lumOff val="15000"/>
                  </a:schemeClr>
                </a:solidFill>
              </a:defRPr>
            </a:lvl6pPr>
            <a:lvl7pPr>
              <a:defRPr sz="2000">
                <a:solidFill>
                  <a:schemeClr val="tx1">
                    <a:lumMod val="85000"/>
                    <a:lumOff val="15000"/>
                  </a:schemeClr>
                </a:solidFill>
              </a:defRPr>
            </a:lvl7pPr>
            <a:lvl8pPr>
              <a:defRPr sz="2000">
                <a:solidFill>
                  <a:schemeClr val="tx1">
                    <a:lumMod val="85000"/>
                    <a:lumOff val="15000"/>
                  </a:schemeClr>
                </a:solidFill>
              </a:defRPr>
            </a:lvl8pPr>
            <a:lvl9pPr>
              <a:defRPr sz="2000">
                <a:solidFill>
                  <a:schemeClr val="tx1">
                    <a:lumMod val="85000"/>
                    <a:lumOff val="15000"/>
                  </a:schemeClr>
                </a:solidFill>
              </a:defRPr>
            </a:lvl9pPr>
          </a:lstStyle>
          <a:p>
            <a:pPr lvl="1"/>
            <a:r>
              <a:rPr lang="en-US" dirty="0"/>
              <a:t>Click to edit Master text styles </a:t>
            </a:r>
          </a:p>
        </p:txBody>
      </p:sp>
    </p:spTree>
    <p:extLst>
      <p:ext uri="{BB962C8B-B14F-4D97-AF65-F5344CB8AC3E}">
        <p14:creationId xmlns:p14="http://schemas.microsoft.com/office/powerpoint/2010/main" val="1366945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9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609600" y="6356353"/>
            <a:ext cx="2844800" cy="365125"/>
          </a:xfrm>
          <a:prstGeom prst="rect">
            <a:avLst/>
          </a:prstGeom>
        </p:spPr>
        <p:txBody>
          <a:bodyPr/>
          <a:lstStyle/>
          <a:p>
            <a:fld id="{0BD98EED-333A-43C1-83E1-74805A0712DB}" type="datetimeFigureOut">
              <a:rPr lang="en-GB" smtClean="0"/>
              <a:t>14/06/2023</a:t>
            </a:fld>
            <a:endParaRPr lang="en-GB"/>
          </a:p>
        </p:txBody>
      </p:sp>
      <p:sp>
        <p:nvSpPr>
          <p:cNvPr id="5" name="Footer Placeholder 4"/>
          <p:cNvSpPr>
            <a:spLocks noGrp="1"/>
          </p:cNvSpPr>
          <p:nvPr>
            <p:ph type="ftr" sz="quarter" idx="11"/>
          </p:nvPr>
        </p:nvSpPr>
        <p:spPr>
          <a:xfrm>
            <a:off x="4165600" y="6356353"/>
            <a:ext cx="3860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737600" y="6356353"/>
            <a:ext cx="2844800" cy="365125"/>
          </a:xfrm>
          <a:prstGeom prst="rect">
            <a:avLst/>
          </a:prstGeom>
        </p:spPr>
        <p:txBody>
          <a:bodyPr/>
          <a:lstStyle/>
          <a:p>
            <a:fld id="{DD081C46-EEE6-473C-9522-54FA759523D4}" type="slidenum">
              <a:rPr lang="en-GB" smtClean="0"/>
              <a:t>‹#›</a:t>
            </a:fld>
            <a:endParaRPr lang="en-GB"/>
          </a:p>
        </p:txBody>
      </p:sp>
      <p:grpSp>
        <p:nvGrpSpPr>
          <p:cNvPr id="7" name="Group 6"/>
          <p:cNvGrpSpPr/>
          <p:nvPr userDrawn="1"/>
        </p:nvGrpSpPr>
        <p:grpSpPr>
          <a:xfrm>
            <a:off x="2950585" y="6517829"/>
            <a:ext cx="8329993" cy="64027"/>
            <a:chOff x="-4475" y="6751484"/>
            <a:chExt cx="9160962" cy="130813"/>
          </a:xfrm>
        </p:grpSpPr>
        <p:sp>
          <p:nvSpPr>
            <p:cNvPr id="8" name="Rectangle 7"/>
            <p:cNvSpPr/>
            <p:nvPr/>
          </p:nvSpPr>
          <p:spPr>
            <a:xfrm>
              <a:off x="-4475" y="6751484"/>
              <a:ext cx="9160962" cy="128108"/>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grpSp>
          <p:nvGrpSpPr>
            <p:cNvPr id="9" name="Group 8"/>
            <p:cNvGrpSpPr/>
            <p:nvPr userDrawn="1"/>
          </p:nvGrpSpPr>
          <p:grpSpPr>
            <a:xfrm>
              <a:off x="896785" y="6751484"/>
              <a:ext cx="7586765" cy="130813"/>
              <a:chOff x="896786" y="6751484"/>
              <a:chExt cx="7586765" cy="130813"/>
            </a:xfrm>
          </p:grpSpPr>
          <p:sp>
            <p:nvSpPr>
              <p:cNvPr id="10" name="Rectangle 9"/>
              <p:cNvSpPr/>
              <p:nvPr/>
            </p:nvSpPr>
            <p:spPr>
              <a:xfrm>
                <a:off x="896786" y="6751484"/>
                <a:ext cx="72141" cy="130813"/>
              </a:xfrm>
              <a:prstGeom prst="rect">
                <a:avLst/>
              </a:prstGeom>
              <a:solidFill>
                <a:srgbClr val="FFEE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11" name="Rectangle 10"/>
              <p:cNvSpPr/>
              <p:nvPr/>
            </p:nvSpPr>
            <p:spPr>
              <a:xfrm>
                <a:off x="968926" y="6751484"/>
                <a:ext cx="1659256" cy="128108"/>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12" name="Rectangle 11"/>
              <p:cNvSpPr/>
              <p:nvPr/>
            </p:nvSpPr>
            <p:spPr>
              <a:xfrm>
                <a:off x="2628183" y="6751485"/>
                <a:ext cx="1298548"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13" name="Rectangle 12"/>
              <p:cNvSpPr/>
              <p:nvPr/>
            </p:nvSpPr>
            <p:spPr>
              <a:xfrm>
                <a:off x="3998873" y="6751484"/>
                <a:ext cx="173526"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14" name="Rectangle 13"/>
              <p:cNvSpPr/>
              <p:nvPr/>
            </p:nvSpPr>
            <p:spPr>
              <a:xfrm>
                <a:off x="5008854" y="6751485"/>
                <a:ext cx="721417" cy="128107"/>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15" name="Rectangle 14"/>
              <p:cNvSpPr/>
              <p:nvPr/>
            </p:nvSpPr>
            <p:spPr>
              <a:xfrm>
                <a:off x="6740253" y="6751484"/>
                <a:ext cx="865699"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sp>
            <p:nvSpPr>
              <p:cNvPr id="16" name="Rectangle 15"/>
              <p:cNvSpPr/>
              <p:nvPr/>
            </p:nvSpPr>
            <p:spPr>
              <a:xfrm>
                <a:off x="8425844" y="6751485"/>
                <a:ext cx="57707" cy="130812"/>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prstClr val="white"/>
                  </a:solidFill>
                </a:endParaRPr>
              </a:p>
            </p:txBody>
          </p:sp>
        </p:grpSp>
      </p:grpSp>
      <p:pic>
        <p:nvPicPr>
          <p:cNvPr id="17" name="Picture 2" descr="H:\Area_CID\00 Common\IMAGE BANK\Photos\Resources\Logos\Cedefop\2008-today\Logo no lines\H2_CMYK_EN_no lines.jp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623392" y="6428385"/>
            <a:ext cx="2159000" cy="238125"/>
          </a:xfrm>
          <a:prstGeom prst="rect">
            <a:avLst/>
          </a:prstGeom>
          <a:noFill/>
          <a:extLst>
            <a:ext uri="{909E8E84-426E-40DD-AFC4-6F175D3DCCD1}">
              <a14:hiddenFill xmlns:a14="http://schemas.microsoft.com/office/drawing/2010/main">
                <a:solidFill>
                  <a:srgbClr val="FFFFFF"/>
                </a:solidFill>
              </a14:hiddenFill>
            </a:ext>
          </a:extLst>
        </p:spPr>
      </p:pic>
      <p:sp>
        <p:nvSpPr>
          <p:cNvPr id="18" name="Slide Number Placeholder 5"/>
          <p:cNvSpPr txBox="1">
            <a:spLocks/>
          </p:cNvSpPr>
          <p:nvPr userDrawn="1"/>
        </p:nvSpPr>
        <p:spPr>
          <a:xfrm>
            <a:off x="9107851" y="6345720"/>
            <a:ext cx="2844800" cy="365125"/>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755EB9-6E32-4836-8B27-EC6F842DA678}" type="slidenum">
              <a:rPr lang="en-GB" sz="750" smtClean="0">
                <a:solidFill>
                  <a:prstClr val="black">
                    <a:tint val="75000"/>
                  </a:prstClr>
                </a:solidFill>
                <a:latin typeface="Arial" panose="020B0604020202020204" pitchFamily="34" charset="0"/>
                <a:cs typeface="Arial" panose="020B0604020202020204" pitchFamily="34" charset="0"/>
              </a:rPr>
              <a:pPr/>
              <a:t>‹#›</a:t>
            </a:fld>
            <a:endParaRPr lang="en-GB" sz="750" dirty="0">
              <a:solidFill>
                <a:prstClr val="black">
                  <a:tint val="75000"/>
                </a:prstClr>
              </a:solidFill>
              <a:latin typeface="Arial" panose="020B0604020202020204" pitchFamily="34" charset="0"/>
              <a:cs typeface="Arial" panose="020B0604020202020204" pitchFamily="34" charset="0"/>
            </a:endParaRPr>
          </a:p>
        </p:txBody>
      </p:sp>
      <p:sp>
        <p:nvSpPr>
          <p:cNvPr id="51" name="TextBox 50"/>
          <p:cNvSpPr txBox="1"/>
          <p:nvPr userDrawn="1"/>
        </p:nvSpPr>
        <p:spPr>
          <a:xfrm>
            <a:off x="-41507" y="4941168"/>
            <a:ext cx="11952651" cy="300082"/>
          </a:xfrm>
          <a:prstGeom prst="rect">
            <a:avLst/>
          </a:prstGeom>
          <a:noFill/>
        </p:spPr>
        <p:txBody>
          <a:bodyPr wrap="square" rtlCol="0">
            <a:spAutoFit/>
          </a:bodyPr>
          <a:lstStyle/>
          <a:p>
            <a:endParaRPr lang="en-GB" sz="1350" dirty="0"/>
          </a:p>
        </p:txBody>
      </p:sp>
    </p:spTree>
    <p:extLst>
      <p:ext uri="{BB962C8B-B14F-4D97-AF65-F5344CB8AC3E}">
        <p14:creationId xmlns:p14="http://schemas.microsoft.com/office/powerpoint/2010/main" val="1898968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609600" y="6356351"/>
            <a:ext cx="2844800" cy="365125"/>
          </a:xfrm>
          <a:prstGeom prst="rect">
            <a:avLst/>
          </a:prstGeom>
        </p:spPr>
        <p:txBody>
          <a:bodyPr/>
          <a:lstStyle/>
          <a:p>
            <a:fld id="{E373F149-83C4-4179-9681-702531CCFDAC}" type="datetimeFigureOut">
              <a:rPr lang="de-DE" smtClean="0"/>
              <a:pPr/>
              <a:t>14.06.2023</a:t>
            </a:fld>
            <a:endParaRPr lang="de-DE"/>
          </a:p>
        </p:txBody>
      </p:sp>
      <p:sp>
        <p:nvSpPr>
          <p:cNvPr id="3" name="Fußzeilenplatzhalter 2"/>
          <p:cNvSpPr>
            <a:spLocks noGrp="1"/>
          </p:cNvSpPr>
          <p:nvPr>
            <p:ph type="ftr" sz="quarter" idx="11"/>
          </p:nvPr>
        </p:nvSpPr>
        <p:spPr>
          <a:xfrm>
            <a:off x="4165600" y="6356351"/>
            <a:ext cx="3860800" cy="365125"/>
          </a:xfrm>
          <a:prstGeom prst="rect">
            <a:avLst/>
          </a:prstGeom>
        </p:spPr>
        <p:txBody>
          <a:bodyPr/>
          <a:lstStyle/>
          <a:p>
            <a:endParaRPr lang="de-DE"/>
          </a:p>
        </p:txBody>
      </p:sp>
      <p:sp>
        <p:nvSpPr>
          <p:cNvPr id="4" name="Foliennummernplatzhalter 3"/>
          <p:cNvSpPr>
            <a:spLocks noGrp="1"/>
          </p:cNvSpPr>
          <p:nvPr>
            <p:ph type="sldNum" sz="quarter" idx="12"/>
          </p:nvPr>
        </p:nvSpPr>
        <p:spPr>
          <a:xfrm>
            <a:off x="8737600" y="6356351"/>
            <a:ext cx="2844800" cy="365125"/>
          </a:xfrm>
          <a:prstGeom prst="rect">
            <a:avLst/>
          </a:prstGeom>
        </p:spPr>
        <p:txBody>
          <a:bodyPr/>
          <a:lstStyle/>
          <a:p>
            <a:fld id="{9DC1E638-3F78-4E0D-883A-B278700C48C0}" type="slidenum">
              <a:rPr lang="de-DE" smtClean="0"/>
              <a:pPr/>
              <a:t>‹#›</a:t>
            </a:fld>
            <a:endParaRPr lang="de-DE"/>
          </a:p>
        </p:txBody>
      </p:sp>
      <p:sp>
        <p:nvSpPr>
          <p:cNvPr id="5" name="Date Placeholder 3"/>
          <p:cNvSpPr txBox="1">
            <a:spLocks/>
          </p:cNvSpPr>
          <p:nvPr userDrawn="1"/>
        </p:nvSpPr>
        <p:spPr>
          <a:xfrm>
            <a:off x="609600" y="6356351"/>
            <a:ext cx="28448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9D8D4E7-5D0F-4956-B93B-3C20CCCF3277}" type="datetimeFigureOut">
              <a:rPr lang="en-GB" sz="1200" smtClean="0"/>
              <a:pPr/>
              <a:t>14/06/2023</a:t>
            </a:fld>
            <a:endParaRPr lang="en-GB" sz="1200"/>
          </a:p>
        </p:txBody>
      </p:sp>
      <p:sp>
        <p:nvSpPr>
          <p:cNvPr id="6" name="Slide Number Placeholder 5"/>
          <p:cNvSpPr txBox="1">
            <a:spLocks/>
          </p:cNvSpPr>
          <p:nvPr userDrawn="1"/>
        </p:nvSpPr>
        <p:spPr>
          <a:xfrm>
            <a:off x="8737600" y="6356351"/>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200" dirty="0"/>
          </a:p>
        </p:txBody>
      </p:sp>
      <p:sp>
        <p:nvSpPr>
          <p:cNvPr id="7" name="Date Placeholder 3"/>
          <p:cNvSpPr txBox="1">
            <a:spLocks/>
          </p:cNvSpPr>
          <p:nvPr userDrawn="1"/>
        </p:nvSpPr>
        <p:spPr>
          <a:xfrm>
            <a:off x="609600" y="6356351"/>
            <a:ext cx="28448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BD98EED-333A-43C1-83E1-74805A0712DB}" type="datetimeFigureOut">
              <a:rPr lang="en-GB" sz="1200" smtClean="0"/>
              <a:pPr/>
              <a:t>14/06/2023</a:t>
            </a:fld>
            <a:endParaRPr lang="en-GB" sz="1200"/>
          </a:p>
        </p:txBody>
      </p:sp>
      <p:sp>
        <p:nvSpPr>
          <p:cNvPr id="8" name="Slide Number Placeholder 5"/>
          <p:cNvSpPr txBox="1">
            <a:spLocks/>
          </p:cNvSpPr>
          <p:nvPr userDrawn="1"/>
        </p:nvSpPr>
        <p:spPr>
          <a:xfrm>
            <a:off x="8737600" y="6356351"/>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200" dirty="0"/>
          </a:p>
        </p:txBody>
      </p:sp>
      <p:grpSp>
        <p:nvGrpSpPr>
          <p:cNvPr id="9" name="Group 8"/>
          <p:cNvGrpSpPr/>
          <p:nvPr userDrawn="1"/>
        </p:nvGrpSpPr>
        <p:grpSpPr>
          <a:xfrm>
            <a:off x="2950584" y="6517827"/>
            <a:ext cx="8329993" cy="64027"/>
            <a:chOff x="-4475" y="6751484"/>
            <a:chExt cx="9160962" cy="130813"/>
          </a:xfrm>
        </p:grpSpPr>
        <p:sp>
          <p:nvSpPr>
            <p:cNvPr id="10" name="Rectangle 9"/>
            <p:cNvSpPr/>
            <p:nvPr/>
          </p:nvSpPr>
          <p:spPr>
            <a:xfrm>
              <a:off x="-4475" y="6751485"/>
              <a:ext cx="9160962" cy="128108"/>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grpSp>
          <p:nvGrpSpPr>
            <p:cNvPr id="11" name="Group 10"/>
            <p:cNvGrpSpPr/>
            <p:nvPr userDrawn="1"/>
          </p:nvGrpSpPr>
          <p:grpSpPr>
            <a:xfrm>
              <a:off x="896786" y="6751484"/>
              <a:ext cx="7586765" cy="130813"/>
              <a:chOff x="896786" y="6751484"/>
              <a:chExt cx="7586765" cy="130813"/>
            </a:xfrm>
          </p:grpSpPr>
          <p:sp>
            <p:nvSpPr>
              <p:cNvPr id="12" name="Rectangle 11"/>
              <p:cNvSpPr/>
              <p:nvPr/>
            </p:nvSpPr>
            <p:spPr>
              <a:xfrm>
                <a:off x="896786" y="6751484"/>
                <a:ext cx="72141" cy="130813"/>
              </a:xfrm>
              <a:prstGeom prst="rect">
                <a:avLst/>
              </a:prstGeom>
              <a:solidFill>
                <a:srgbClr val="FFEE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13" name="Rectangle 12"/>
              <p:cNvSpPr/>
              <p:nvPr/>
            </p:nvSpPr>
            <p:spPr>
              <a:xfrm>
                <a:off x="968926" y="6751484"/>
                <a:ext cx="1659256" cy="128108"/>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14" name="Rectangle 13"/>
              <p:cNvSpPr/>
              <p:nvPr/>
            </p:nvSpPr>
            <p:spPr>
              <a:xfrm>
                <a:off x="2628183" y="6751485"/>
                <a:ext cx="1298548"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15" name="Rectangle 14"/>
              <p:cNvSpPr/>
              <p:nvPr/>
            </p:nvSpPr>
            <p:spPr>
              <a:xfrm>
                <a:off x="3998873" y="6751484"/>
                <a:ext cx="173526"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16" name="Rectangle 15"/>
              <p:cNvSpPr/>
              <p:nvPr/>
            </p:nvSpPr>
            <p:spPr>
              <a:xfrm>
                <a:off x="5008854" y="6751485"/>
                <a:ext cx="721417" cy="128107"/>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17" name="Rectangle 16"/>
              <p:cNvSpPr/>
              <p:nvPr/>
            </p:nvSpPr>
            <p:spPr>
              <a:xfrm>
                <a:off x="6740253" y="6751484"/>
                <a:ext cx="865699"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sp>
            <p:nvSpPr>
              <p:cNvPr id="18" name="Rectangle 17"/>
              <p:cNvSpPr/>
              <p:nvPr/>
            </p:nvSpPr>
            <p:spPr>
              <a:xfrm>
                <a:off x="8425844" y="6751485"/>
                <a:ext cx="57707" cy="130812"/>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grpSp>
      </p:grpSp>
      <p:pic>
        <p:nvPicPr>
          <p:cNvPr id="19" name="Picture 2" descr="H:\Area_CID\00 Common\IMAGE BANK\Photos\Resources\Logos\Cedefop\2008-today\Logo no lines\H2_CMYK_EN_no lines.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23392" y="6428383"/>
            <a:ext cx="2159000" cy="238125"/>
          </a:xfrm>
          <a:prstGeom prst="rect">
            <a:avLst/>
          </a:prstGeom>
          <a:noFill/>
          <a:extLst>
            <a:ext uri="{909E8E84-426E-40DD-AFC4-6F175D3DCCD1}">
              <a14:hiddenFill xmlns:a14="http://schemas.microsoft.com/office/drawing/2010/main">
                <a:solidFill>
                  <a:srgbClr val="FFFFFF"/>
                </a:solidFill>
              </a14:hiddenFill>
            </a:ext>
          </a:extLst>
        </p:spPr>
      </p:pic>
      <p:sp>
        <p:nvSpPr>
          <p:cNvPr id="20" name="Slide Number Placeholder 5"/>
          <p:cNvSpPr txBox="1">
            <a:spLocks/>
          </p:cNvSpPr>
          <p:nvPr userDrawn="1"/>
        </p:nvSpPr>
        <p:spPr>
          <a:xfrm>
            <a:off x="9107851" y="6345718"/>
            <a:ext cx="28448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755EB9-6E32-4836-8B27-EC6F842DA678}" type="slidenum">
              <a:rPr lang="en-GB" sz="1000" smtClean="0">
                <a:solidFill>
                  <a:prstClr val="black">
                    <a:tint val="75000"/>
                  </a:prstClr>
                </a:solidFill>
                <a:latin typeface="Arial" panose="020B0604020202020204" pitchFamily="34" charset="0"/>
                <a:cs typeface="Arial" panose="020B0604020202020204" pitchFamily="34" charset="0"/>
              </a:rPr>
              <a:pPr/>
              <a:t>‹#›</a:t>
            </a:fld>
            <a:endParaRPr lang="en-GB" sz="1000" dirty="0">
              <a:solidFill>
                <a:prstClr val="black">
                  <a:tint val="75000"/>
                </a:prstClr>
              </a:solidFill>
              <a:latin typeface="Arial" panose="020B0604020202020204" pitchFamily="34" charset="0"/>
              <a:cs typeface="Arial" panose="020B0604020202020204" pitchFamily="34" charset="0"/>
            </a:endParaRPr>
          </a:p>
        </p:txBody>
      </p:sp>
      <p:sp>
        <p:nvSpPr>
          <p:cNvPr id="21" name="TextBox 20"/>
          <p:cNvSpPr txBox="1"/>
          <p:nvPr userDrawn="1"/>
        </p:nvSpPr>
        <p:spPr>
          <a:xfrm>
            <a:off x="194750" y="5373216"/>
            <a:ext cx="11952651" cy="369332"/>
          </a:xfrm>
          <a:prstGeom prst="rect">
            <a:avLst/>
          </a:prstGeom>
          <a:noFill/>
        </p:spPr>
        <p:txBody>
          <a:bodyPr wrap="square" rtlCol="0">
            <a:spAutoFit/>
          </a:bodyPr>
          <a:lstStyle/>
          <a:p>
            <a:endParaRPr lang="en-GB" sz="1800" dirty="0"/>
          </a:p>
        </p:txBody>
      </p:sp>
    </p:spTree>
    <p:extLst>
      <p:ext uri="{BB962C8B-B14F-4D97-AF65-F5344CB8AC3E}">
        <p14:creationId xmlns:p14="http://schemas.microsoft.com/office/powerpoint/2010/main" val="4011052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In slide 01">
    <p:spTree>
      <p:nvGrpSpPr>
        <p:cNvPr id="1" name=""/>
        <p:cNvGrpSpPr/>
        <p:nvPr/>
      </p:nvGrpSpPr>
      <p:grpSpPr>
        <a:xfrm>
          <a:off x="0" y="0"/>
          <a:ext cx="0" cy="0"/>
          <a:chOff x="0" y="0"/>
          <a:chExt cx="0" cy="0"/>
        </a:xfrm>
      </p:grpSpPr>
      <p:sp>
        <p:nvSpPr>
          <p:cNvPr id="18" name="Title 1"/>
          <p:cNvSpPr>
            <a:spLocks noGrp="1"/>
          </p:cNvSpPr>
          <p:nvPr>
            <p:ph type="title"/>
          </p:nvPr>
        </p:nvSpPr>
        <p:spPr>
          <a:xfrm>
            <a:off x="324000" y="418653"/>
            <a:ext cx="6899564" cy="634083"/>
          </a:xfrm>
          <a:prstGeom prst="rect">
            <a:avLst/>
          </a:prstGeom>
        </p:spPr>
        <p:txBody>
          <a:bodyPr>
            <a:normAutofit/>
          </a:bodyPr>
          <a:lstStyle>
            <a:lvl1pPr algn="l">
              <a:defRPr sz="3000" b="1" cap="none" baseline="0">
                <a:solidFill>
                  <a:srgbClr val="0093D6"/>
                </a:solidFill>
                <a:latin typeface="Arial" panose="020B0604020202020204" pitchFamily="34" charset="0"/>
                <a:cs typeface="Arial" panose="020B0604020202020204" pitchFamily="34" charset="0"/>
              </a:defRPr>
            </a:lvl1pPr>
          </a:lstStyle>
          <a:p>
            <a:endParaRPr lang="en-GB" dirty="0"/>
          </a:p>
        </p:txBody>
      </p:sp>
      <p:sp>
        <p:nvSpPr>
          <p:cNvPr id="19" name="Content Placeholder 2"/>
          <p:cNvSpPr>
            <a:spLocks noGrp="1"/>
          </p:cNvSpPr>
          <p:nvPr>
            <p:ph idx="1" hasCustomPrompt="1"/>
          </p:nvPr>
        </p:nvSpPr>
        <p:spPr>
          <a:xfrm>
            <a:off x="324000" y="1707615"/>
            <a:ext cx="11129129" cy="3484145"/>
          </a:xfrm>
          <a:prstGeom prst="rect">
            <a:avLst/>
          </a:prstGeom>
        </p:spPr>
        <p:txBody>
          <a:bodyPr>
            <a:normAutofit/>
          </a:bodyPr>
          <a:lstStyle>
            <a:lvl1pPr marL="360000" indent="-360000">
              <a:spcBef>
                <a:spcPts val="0"/>
              </a:spcBef>
              <a:buClr>
                <a:srgbClr val="0093D6"/>
              </a:buClr>
              <a:buFont typeface="Wingdings" pitchFamily="2" charset="2"/>
              <a:buChar char="§"/>
              <a:defRPr sz="2400" b="0">
                <a:solidFill>
                  <a:schemeClr val="tx1">
                    <a:lumMod val="85000"/>
                    <a:lumOff val="15000"/>
                  </a:schemeClr>
                </a:solidFill>
                <a:latin typeface="Arial" panose="020B0604020202020204" pitchFamily="34" charset="0"/>
                <a:cs typeface="Arial" panose="020B0604020202020204" pitchFamily="34" charset="0"/>
              </a:defRPr>
            </a:lvl1pPr>
            <a:lvl2pPr marL="342900" indent="-342900">
              <a:spcBef>
                <a:spcPts val="0"/>
              </a:spcBef>
              <a:buClr>
                <a:srgbClr val="0093D6"/>
              </a:buClr>
              <a:buFont typeface="Wingdings" pitchFamily="2" charset="2"/>
              <a:buChar char="§"/>
              <a:defRPr sz="2400">
                <a:solidFill>
                  <a:schemeClr val="tx1">
                    <a:lumMod val="85000"/>
                    <a:lumOff val="15000"/>
                  </a:schemeClr>
                </a:solidFill>
                <a:latin typeface="Arial" panose="020B0604020202020204" pitchFamily="34" charset="0"/>
                <a:cs typeface="Arial" panose="020B0604020202020204" pitchFamily="34" charset="0"/>
              </a:defRPr>
            </a:lvl2pPr>
            <a:lvl3pPr marL="648000" indent="-288000">
              <a:spcBef>
                <a:spcPts val="0"/>
              </a:spcBef>
              <a:buClr>
                <a:srgbClr val="0093D6"/>
              </a:buClr>
              <a:buSzPct val="80000"/>
              <a:buFont typeface="Wingdings" pitchFamily="2" charset="2"/>
              <a:buChar char="§"/>
              <a:defRPr sz="2200">
                <a:latin typeface="Arial" panose="020B0604020202020204" pitchFamily="34" charset="0"/>
                <a:cs typeface="Arial" panose="020B0604020202020204" pitchFamily="34" charset="0"/>
              </a:defRPr>
            </a:lvl3pPr>
            <a:lvl4pPr marL="936000" indent="-288000">
              <a:spcBef>
                <a:spcPts val="0"/>
              </a:spcBef>
              <a:buClr>
                <a:srgbClr val="0093D6"/>
              </a:buClr>
              <a:buSzPct val="60000"/>
              <a:buFont typeface="Wingdings" pitchFamily="2" charset="2"/>
              <a:buChar char="§"/>
              <a:defRPr sz="2000">
                <a:solidFill>
                  <a:schemeClr val="tx1">
                    <a:lumMod val="85000"/>
                    <a:lumOff val="15000"/>
                  </a:schemeClr>
                </a:solidFill>
                <a:latin typeface="Arial" panose="020B0604020202020204" pitchFamily="34" charset="0"/>
                <a:cs typeface="Arial" panose="020B0604020202020204" pitchFamily="34" charset="0"/>
              </a:defRPr>
            </a:lvl4pPr>
            <a:lvl5pPr>
              <a:defRPr sz="2000">
                <a:solidFill>
                  <a:schemeClr val="tx1">
                    <a:lumMod val="85000"/>
                    <a:lumOff val="15000"/>
                  </a:schemeClr>
                </a:solidFill>
                <a:latin typeface="Arial" panose="020B0604020202020204" pitchFamily="34" charset="0"/>
                <a:cs typeface="Arial" panose="020B0604020202020204" pitchFamily="34" charset="0"/>
              </a:defRPr>
            </a:lvl5pPr>
            <a:lvl6pPr>
              <a:defRPr sz="2000">
                <a:solidFill>
                  <a:schemeClr val="tx1">
                    <a:lumMod val="85000"/>
                    <a:lumOff val="15000"/>
                  </a:schemeClr>
                </a:solidFill>
              </a:defRPr>
            </a:lvl6pPr>
            <a:lvl7pPr>
              <a:defRPr sz="2000">
                <a:solidFill>
                  <a:schemeClr val="tx1">
                    <a:lumMod val="85000"/>
                    <a:lumOff val="15000"/>
                  </a:schemeClr>
                </a:solidFill>
              </a:defRPr>
            </a:lvl7pPr>
            <a:lvl8pPr>
              <a:defRPr sz="2000">
                <a:solidFill>
                  <a:schemeClr val="tx1">
                    <a:lumMod val="85000"/>
                    <a:lumOff val="15000"/>
                  </a:schemeClr>
                </a:solidFill>
              </a:defRPr>
            </a:lvl8pPr>
            <a:lvl9pPr>
              <a:defRPr sz="2000">
                <a:solidFill>
                  <a:schemeClr val="tx1">
                    <a:lumMod val="85000"/>
                    <a:lumOff val="15000"/>
                  </a:schemeClr>
                </a:solidFill>
              </a:defRPr>
            </a:lvl9pPr>
          </a:lstStyle>
          <a:p>
            <a:pPr lvl="1"/>
            <a:r>
              <a:rPr lang="en-US" dirty="0"/>
              <a:t>Click to edit Master text styles </a:t>
            </a:r>
          </a:p>
        </p:txBody>
      </p:sp>
      <p:sp>
        <p:nvSpPr>
          <p:cNvPr id="5" name="Slide Number Placeholder 5">
            <a:extLst>
              <a:ext uri="{FF2B5EF4-FFF2-40B4-BE49-F238E27FC236}">
                <a16:creationId xmlns:a16="http://schemas.microsoft.com/office/drawing/2014/main" id="{2BC29A79-011E-42E1-8F14-92A0FACD700D}"/>
              </a:ext>
            </a:extLst>
          </p:cNvPr>
          <p:cNvSpPr>
            <a:spLocks noGrp="1"/>
          </p:cNvSpPr>
          <p:nvPr>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dirty="0"/>
          </a:p>
        </p:txBody>
      </p:sp>
    </p:spTree>
    <p:extLst>
      <p:ext uri="{BB962C8B-B14F-4D97-AF65-F5344CB8AC3E}">
        <p14:creationId xmlns:p14="http://schemas.microsoft.com/office/powerpoint/2010/main" val="1391332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E7480-990D-41B2-9929-0DD61D73532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BBCEEA3-D275-4FEE-A393-161A15511D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7FE503-AD7A-41F2-94BA-E5B784FAB932}"/>
              </a:ext>
            </a:extLst>
          </p:cNvPr>
          <p:cNvSpPr>
            <a:spLocks noGrp="1"/>
          </p:cNvSpPr>
          <p:nvPr>
            <p:ph type="dt" sz="half" idx="10"/>
          </p:nvPr>
        </p:nvSpPr>
        <p:spPr/>
        <p:txBody>
          <a:bodyPr/>
          <a:lstStyle/>
          <a:p>
            <a:fld id="{14E7A8F6-5584-44B0-BCC2-7448EF0CD920}" type="datetimeFigureOut">
              <a:rPr lang="en-GB" smtClean="0"/>
              <a:t>14/06/2023</a:t>
            </a:fld>
            <a:endParaRPr lang="en-GB"/>
          </a:p>
        </p:txBody>
      </p:sp>
      <p:sp>
        <p:nvSpPr>
          <p:cNvPr id="5" name="Footer Placeholder 4">
            <a:extLst>
              <a:ext uri="{FF2B5EF4-FFF2-40B4-BE49-F238E27FC236}">
                <a16:creationId xmlns:a16="http://schemas.microsoft.com/office/drawing/2014/main" id="{B1219CD8-412E-4CC6-AB3C-10C808F954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2307A3-98F2-4B96-BEE9-E70CBC453652}"/>
              </a:ext>
            </a:extLst>
          </p:cNvPr>
          <p:cNvSpPr>
            <a:spLocks noGrp="1"/>
          </p:cNvSpPr>
          <p:nvPr>
            <p:ph type="sldNum" sz="quarter" idx="12"/>
          </p:nvPr>
        </p:nvSpPr>
        <p:spPr/>
        <p:txBody>
          <a:bodyPr/>
          <a:lstStyle/>
          <a:p>
            <a:fld id="{862B3C96-3CB3-4AE7-8BFC-11C286AC1CE3}" type="slidenum">
              <a:rPr lang="en-GB" smtClean="0"/>
              <a:t>‹#›</a:t>
            </a:fld>
            <a:endParaRPr lang="en-GB"/>
          </a:p>
        </p:txBody>
      </p:sp>
      <p:grpSp>
        <p:nvGrpSpPr>
          <p:cNvPr id="7" name="Group 6">
            <a:extLst>
              <a:ext uri="{FF2B5EF4-FFF2-40B4-BE49-F238E27FC236}">
                <a16:creationId xmlns:a16="http://schemas.microsoft.com/office/drawing/2014/main" id="{7DE837E8-BC50-403C-864E-18EC214C98ED}"/>
              </a:ext>
            </a:extLst>
          </p:cNvPr>
          <p:cNvGrpSpPr/>
          <p:nvPr userDrawn="1"/>
        </p:nvGrpSpPr>
        <p:grpSpPr>
          <a:xfrm>
            <a:off x="2447596" y="6517828"/>
            <a:ext cx="8832985" cy="64027"/>
            <a:chOff x="1835696" y="4888371"/>
            <a:chExt cx="6624739" cy="48020"/>
          </a:xfrm>
        </p:grpSpPr>
        <p:sp>
          <p:nvSpPr>
            <p:cNvPr id="8" name="Rectangle 7">
              <a:extLst>
                <a:ext uri="{FF2B5EF4-FFF2-40B4-BE49-F238E27FC236}">
                  <a16:creationId xmlns:a16="http://schemas.microsoft.com/office/drawing/2014/main" id="{339C568F-AEA0-42E0-92C8-50C7B4421F65}"/>
                </a:ext>
              </a:extLst>
            </p:cNvPr>
            <p:cNvSpPr/>
            <p:nvPr/>
          </p:nvSpPr>
          <p:spPr>
            <a:xfrm>
              <a:off x="1835696" y="4888371"/>
              <a:ext cx="6624739" cy="47027"/>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nvGrpSpPr>
            <p:cNvPr id="9" name="Group 8">
              <a:extLst>
                <a:ext uri="{FF2B5EF4-FFF2-40B4-BE49-F238E27FC236}">
                  <a16:creationId xmlns:a16="http://schemas.microsoft.com/office/drawing/2014/main" id="{A10233BF-C40A-4677-A3A7-5BD67059EDCE}"/>
                </a:ext>
              </a:extLst>
            </p:cNvPr>
            <p:cNvGrpSpPr/>
            <p:nvPr userDrawn="1"/>
          </p:nvGrpSpPr>
          <p:grpSpPr>
            <a:xfrm>
              <a:off x="2827572" y="4888371"/>
              <a:ext cx="5173941" cy="48020"/>
              <a:chOff x="896786" y="6751484"/>
              <a:chExt cx="7586765" cy="130813"/>
            </a:xfrm>
          </p:grpSpPr>
          <p:sp>
            <p:nvSpPr>
              <p:cNvPr id="10" name="Rectangle 9">
                <a:extLst>
                  <a:ext uri="{FF2B5EF4-FFF2-40B4-BE49-F238E27FC236}">
                    <a16:creationId xmlns:a16="http://schemas.microsoft.com/office/drawing/2014/main" id="{808CDE79-9F54-4EF6-9A57-19DF311CC679}"/>
                  </a:ext>
                </a:extLst>
              </p:cNvPr>
              <p:cNvSpPr/>
              <p:nvPr/>
            </p:nvSpPr>
            <p:spPr>
              <a:xfrm>
                <a:off x="896786" y="6751484"/>
                <a:ext cx="72141" cy="130813"/>
              </a:xfrm>
              <a:prstGeom prst="rect">
                <a:avLst/>
              </a:prstGeom>
              <a:solidFill>
                <a:srgbClr val="FFEE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1" name="Rectangle 10">
                <a:extLst>
                  <a:ext uri="{FF2B5EF4-FFF2-40B4-BE49-F238E27FC236}">
                    <a16:creationId xmlns:a16="http://schemas.microsoft.com/office/drawing/2014/main" id="{1B34DF56-949F-4AAB-9931-703F5EE3C14E}"/>
                  </a:ext>
                </a:extLst>
              </p:cNvPr>
              <p:cNvSpPr/>
              <p:nvPr/>
            </p:nvSpPr>
            <p:spPr>
              <a:xfrm>
                <a:off x="968926" y="6751484"/>
                <a:ext cx="1659256" cy="128108"/>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2" name="Rectangle 11">
                <a:extLst>
                  <a:ext uri="{FF2B5EF4-FFF2-40B4-BE49-F238E27FC236}">
                    <a16:creationId xmlns:a16="http://schemas.microsoft.com/office/drawing/2014/main" id="{E75EF57B-AB32-4A73-884C-81D5FE24906E}"/>
                  </a:ext>
                </a:extLst>
              </p:cNvPr>
              <p:cNvSpPr/>
              <p:nvPr/>
            </p:nvSpPr>
            <p:spPr>
              <a:xfrm>
                <a:off x="2628183" y="6751485"/>
                <a:ext cx="1298548"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3" name="Rectangle 12">
                <a:extLst>
                  <a:ext uri="{FF2B5EF4-FFF2-40B4-BE49-F238E27FC236}">
                    <a16:creationId xmlns:a16="http://schemas.microsoft.com/office/drawing/2014/main" id="{B0DD1640-EB06-4809-9B7F-45A26F6BC152}"/>
                  </a:ext>
                </a:extLst>
              </p:cNvPr>
              <p:cNvSpPr/>
              <p:nvPr/>
            </p:nvSpPr>
            <p:spPr>
              <a:xfrm>
                <a:off x="3998873" y="6751484"/>
                <a:ext cx="173526"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4" name="Rectangle 13">
                <a:extLst>
                  <a:ext uri="{FF2B5EF4-FFF2-40B4-BE49-F238E27FC236}">
                    <a16:creationId xmlns:a16="http://schemas.microsoft.com/office/drawing/2014/main" id="{CF42C4C6-5125-47DB-A69A-BB7E4D46B753}"/>
                  </a:ext>
                </a:extLst>
              </p:cNvPr>
              <p:cNvSpPr/>
              <p:nvPr/>
            </p:nvSpPr>
            <p:spPr>
              <a:xfrm>
                <a:off x="5008854" y="6751485"/>
                <a:ext cx="721417" cy="128107"/>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5" name="Rectangle 14">
                <a:extLst>
                  <a:ext uri="{FF2B5EF4-FFF2-40B4-BE49-F238E27FC236}">
                    <a16:creationId xmlns:a16="http://schemas.microsoft.com/office/drawing/2014/main" id="{1E9D048F-0F10-4EC6-8070-E284E22F2312}"/>
                  </a:ext>
                </a:extLst>
              </p:cNvPr>
              <p:cNvSpPr/>
              <p:nvPr/>
            </p:nvSpPr>
            <p:spPr>
              <a:xfrm>
                <a:off x="6740253" y="6751484"/>
                <a:ext cx="865699"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6" name="Rectangle 15">
                <a:extLst>
                  <a:ext uri="{FF2B5EF4-FFF2-40B4-BE49-F238E27FC236}">
                    <a16:creationId xmlns:a16="http://schemas.microsoft.com/office/drawing/2014/main" id="{DCF8C76B-CCE9-4014-A2A5-0D5D0112A647}"/>
                  </a:ext>
                </a:extLst>
              </p:cNvPr>
              <p:cNvSpPr/>
              <p:nvPr/>
            </p:nvSpPr>
            <p:spPr>
              <a:xfrm>
                <a:off x="8425844" y="6751485"/>
                <a:ext cx="57707" cy="130812"/>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grpSp>
      <p:pic>
        <p:nvPicPr>
          <p:cNvPr id="17" name="Picture 2">
            <a:extLst>
              <a:ext uri="{FF2B5EF4-FFF2-40B4-BE49-F238E27FC236}">
                <a16:creationId xmlns:a16="http://schemas.microsoft.com/office/drawing/2014/main" id="{E2CE6CF5-70B0-475F-B202-F7191A95C21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431371" y="6428384"/>
            <a:ext cx="1621084" cy="238125"/>
          </a:xfrm>
          <a:prstGeom prst="rect">
            <a:avLst/>
          </a:prstGeom>
          <a:noFill/>
          <a:extLst>
            <a:ext uri="{909E8E84-426E-40DD-AFC4-6F175D3DCCD1}">
              <a14:hiddenFill xmlns:a14="http://schemas.microsoft.com/office/drawing/2010/main">
                <a:solidFill>
                  <a:srgbClr val="FFFFFF"/>
                </a:solidFill>
              </a14:hiddenFill>
            </a:ext>
          </a:extLst>
        </p:spPr>
      </p:pic>
      <p:sp>
        <p:nvSpPr>
          <p:cNvPr id="18" name="Slide Number Placeholder 5">
            <a:extLst>
              <a:ext uri="{FF2B5EF4-FFF2-40B4-BE49-F238E27FC236}">
                <a16:creationId xmlns:a16="http://schemas.microsoft.com/office/drawing/2014/main" id="{267B97CD-7D8C-48D6-B0DC-7D20EBAB6EB4}"/>
              </a:ext>
            </a:extLst>
          </p:cNvPr>
          <p:cNvSpPr txBox="1">
            <a:spLocks/>
          </p:cNvSpPr>
          <p:nvPr userDrawn="1"/>
        </p:nvSpPr>
        <p:spPr>
          <a:xfrm>
            <a:off x="11184565" y="6364883"/>
            <a:ext cx="758032" cy="365125"/>
          </a:xfrm>
          <a:prstGeom prst="rect">
            <a:avLst/>
          </a:prstGeom>
        </p:spPr>
        <p:txBody>
          <a:bodyPr vert="horz" lIns="91440" tIns="45720" rIns="91440" bIns="45720" rtlCol="0" anchor="ctr"/>
          <a:lstStyle>
            <a:defPPr>
              <a:defRPr lang="en-US"/>
            </a:defPPr>
            <a:lvl1pPr marL="0" algn="r" defTabSz="914400" rtl="0" eaLnBrk="1" latinLnBrk="0" hangingPunct="1">
              <a:defRPr sz="8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B35624-E6C7-4EAC-983E-474C00997AB4}" type="slidenum">
              <a:rPr lang="en-GB" smtClean="0"/>
              <a:pPr/>
              <a:t>‹#›</a:t>
            </a:fld>
            <a:endParaRPr lang="en-GB" dirty="0"/>
          </a:p>
        </p:txBody>
      </p:sp>
    </p:spTree>
    <p:extLst>
      <p:ext uri="{BB962C8B-B14F-4D97-AF65-F5344CB8AC3E}">
        <p14:creationId xmlns:p14="http://schemas.microsoft.com/office/powerpoint/2010/main" val="2047288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54002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theme" Target="../theme/theme3.xml"/><Relationship Id="rId5" Type="http://schemas.openxmlformats.org/officeDocument/2006/relationships/slideLayout" Target="../slideLayouts/slideLayout9.xml"/><Relationship Id="rId4"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heme" Target="../theme/theme4.xml"/><Relationship Id="rId1" Type="http://schemas.openxmlformats.org/officeDocument/2006/relationships/slideLayout" Target="../slideLayouts/slideLayout10.xml"/><Relationship Id="rId4" Type="http://schemas.openxmlformats.org/officeDocument/2006/relationships/image" Target="../media/image7.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C5174BC-B2C8-4E39-A2BF-59873B368AC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35013" y="-9848"/>
            <a:ext cx="12227013" cy="6877695"/>
          </a:xfrm>
          <a:prstGeom prst="rect">
            <a:avLst/>
          </a:prstGeom>
        </p:spPr>
      </p:pic>
    </p:spTree>
    <p:extLst>
      <p:ext uri="{BB962C8B-B14F-4D97-AF65-F5344CB8AC3E}">
        <p14:creationId xmlns:p14="http://schemas.microsoft.com/office/powerpoint/2010/main" val="7191568"/>
      </p:ext>
    </p:extLst>
  </p:cSld>
  <p:clrMap bg1="lt1" tx1="dk1" bg2="lt2" tx2="dk2" accent1="accent1" accent2="accent2" accent3="accent3" accent4="accent4" accent5="accent5" accent6="accent6" hlink="hlink" folHlink="folHlink"/>
  <p:sldLayoutIdLst>
    <p:sldLayoutId id="2147483680" r:id="rId1"/>
    <p:sldLayoutId id="214748368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 name="Group 1"/>
          <p:cNvGrpSpPr/>
          <p:nvPr userDrawn="1"/>
        </p:nvGrpSpPr>
        <p:grpSpPr>
          <a:xfrm>
            <a:off x="2447596" y="6517828"/>
            <a:ext cx="8832985" cy="64027"/>
            <a:chOff x="1835696" y="4888371"/>
            <a:chExt cx="6624739" cy="48020"/>
          </a:xfrm>
        </p:grpSpPr>
        <p:sp>
          <p:nvSpPr>
            <p:cNvPr id="95" name="Rectangle 94"/>
            <p:cNvSpPr/>
            <p:nvPr/>
          </p:nvSpPr>
          <p:spPr>
            <a:xfrm>
              <a:off x="1835696" y="4888371"/>
              <a:ext cx="6624739" cy="47027"/>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nvGrpSpPr>
            <p:cNvPr id="96" name="Group 95"/>
            <p:cNvGrpSpPr/>
            <p:nvPr userDrawn="1"/>
          </p:nvGrpSpPr>
          <p:grpSpPr>
            <a:xfrm>
              <a:off x="2827572" y="4888371"/>
              <a:ext cx="5173941" cy="48020"/>
              <a:chOff x="896786" y="6751484"/>
              <a:chExt cx="7586765" cy="130813"/>
            </a:xfrm>
          </p:grpSpPr>
          <p:sp>
            <p:nvSpPr>
              <p:cNvPr id="97" name="Rectangle 96"/>
              <p:cNvSpPr/>
              <p:nvPr/>
            </p:nvSpPr>
            <p:spPr>
              <a:xfrm>
                <a:off x="896786" y="6751484"/>
                <a:ext cx="72141" cy="130813"/>
              </a:xfrm>
              <a:prstGeom prst="rect">
                <a:avLst/>
              </a:prstGeom>
              <a:solidFill>
                <a:srgbClr val="FFEE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8" name="Rectangle 97"/>
              <p:cNvSpPr/>
              <p:nvPr/>
            </p:nvSpPr>
            <p:spPr>
              <a:xfrm>
                <a:off x="968926" y="6751484"/>
                <a:ext cx="1659256" cy="128108"/>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99" name="Rectangle 98"/>
              <p:cNvSpPr/>
              <p:nvPr/>
            </p:nvSpPr>
            <p:spPr>
              <a:xfrm>
                <a:off x="2628183" y="6751485"/>
                <a:ext cx="1298548"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0" name="Rectangle 99"/>
              <p:cNvSpPr/>
              <p:nvPr/>
            </p:nvSpPr>
            <p:spPr>
              <a:xfrm>
                <a:off x="3998873" y="6751484"/>
                <a:ext cx="173526"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1" name="Rectangle 100"/>
              <p:cNvSpPr/>
              <p:nvPr/>
            </p:nvSpPr>
            <p:spPr>
              <a:xfrm>
                <a:off x="5008854" y="6751485"/>
                <a:ext cx="721417" cy="128107"/>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2" name="Rectangle 101"/>
              <p:cNvSpPr/>
              <p:nvPr/>
            </p:nvSpPr>
            <p:spPr>
              <a:xfrm>
                <a:off x="6740253" y="6751484"/>
                <a:ext cx="865699"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103" name="Rectangle 102"/>
              <p:cNvSpPr/>
              <p:nvPr/>
            </p:nvSpPr>
            <p:spPr>
              <a:xfrm>
                <a:off x="8425844" y="6751485"/>
                <a:ext cx="57707" cy="130812"/>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grpSp>
      <p:pic>
        <p:nvPicPr>
          <p:cNvPr id="104" name="Picture 2"/>
          <p:cNvPicPr>
            <a:picLocks noChangeAspect="1" noChangeArrowheads="1"/>
          </p:cNvPicPr>
          <p:nvPr userDrawn="1"/>
        </p:nvPicPr>
        <p:blipFill>
          <a:blip r:embed="rId4" cstate="screen">
            <a:extLst>
              <a:ext uri="{28A0092B-C50C-407E-A947-70E740481C1C}">
                <a14:useLocalDpi xmlns:a14="http://schemas.microsoft.com/office/drawing/2010/main"/>
              </a:ext>
            </a:extLst>
          </a:blip>
          <a:stretch>
            <a:fillRect/>
          </a:stretch>
        </p:blipFill>
        <p:spPr bwMode="auto">
          <a:xfrm>
            <a:off x="431371" y="6428384"/>
            <a:ext cx="1621084" cy="238125"/>
          </a:xfrm>
          <a:prstGeom prst="rect">
            <a:avLst/>
          </a:prstGeom>
          <a:noFill/>
          <a:extLst>
            <a:ext uri="{909E8E84-426E-40DD-AFC4-6F175D3DCCD1}">
              <a14:hiddenFill xmlns:a14="http://schemas.microsoft.com/office/drawing/2010/main">
                <a:solidFill>
                  <a:srgbClr val="FFFFFF"/>
                </a:solidFill>
              </a14:hiddenFill>
            </a:ext>
          </a:extLst>
        </p:spPr>
      </p:pic>
      <p:sp>
        <p:nvSpPr>
          <p:cNvPr id="105" name="Title 1"/>
          <p:cNvSpPr txBox="1">
            <a:spLocks/>
          </p:cNvSpPr>
          <p:nvPr userDrawn="1"/>
        </p:nvSpPr>
        <p:spPr>
          <a:xfrm>
            <a:off x="609600" y="418653"/>
            <a:ext cx="2990123"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dirty="0"/>
          </a:p>
        </p:txBody>
      </p:sp>
      <p:sp>
        <p:nvSpPr>
          <p:cNvPr id="109" name="Title 1"/>
          <p:cNvSpPr txBox="1">
            <a:spLocks/>
          </p:cNvSpPr>
          <p:nvPr userDrawn="1"/>
        </p:nvSpPr>
        <p:spPr>
          <a:xfrm>
            <a:off x="3613631" y="418653"/>
            <a:ext cx="2990123"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dirty="0">
              <a:solidFill>
                <a:schemeClr val="tx1"/>
              </a:solidFill>
            </a:endParaRPr>
          </a:p>
        </p:txBody>
      </p:sp>
      <p:sp>
        <p:nvSpPr>
          <p:cNvPr id="110" name="Content Placeholder 2"/>
          <p:cNvSpPr txBox="1">
            <a:spLocks/>
          </p:cNvSpPr>
          <p:nvPr userDrawn="1"/>
        </p:nvSpPr>
        <p:spPr>
          <a:xfrm>
            <a:off x="623396" y="1155555"/>
            <a:ext cx="11129129" cy="3353567"/>
          </a:xfrm>
          <a:prstGeom prst="rect">
            <a:avLst/>
          </a:prstGeom>
        </p:spPr>
        <p:txBody>
          <a:bodyPr>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sz="3200" dirty="0"/>
          </a:p>
        </p:txBody>
      </p:sp>
      <p:sp>
        <p:nvSpPr>
          <p:cNvPr id="113" name="Slide Number Placeholder 5"/>
          <p:cNvSpPr>
            <a:spLocks noGrp="1"/>
          </p:cNvSpPr>
          <p:nvPr userDrawn="1">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dirty="0"/>
          </a:p>
        </p:txBody>
      </p:sp>
    </p:spTree>
    <p:extLst>
      <p:ext uri="{BB962C8B-B14F-4D97-AF65-F5344CB8AC3E}">
        <p14:creationId xmlns:p14="http://schemas.microsoft.com/office/powerpoint/2010/main" val="3285261046"/>
      </p:ext>
    </p:extLst>
  </p:cSld>
  <p:clrMap bg1="lt1" tx1="dk1" bg2="lt2" tx2="dk2" accent1="accent1" accent2="accent2" accent3="accent3" accent4="accent4" accent5="accent5" accent6="accent6" hlink="hlink" folHlink="folHlink"/>
  <p:sldLayoutIdLst>
    <p:sldLayoutId id="2147483658" r:id="rId1"/>
    <p:sldLayoutId id="2147483683" r:id="rId2"/>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5" name="Title 1"/>
          <p:cNvSpPr txBox="1">
            <a:spLocks/>
          </p:cNvSpPr>
          <p:nvPr userDrawn="1"/>
        </p:nvSpPr>
        <p:spPr>
          <a:xfrm>
            <a:off x="609600" y="418653"/>
            <a:ext cx="2990123"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dirty="0"/>
          </a:p>
        </p:txBody>
      </p:sp>
      <p:sp>
        <p:nvSpPr>
          <p:cNvPr id="109" name="Title 1"/>
          <p:cNvSpPr txBox="1">
            <a:spLocks/>
          </p:cNvSpPr>
          <p:nvPr userDrawn="1"/>
        </p:nvSpPr>
        <p:spPr>
          <a:xfrm>
            <a:off x="3613631" y="418653"/>
            <a:ext cx="2990123" cy="562075"/>
          </a:xfrm>
          <a:prstGeom prst="rect">
            <a:avLst/>
          </a:prstGeom>
        </p:spPr>
        <p:txBody>
          <a:bodyPr>
            <a:normAutofit fontScale="92500" lnSpcReduction="20000"/>
          </a:bodyPr>
          <a:lstStyle>
            <a:lvl1pPr algn="l" defTabSz="914400" rtl="0" eaLnBrk="1" latinLnBrk="0" hangingPunct="1">
              <a:spcBef>
                <a:spcPct val="0"/>
              </a:spcBef>
              <a:buNone/>
              <a:defRPr sz="3000" b="1" kern="1200" cap="none" baseline="0">
                <a:solidFill>
                  <a:srgbClr val="009CFA"/>
                </a:solidFill>
                <a:latin typeface="Arial" panose="020B0604020202020204" pitchFamily="34" charset="0"/>
                <a:ea typeface="+mj-ea"/>
                <a:cs typeface="Arial" panose="020B0604020202020204" pitchFamily="34" charset="0"/>
              </a:defRPr>
            </a:lvl1pPr>
          </a:lstStyle>
          <a:p>
            <a:endParaRPr lang="en-GB" sz="4000" dirty="0">
              <a:solidFill>
                <a:schemeClr val="tx1"/>
              </a:solidFill>
            </a:endParaRPr>
          </a:p>
        </p:txBody>
      </p:sp>
      <p:sp>
        <p:nvSpPr>
          <p:cNvPr id="110" name="Content Placeholder 2"/>
          <p:cNvSpPr txBox="1">
            <a:spLocks/>
          </p:cNvSpPr>
          <p:nvPr userDrawn="1"/>
        </p:nvSpPr>
        <p:spPr>
          <a:xfrm>
            <a:off x="623396" y="1155555"/>
            <a:ext cx="11129129" cy="3353567"/>
          </a:xfrm>
          <a:prstGeom prst="rect">
            <a:avLst/>
          </a:prstGeom>
        </p:spPr>
        <p:txBody>
          <a:bodyPr>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endParaRPr lang="en-US" sz="3200" dirty="0"/>
          </a:p>
        </p:txBody>
      </p:sp>
      <p:sp>
        <p:nvSpPr>
          <p:cNvPr id="113" name="Slide Number Placeholder 5"/>
          <p:cNvSpPr>
            <a:spLocks noGrp="1"/>
          </p:cNvSpPr>
          <p:nvPr userDrawn="1">
            <p:ph type="sldNum" sz="quarter" idx="4"/>
          </p:nvPr>
        </p:nvSpPr>
        <p:spPr>
          <a:xfrm>
            <a:off x="11184565" y="6364883"/>
            <a:ext cx="758032"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79B35624-E6C7-4EAC-983E-474C00997AB4}" type="slidenum">
              <a:rPr lang="en-GB" smtClean="0"/>
              <a:pPr/>
              <a:t>‹#›</a:t>
            </a:fld>
            <a:endParaRPr lang="en-GB" dirty="0"/>
          </a:p>
        </p:txBody>
      </p:sp>
    </p:spTree>
    <p:extLst>
      <p:ext uri="{BB962C8B-B14F-4D97-AF65-F5344CB8AC3E}">
        <p14:creationId xmlns:p14="http://schemas.microsoft.com/office/powerpoint/2010/main" val="2732055294"/>
      </p:ext>
    </p:extLst>
  </p:cSld>
  <p:clrMap bg1="lt1" tx1="dk1" bg2="lt2" tx2="dk2" accent1="accent1" accent2="accent2" accent3="accent3" accent4="accent4" accent5="accent5" accent6="accent6" hlink="hlink" folHlink="folHlink"/>
  <p:sldLayoutIdLst>
    <p:sldLayoutId id="2147483666" r:id="rId1"/>
    <p:sldLayoutId id="2147483686" r:id="rId2"/>
    <p:sldLayoutId id="2147483687" r:id="rId3"/>
    <p:sldLayoutId id="2147483688" r:id="rId4"/>
    <p:sldLayoutId id="2147483689" r:id="rId5"/>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Title 2"/>
          <p:cNvSpPr txBox="1">
            <a:spLocks/>
          </p:cNvSpPr>
          <p:nvPr userDrawn="1"/>
        </p:nvSpPr>
        <p:spPr>
          <a:xfrm>
            <a:off x="815414" y="5202648"/>
            <a:ext cx="4800533" cy="47059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600" b="0" dirty="0">
                <a:solidFill>
                  <a:srgbClr val="0093D6"/>
                </a:solidFill>
                <a:latin typeface="Arial" panose="020B0604020202020204" pitchFamily="34" charset="0"/>
                <a:ea typeface="+mn-ea"/>
                <a:cs typeface="Arial" panose="020B0604020202020204" pitchFamily="34" charset="0"/>
              </a:rPr>
              <a:t>www.cedefop.europa.eu</a:t>
            </a:r>
            <a:endParaRPr lang="en-GB" sz="2600" b="0" dirty="0">
              <a:solidFill>
                <a:srgbClr val="0093D6"/>
              </a:solidFill>
              <a:latin typeface="Arial" panose="020B0604020202020204" pitchFamily="34" charset="0"/>
              <a:cs typeface="Arial" panose="020B0604020202020204" pitchFamily="34" charset="0"/>
            </a:endParaRPr>
          </a:p>
        </p:txBody>
      </p:sp>
      <p:sp>
        <p:nvSpPr>
          <p:cNvPr id="14" name="Title 2"/>
          <p:cNvSpPr txBox="1">
            <a:spLocks/>
          </p:cNvSpPr>
          <p:nvPr userDrawn="1"/>
        </p:nvSpPr>
        <p:spPr>
          <a:xfrm>
            <a:off x="806822" y="5730707"/>
            <a:ext cx="4045789" cy="5113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400" dirty="0">
                <a:solidFill>
                  <a:schemeClr val="tx1">
                    <a:lumMod val="85000"/>
                    <a:lumOff val="15000"/>
                  </a:schemeClr>
                </a:solidFill>
                <a:latin typeface="Arial" panose="020B0604020202020204" pitchFamily="34" charset="0"/>
                <a:ea typeface="+mn-ea"/>
                <a:cs typeface="Arial" panose="020B0604020202020204" pitchFamily="34" charset="0"/>
              </a:rPr>
              <a:t>Follow us on social media</a:t>
            </a:r>
            <a:endParaRPr lang="en-GB" sz="2400" b="0" dirty="0">
              <a:solidFill>
                <a:schemeClr val="tx1">
                  <a:lumMod val="85000"/>
                  <a:lumOff val="15000"/>
                </a:schemeClr>
              </a:solidFill>
              <a:latin typeface="Arial" panose="020B0604020202020204" pitchFamily="34" charset="0"/>
              <a:cs typeface="Arial" panose="020B0604020202020204" pitchFamily="34" charset="0"/>
            </a:endParaRPr>
          </a:p>
        </p:txBody>
      </p:sp>
      <p:pic>
        <p:nvPicPr>
          <p:cNvPr id="19" name="Picture 3"/>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8862851" y="5349213"/>
            <a:ext cx="3132000" cy="1044000"/>
          </a:xfrm>
          <a:prstGeom prst="rect">
            <a:avLst/>
          </a:prstGeom>
          <a:noFill/>
          <a:extLst>
            <a:ext uri="{909E8E84-426E-40DD-AFC4-6F175D3DCCD1}">
              <a14:hiddenFill xmlns:a14="http://schemas.microsoft.com/office/drawing/2010/main">
                <a:solidFill>
                  <a:srgbClr val="FFFFFF"/>
                </a:solidFill>
              </a14:hiddenFill>
            </a:ext>
          </a:extLst>
        </p:spPr>
      </p:pic>
      <p:sp>
        <p:nvSpPr>
          <p:cNvPr id="20" name="Title 2"/>
          <p:cNvSpPr txBox="1">
            <a:spLocks/>
          </p:cNvSpPr>
          <p:nvPr userDrawn="1"/>
        </p:nvSpPr>
        <p:spPr>
          <a:xfrm>
            <a:off x="815414" y="1700808"/>
            <a:ext cx="4800533" cy="1056117"/>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4800" dirty="0">
                <a:solidFill>
                  <a:srgbClr val="0093D6"/>
                </a:solidFill>
                <a:latin typeface="Arial" panose="020B0604020202020204" pitchFamily="34" charset="0"/>
                <a:ea typeface="+mn-ea"/>
                <a:cs typeface="Arial" panose="020B0604020202020204" pitchFamily="34" charset="0"/>
              </a:rPr>
              <a:t>Thank</a:t>
            </a:r>
            <a:r>
              <a:rPr lang="en-GB" sz="4800" baseline="0" dirty="0">
                <a:solidFill>
                  <a:srgbClr val="0093D6"/>
                </a:solidFill>
                <a:latin typeface="Arial" panose="020B0604020202020204" pitchFamily="34" charset="0"/>
                <a:ea typeface="+mn-ea"/>
                <a:cs typeface="Arial" panose="020B0604020202020204" pitchFamily="34" charset="0"/>
              </a:rPr>
              <a:t> you</a:t>
            </a:r>
            <a:endParaRPr lang="en-GB" sz="4800" dirty="0">
              <a:solidFill>
                <a:srgbClr val="0093D6"/>
              </a:solidFill>
              <a:latin typeface="Arial" panose="020B0604020202020204" pitchFamily="34"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DE82E388-A095-40BA-AE41-B2C60FB9804D}"/>
              </a:ext>
            </a:extLst>
          </p:cNvPr>
          <p:cNvGrpSpPr/>
          <p:nvPr userDrawn="1"/>
        </p:nvGrpSpPr>
        <p:grpSpPr>
          <a:xfrm>
            <a:off x="0" y="6732678"/>
            <a:ext cx="12192000" cy="146773"/>
            <a:chOff x="0" y="6732678"/>
            <a:chExt cx="12192000" cy="146773"/>
          </a:xfrm>
        </p:grpSpPr>
        <p:sp>
          <p:nvSpPr>
            <p:cNvPr id="24" name="Rectangle 23"/>
            <p:cNvSpPr/>
            <p:nvPr/>
          </p:nvSpPr>
          <p:spPr>
            <a:xfrm>
              <a:off x="0" y="6732679"/>
              <a:ext cx="12192000" cy="146772"/>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6" name="Rectangle 25"/>
            <p:cNvSpPr/>
            <p:nvPr/>
          </p:nvSpPr>
          <p:spPr>
            <a:xfrm>
              <a:off x="1294768" y="6732678"/>
              <a:ext cx="67541" cy="146772"/>
            </a:xfrm>
            <a:prstGeom prst="rect">
              <a:avLst/>
            </a:prstGeom>
            <a:solidFill>
              <a:srgbClr val="FFEE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7" name="Rectangle 26"/>
            <p:cNvSpPr/>
            <p:nvPr/>
          </p:nvSpPr>
          <p:spPr>
            <a:xfrm>
              <a:off x="1362309" y="6732679"/>
              <a:ext cx="2088567" cy="146772"/>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8" name="Rectangle 27"/>
            <p:cNvSpPr/>
            <p:nvPr/>
          </p:nvSpPr>
          <p:spPr>
            <a:xfrm>
              <a:off x="3450876" y="6732680"/>
              <a:ext cx="1634529" cy="146770"/>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29" name="Rectangle 28"/>
            <p:cNvSpPr/>
            <p:nvPr/>
          </p:nvSpPr>
          <p:spPr>
            <a:xfrm>
              <a:off x="5191395" y="6732680"/>
              <a:ext cx="218424" cy="146770"/>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30" name="Rectangle 29"/>
            <p:cNvSpPr/>
            <p:nvPr/>
          </p:nvSpPr>
          <p:spPr>
            <a:xfrm>
              <a:off x="6507396" y="6732679"/>
              <a:ext cx="908073" cy="146772"/>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31" name="Rectangle 30"/>
            <p:cNvSpPr/>
            <p:nvPr/>
          </p:nvSpPr>
          <p:spPr>
            <a:xfrm>
              <a:off x="8650152" y="6732679"/>
              <a:ext cx="1089687" cy="146772"/>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sp>
          <p:nvSpPr>
            <p:cNvPr id="32" name="Rectangle 31"/>
            <p:cNvSpPr/>
            <p:nvPr/>
          </p:nvSpPr>
          <p:spPr>
            <a:xfrm>
              <a:off x="10771868" y="6732680"/>
              <a:ext cx="72637" cy="140067"/>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p>
          </p:txBody>
        </p:sp>
      </p:grpSp>
      <p:cxnSp>
        <p:nvCxnSpPr>
          <p:cNvPr id="3" name="Straight Connector 2"/>
          <p:cNvCxnSpPr/>
          <p:nvPr userDrawn="1"/>
        </p:nvCxnSpPr>
        <p:spPr>
          <a:xfrm>
            <a:off x="623392" y="0"/>
            <a:ext cx="0" cy="2372883"/>
          </a:xfrm>
          <a:prstGeom prst="line">
            <a:avLst/>
          </a:prstGeom>
          <a:ln w="28575">
            <a:solidFill>
              <a:srgbClr val="0093D6"/>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623973BE-8C2C-0240-A7B6-51C73BF46E3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612340" y="5730707"/>
            <a:ext cx="2279690" cy="455318"/>
          </a:xfrm>
          <a:prstGeom prst="rect">
            <a:avLst/>
          </a:prstGeom>
        </p:spPr>
      </p:pic>
    </p:spTree>
    <p:extLst>
      <p:ext uri="{BB962C8B-B14F-4D97-AF65-F5344CB8AC3E}">
        <p14:creationId xmlns:p14="http://schemas.microsoft.com/office/powerpoint/2010/main" val="1381820296"/>
      </p:ext>
    </p:extLst>
  </p:cSld>
  <p:clrMap bg1="lt1" tx1="dk1" bg2="lt2" tx2="dk2" accent1="accent1" accent2="accent2" accent3="accent3" accent4="accent4" accent5="accent5" accent6="accent6" hlink="hlink" folHlink="folHlink"/>
  <p:sldLayoutIdLst>
    <p:sldLayoutId id="2147483662" r:id="rId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jpeg"/><Relationship Id="rId10" Type="http://schemas.openxmlformats.org/officeDocument/2006/relationships/image" Target="../media/image16.png"/><Relationship Id="rId4" Type="http://schemas.openxmlformats.org/officeDocument/2006/relationships/image" Target="../media/image10.jpeg"/><Relationship Id="rId9" Type="http://schemas.openxmlformats.org/officeDocument/2006/relationships/image" Target="../media/image15.jpg"/></Relationships>
</file>

<file path=ppt/slides/_rels/slide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5.jpeg"/><Relationship Id="rId1" Type="http://schemas.openxmlformats.org/officeDocument/2006/relationships/slideLayout" Target="../slideLayouts/slideLayout5.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hyperlink" Target="https://www.cedefop.europa.eu/en/events-and-projects/projects/digitalisation-and-future-work/vet-future-work"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cedefop.europa.eu/en/publications/5586" TargetMode="Externa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28.png"/><Relationship Id="rId5" Type="http://schemas.openxmlformats.org/officeDocument/2006/relationships/hyperlink" Target="https://www.cedefop.europa.eu/en/country-reports/teachers-and-trainers-in-a-changing-world" TargetMode="Externa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9.emf"/><Relationship Id="rId7" Type="http://schemas.openxmlformats.org/officeDocument/2006/relationships/image" Target="../media/image30.emf"/><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hyperlink" Target="mailto:Konstantinos.Pouliakas@cedefop.europa.eu" TargetMode="External"/><Relationship Id="rId1" Type="http://schemas.openxmlformats.org/officeDocument/2006/relationships/slideLayout" Target="../slideLayouts/slideLayout10.xml"/><Relationship Id="rId5" Type="http://schemas.openxmlformats.org/officeDocument/2006/relationships/image" Target="../media/image34.jpeg"/><Relationship Id="rId4" Type="http://schemas.openxmlformats.org/officeDocument/2006/relationships/image" Target="../media/image3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388F7-1FC7-2B4C-8A0A-C0B65417B33C}"/>
              </a:ext>
            </a:extLst>
          </p:cNvPr>
          <p:cNvSpPr>
            <a:spLocks noGrp="1"/>
          </p:cNvSpPr>
          <p:nvPr>
            <p:ph type="ctrTitle"/>
          </p:nvPr>
        </p:nvSpPr>
        <p:spPr>
          <a:xfrm>
            <a:off x="644498" y="2585188"/>
            <a:ext cx="6219152" cy="997885"/>
          </a:xfrm>
          <a:prstGeom prst="rect">
            <a:avLst/>
          </a:prstGeom>
        </p:spPr>
        <p:txBody>
          <a:bodyPr/>
          <a:lstStyle>
            <a:lvl1pPr algn="l">
              <a:defRPr sz="3500" b="1">
                <a:solidFill>
                  <a:srgbClr val="0096D8"/>
                </a:solidFill>
                <a:latin typeface="Arial" panose="020B0604020202020204" pitchFamily="34" charset="0"/>
                <a:cs typeface="Arial" panose="020B0604020202020204" pitchFamily="34" charset="0"/>
              </a:defRPr>
            </a:lvl1pPr>
          </a:lstStyle>
          <a:p>
            <a:r>
              <a:rPr lang="en-GB" sz="3400" dirty="0">
                <a:solidFill>
                  <a:srgbClr val="0093D6"/>
                </a:solidFill>
              </a:rPr>
              <a:t>Setting Europe on course </a:t>
            </a:r>
            <a:br>
              <a:rPr lang="en-GB" sz="3400" dirty="0">
                <a:solidFill>
                  <a:srgbClr val="0093D6"/>
                </a:solidFill>
              </a:rPr>
            </a:br>
            <a:r>
              <a:rPr lang="en-GB" sz="3400" dirty="0">
                <a:solidFill>
                  <a:srgbClr val="0093D6"/>
                </a:solidFill>
              </a:rPr>
              <a:t>for a human digital transition</a:t>
            </a:r>
            <a:endParaRPr lang="en-GB" sz="3400" dirty="0"/>
          </a:p>
        </p:txBody>
      </p:sp>
      <p:sp>
        <p:nvSpPr>
          <p:cNvPr id="3" name="Subtitle 2">
            <a:extLst>
              <a:ext uri="{FF2B5EF4-FFF2-40B4-BE49-F238E27FC236}">
                <a16:creationId xmlns:a16="http://schemas.microsoft.com/office/drawing/2014/main" id="{CBEC6D0E-CA25-F04E-AEA3-8486C7303FFE}"/>
              </a:ext>
            </a:extLst>
          </p:cNvPr>
          <p:cNvSpPr>
            <a:spLocks noGrp="1"/>
          </p:cNvSpPr>
          <p:nvPr>
            <p:ph type="subTitle" idx="1"/>
          </p:nvPr>
        </p:nvSpPr>
        <p:spPr>
          <a:xfrm>
            <a:off x="672304" y="4392884"/>
            <a:ext cx="5651059" cy="1672249"/>
          </a:xfrm>
          <a:prstGeom prst="rect">
            <a:avLst/>
          </a:prstGeom>
        </p:spPr>
        <p:txBody>
          <a:bodyPr/>
          <a:lstStyle>
            <a:lvl1pPr marL="0" indent="0" algn="l">
              <a:buNone/>
              <a:defRPr sz="2000">
                <a:solidFill>
                  <a:schemeClr val="tx1">
                    <a:lumMod val="85000"/>
                    <a:lumOff val="1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lnSpc>
                <a:spcPct val="100000"/>
              </a:lnSpc>
              <a:spcBef>
                <a:spcPts val="0"/>
              </a:spcBef>
            </a:pPr>
            <a:r>
              <a:rPr lang="en-GB" sz="1800" dirty="0"/>
              <a:t>Konstantinos </a:t>
            </a:r>
            <a:r>
              <a:rPr lang="en-GB" sz="1800" dirty="0" err="1"/>
              <a:t>Pouliakas</a:t>
            </a:r>
            <a:endParaRPr lang="en-GB" sz="1800" dirty="0"/>
          </a:p>
          <a:p>
            <a:pPr>
              <a:lnSpc>
                <a:spcPct val="100000"/>
              </a:lnSpc>
              <a:spcBef>
                <a:spcPts val="0"/>
              </a:spcBef>
            </a:pPr>
            <a:r>
              <a:rPr lang="en-GB" sz="1800" dirty="0"/>
              <a:t>Expert, Cedefop</a:t>
            </a:r>
          </a:p>
          <a:p>
            <a:pPr>
              <a:lnSpc>
                <a:spcPct val="100000"/>
              </a:lnSpc>
              <a:spcBef>
                <a:spcPts val="0"/>
              </a:spcBef>
            </a:pPr>
            <a:endParaRPr lang="en-GB" sz="1600" dirty="0">
              <a:solidFill>
                <a:schemeClr val="tx1">
                  <a:lumMod val="65000"/>
                  <a:lumOff val="35000"/>
                </a:schemeClr>
              </a:solidFill>
            </a:endParaRPr>
          </a:p>
          <a:p>
            <a:pPr>
              <a:lnSpc>
                <a:spcPct val="100000"/>
              </a:lnSpc>
              <a:spcBef>
                <a:spcPts val="0"/>
              </a:spcBef>
            </a:pPr>
            <a:br>
              <a:rPr lang="en-GB" sz="1600" dirty="0">
                <a:solidFill>
                  <a:schemeClr val="tx1">
                    <a:lumMod val="65000"/>
                    <a:lumOff val="35000"/>
                  </a:schemeClr>
                </a:solidFill>
              </a:rPr>
            </a:br>
            <a:r>
              <a:rPr lang="en-GB" sz="1600" dirty="0">
                <a:solidFill>
                  <a:schemeClr val="tx1">
                    <a:lumMod val="65000"/>
                    <a:lumOff val="35000"/>
                  </a:schemeClr>
                </a:solidFill>
              </a:rPr>
              <a:t>Cedefop-OECD ‘Apprenticeships and digital transition’</a:t>
            </a:r>
          </a:p>
          <a:p>
            <a:pPr>
              <a:lnSpc>
                <a:spcPct val="100000"/>
              </a:lnSpc>
              <a:spcBef>
                <a:spcPts val="0"/>
              </a:spcBef>
              <a:spcAft>
                <a:spcPts val="450"/>
              </a:spcAft>
            </a:pPr>
            <a:r>
              <a:rPr lang="en-GB" sz="1600" dirty="0">
                <a:solidFill>
                  <a:schemeClr val="tx1">
                    <a:lumMod val="65000"/>
                    <a:lumOff val="35000"/>
                  </a:schemeClr>
                </a:solidFill>
              </a:rPr>
              <a:t>15 June 2023</a:t>
            </a:r>
          </a:p>
          <a:p>
            <a:pPr>
              <a:lnSpc>
                <a:spcPct val="100000"/>
              </a:lnSpc>
              <a:spcBef>
                <a:spcPts val="0"/>
              </a:spcBef>
            </a:pPr>
            <a:endParaRPr lang="en-GB" sz="1800" dirty="0"/>
          </a:p>
        </p:txBody>
      </p:sp>
      <p:sp>
        <p:nvSpPr>
          <p:cNvPr id="5" name="TextBox 4">
            <a:extLst>
              <a:ext uri="{FF2B5EF4-FFF2-40B4-BE49-F238E27FC236}">
                <a16:creationId xmlns:a16="http://schemas.microsoft.com/office/drawing/2014/main" id="{2360ED90-0930-B47D-8E33-79A790662F8B}"/>
              </a:ext>
            </a:extLst>
          </p:cNvPr>
          <p:cNvSpPr txBox="1"/>
          <p:nvPr/>
        </p:nvSpPr>
        <p:spPr>
          <a:xfrm>
            <a:off x="653170" y="3583073"/>
            <a:ext cx="6779544"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93D6"/>
                </a:solidFill>
                <a:effectLst/>
                <a:uLnTx/>
                <a:uFillTx/>
                <a:latin typeface="Arial" panose="020B0604020202020204" pitchFamily="34" charset="0"/>
                <a:ea typeface="+mn-ea"/>
                <a:cs typeface="Arial" panose="020B0604020202020204" pitchFamily="34" charset="0"/>
              </a:rPr>
              <a:t>Evidence from Cedefop’s ESJS2</a:t>
            </a:r>
            <a:endParaRPr kumimoji="0" lang="en-GB" sz="2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6" name="Picture 5" descr="A picture containing qr code&#10;&#10;Description automatically generated">
            <a:extLst>
              <a:ext uri="{FF2B5EF4-FFF2-40B4-BE49-F238E27FC236}">
                <a16:creationId xmlns:a16="http://schemas.microsoft.com/office/drawing/2014/main" id="{86DD855D-5780-4450-9099-DC7AC77B53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4545" y="483788"/>
            <a:ext cx="2381240" cy="1662512"/>
          </a:xfrm>
          <a:prstGeom prst="rect">
            <a:avLst/>
          </a:prstGeom>
        </p:spPr>
      </p:pic>
    </p:spTree>
    <p:extLst>
      <p:ext uri="{BB962C8B-B14F-4D97-AF65-F5344CB8AC3E}">
        <p14:creationId xmlns:p14="http://schemas.microsoft.com/office/powerpoint/2010/main" val="4275666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9CB20CD-A654-352E-D11C-1068C3FDF3B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32016" y="-7594"/>
            <a:ext cx="12230099" cy="6879431"/>
          </a:xfrm>
          <a:prstGeom prst="rect">
            <a:avLst/>
          </a:prstGeom>
        </p:spPr>
      </p:pic>
      <p:sp>
        <p:nvSpPr>
          <p:cNvPr id="12" name="Rectangle 11">
            <a:extLst>
              <a:ext uri="{FF2B5EF4-FFF2-40B4-BE49-F238E27FC236}">
                <a16:creationId xmlns:a16="http://schemas.microsoft.com/office/drawing/2014/main" id="{0A9B189E-9D95-820B-C897-7E9667330E48}"/>
              </a:ext>
            </a:extLst>
          </p:cNvPr>
          <p:cNvSpPr/>
          <p:nvPr/>
        </p:nvSpPr>
        <p:spPr>
          <a:xfrm>
            <a:off x="-38100" y="0"/>
            <a:ext cx="12230100" cy="6873485"/>
          </a:xfrm>
          <a:prstGeom prst="rect">
            <a:avLst/>
          </a:prstGeom>
          <a:gradFill>
            <a:gsLst>
              <a:gs pos="0">
                <a:srgbClr val="164193">
                  <a:alpha val="32551"/>
                </a:srgbClr>
              </a:gs>
              <a:gs pos="35000">
                <a:srgbClr val="164193">
                  <a:alpha val="59000"/>
                </a:srgbClr>
              </a:gs>
              <a:gs pos="100000">
                <a:srgbClr val="164193">
                  <a:alpha val="21000"/>
                </a:srgbClr>
              </a:gs>
              <a:gs pos="61000">
                <a:srgbClr val="164193">
                  <a:alpha val="24432"/>
                </a:srgb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Title 3">
            <a:extLst>
              <a:ext uri="{FF2B5EF4-FFF2-40B4-BE49-F238E27FC236}">
                <a16:creationId xmlns:a16="http://schemas.microsoft.com/office/drawing/2014/main" id="{2069F644-8AE5-B00E-327C-DE25EB5DF3C7}"/>
              </a:ext>
            </a:extLst>
          </p:cNvPr>
          <p:cNvSpPr txBox="1">
            <a:spLocks/>
          </p:cNvSpPr>
          <p:nvPr/>
        </p:nvSpPr>
        <p:spPr>
          <a:xfrm>
            <a:off x="324000" y="360000"/>
            <a:ext cx="7103626" cy="1620000"/>
          </a:xfrm>
          <a:prstGeom prst="rect">
            <a:avLst/>
          </a:prstGeom>
        </p:spPr>
        <p:txBody>
          <a:bodyPr>
            <a:noAutofit/>
          </a:bodyPr>
          <a:lstStyle>
            <a:lvl1pPr algn="ctr" defTabSz="1219170" rtl="0" eaLnBrk="1" latinLnBrk="0" hangingPunct="1">
              <a:spcBef>
                <a:spcPct val="0"/>
              </a:spcBef>
              <a:buNone/>
              <a:defRPr sz="5867" kern="1200">
                <a:solidFill>
                  <a:schemeClr val="tx1"/>
                </a:solidFill>
                <a:latin typeface="+mj-lt"/>
                <a:ea typeface="+mj-ea"/>
                <a:cs typeface="+mj-cs"/>
              </a:defRPr>
            </a:lvl1pPr>
          </a:lstStyle>
          <a:p>
            <a:pPr marL="0" marR="0" lvl="0" indent="0" algn="l" defTabSz="1219170" rtl="0" eaLnBrk="1" fontAlgn="auto" latinLnBrk="0" hangingPunct="1">
              <a:lnSpc>
                <a:spcPts val="3880"/>
              </a:lnSpc>
              <a:spcBef>
                <a:spcPct val="0"/>
              </a:spcBef>
              <a:spcAft>
                <a:spcPts val="0"/>
              </a:spcAft>
              <a:buClrTx/>
              <a:buSzTx/>
              <a:buFontTx/>
              <a:buNone/>
              <a:tabLst/>
              <a:defRPr/>
            </a:pPr>
            <a:r>
              <a:rPr kumimoji="0" lang="en-GB" altLang="en-US" sz="3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Strengthening </a:t>
            </a:r>
          </a:p>
          <a:p>
            <a:pPr marL="0" marR="0" lvl="0" indent="0" algn="l" defTabSz="1219170" rtl="0" eaLnBrk="1" fontAlgn="auto" latinLnBrk="0" hangingPunct="1">
              <a:lnSpc>
                <a:spcPts val="3880"/>
              </a:lnSpc>
              <a:spcBef>
                <a:spcPct val="0"/>
              </a:spcBef>
              <a:spcAft>
                <a:spcPts val="0"/>
              </a:spcAft>
              <a:buClrTx/>
              <a:buSzTx/>
              <a:buFontTx/>
              <a:buNone/>
              <a:tabLst/>
              <a:defRPr/>
            </a:pPr>
            <a:r>
              <a:rPr kumimoji="0" lang="en-GB" altLang="en-US" sz="34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skills intelligence</a:t>
            </a:r>
            <a:br>
              <a:rPr kumimoji="0" lang="en-GB" sz="3400" b="1"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br>
            <a:r>
              <a:rPr kumimoji="0" lang="en-GB" sz="3400" b="1" i="0" u="none" strike="noStrike" kern="1200" cap="none" spc="0" normalizeH="0" baseline="0" noProof="0" dirty="0">
                <a:ln>
                  <a:noFill/>
                </a:ln>
                <a:solidFill>
                  <a:srgbClr val="FFC000"/>
                </a:solidFill>
                <a:effectLst/>
                <a:uLnTx/>
                <a:uFillTx/>
                <a:latin typeface="Arial" panose="020B0604020202020204" pitchFamily="34" charset="0"/>
                <a:ea typeface="+mj-ea"/>
                <a:cs typeface="Arial" panose="020B0604020202020204" pitchFamily="34" charset="0"/>
              </a:rPr>
              <a:t>for Europe</a:t>
            </a:r>
            <a:endParaRPr kumimoji="0" lang="el-GR" sz="3400" b="1" i="0" u="none" strike="noStrike" kern="1200" cap="none" spc="0" normalizeH="0" baseline="0" noProof="0" dirty="0">
              <a:ln>
                <a:noFill/>
              </a:ln>
              <a:solidFill>
                <a:srgbClr val="FFC000"/>
              </a:solidFill>
              <a:effectLst/>
              <a:uLnTx/>
              <a:uFillTx/>
              <a:latin typeface="Arial" panose="020B0604020202020204" pitchFamily="34" charset="0"/>
              <a:ea typeface="+mj-ea"/>
              <a:cs typeface="Arial" panose="020B0604020202020204" pitchFamily="34" charset="0"/>
            </a:endParaRPr>
          </a:p>
          <a:p>
            <a:pPr marL="0" marR="0" lvl="0" indent="0" algn="l" defTabSz="1219170" rtl="0" eaLnBrk="1" fontAlgn="auto" latinLnBrk="0" hangingPunct="1">
              <a:lnSpc>
                <a:spcPts val="3880"/>
              </a:lnSpc>
              <a:spcBef>
                <a:spcPct val="0"/>
              </a:spcBef>
              <a:spcAft>
                <a:spcPts val="0"/>
              </a:spcAft>
              <a:buClrTx/>
              <a:buSzTx/>
              <a:buFontTx/>
              <a:buNone/>
              <a:tabLst/>
              <a:defRPr/>
            </a:pPr>
            <a:endParaRPr kumimoji="0" lang="en-GB" sz="3400" b="1" i="0" u="none" strike="noStrike" kern="1200" cap="none" spc="0" normalizeH="0" baseline="0" noProof="0" dirty="0">
              <a:ln>
                <a:noFill/>
              </a:ln>
              <a:solidFill>
                <a:srgbClr val="FFC000"/>
              </a:solidFill>
              <a:effectLst/>
              <a:uLnTx/>
              <a:uFillTx/>
              <a:latin typeface="Arial" panose="020B0604020202020204" pitchFamily="34" charset="0"/>
              <a:ea typeface="+mj-ea"/>
              <a:cs typeface="Arial" panose="020B0604020202020204" pitchFamily="34" charset="0"/>
            </a:endParaRPr>
          </a:p>
        </p:txBody>
      </p:sp>
      <p:grpSp>
        <p:nvGrpSpPr>
          <p:cNvPr id="22" name="Group 21">
            <a:extLst>
              <a:ext uri="{FF2B5EF4-FFF2-40B4-BE49-F238E27FC236}">
                <a16:creationId xmlns:a16="http://schemas.microsoft.com/office/drawing/2014/main" id="{0A7D002C-8247-8CDD-8BC1-520D25A7337B}"/>
              </a:ext>
            </a:extLst>
          </p:cNvPr>
          <p:cNvGrpSpPr/>
          <p:nvPr/>
        </p:nvGrpSpPr>
        <p:grpSpPr>
          <a:xfrm>
            <a:off x="10325284" y="698920"/>
            <a:ext cx="1866716" cy="365125"/>
            <a:chOff x="10325284" y="698920"/>
            <a:chExt cx="1866716" cy="365125"/>
          </a:xfrm>
        </p:grpSpPr>
        <p:sp>
          <p:nvSpPr>
            <p:cNvPr id="23" name="Rectangle 22">
              <a:extLst>
                <a:ext uri="{FF2B5EF4-FFF2-40B4-BE49-F238E27FC236}">
                  <a16:creationId xmlns:a16="http://schemas.microsoft.com/office/drawing/2014/main" id="{41F9A8C8-08AE-0F2A-C8C5-169EEF7CC65A}"/>
                </a:ext>
              </a:extLst>
            </p:cNvPr>
            <p:cNvSpPr/>
            <p:nvPr/>
          </p:nvSpPr>
          <p:spPr>
            <a:xfrm>
              <a:off x="10325284" y="698920"/>
              <a:ext cx="1866716"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24" name="Picture 2">
              <a:extLst>
                <a:ext uri="{FF2B5EF4-FFF2-40B4-BE49-F238E27FC236}">
                  <a16:creationId xmlns:a16="http://schemas.microsoft.com/office/drawing/2014/main" id="{402526B7-11F6-FEDA-E1F1-BEADFAF9C8E7}"/>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10472849" y="781814"/>
              <a:ext cx="1621084" cy="238125"/>
            </a:xfrm>
            <a:prstGeom prst="rect">
              <a:avLst/>
            </a:prstGeom>
            <a:noFill/>
            <a:extLst>
              <a:ext uri="{909E8E84-426E-40DD-AFC4-6F175D3DCCD1}">
                <a14:hiddenFill xmlns:a14="http://schemas.microsoft.com/office/drawing/2010/main">
                  <a:solidFill>
                    <a:srgbClr val="FFFFFF"/>
                  </a:solidFill>
                </a14:hiddenFill>
              </a:ext>
            </a:extLst>
          </p:spPr>
        </p:pic>
      </p:grpSp>
      <p:sp>
        <p:nvSpPr>
          <p:cNvPr id="16" name="Rectangle 15">
            <a:extLst>
              <a:ext uri="{FF2B5EF4-FFF2-40B4-BE49-F238E27FC236}">
                <a16:creationId xmlns:a16="http://schemas.microsoft.com/office/drawing/2014/main" id="{0186F04A-2D92-C3A2-E7BB-F82A9746EF6A}"/>
              </a:ext>
            </a:extLst>
          </p:cNvPr>
          <p:cNvSpPr/>
          <p:nvPr/>
        </p:nvSpPr>
        <p:spPr>
          <a:xfrm>
            <a:off x="-38100" y="5402817"/>
            <a:ext cx="12230100" cy="7594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Calibri"/>
              <a:ea typeface="+mn-ea"/>
              <a:cs typeface="+mn-cs"/>
            </a:endParaRPr>
          </a:p>
        </p:txBody>
      </p:sp>
      <p:pic>
        <p:nvPicPr>
          <p:cNvPr id="36" name="Picture 8" descr="http://www.cedefop.europa.eu/files/images/skills-forecast-web-banner-210x70.jpg">
            <a:extLst>
              <a:ext uri="{FF2B5EF4-FFF2-40B4-BE49-F238E27FC236}">
                <a16:creationId xmlns:a16="http://schemas.microsoft.com/office/drawing/2014/main" id="{BF2D8720-2486-4DF8-A67A-C56C652C6419}"/>
              </a:ext>
            </a:extLst>
          </p:cNvPr>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906541" y="5577795"/>
            <a:ext cx="1333500" cy="444500"/>
          </a:xfrm>
          <a:prstGeom prst="rect">
            <a:avLst/>
          </a:prstGeom>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E542284C-6597-4CE1-B10D-C561B53A3E3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234212" y="5455581"/>
            <a:ext cx="1390576" cy="705512"/>
          </a:xfrm>
          <a:prstGeom prst="rect">
            <a:avLst/>
          </a:prstGeom>
          <a:effectLst>
            <a:softEdge rad="31750"/>
          </a:effectLst>
        </p:spPr>
      </p:pic>
      <p:grpSp>
        <p:nvGrpSpPr>
          <p:cNvPr id="15" name="Group 14">
            <a:extLst>
              <a:ext uri="{FF2B5EF4-FFF2-40B4-BE49-F238E27FC236}">
                <a16:creationId xmlns:a16="http://schemas.microsoft.com/office/drawing/2014/main" id="{60EB9914-F9FD-2115-3D63-3BD7A7193670}"/>
              </a:ext>
            </a:extLst>
          </p:cNvPr>
          <p:cNvGrpSpPr/>
          <p:nvPr/>
        </p:nvGrpSpPr>
        <p:grpSpPr>
          <a:xfrm>
            <a:off x="5646196" y="5372305"/>
            <a:ext cx="1603141" cy="810669"/>
            <a:chOff x="5856228" y="5365515"/>
            <a:chExt cx="1603141" cy="810669"/>
          </a:xfrm>
        </p:grpSpPr>
        <p:pic>
          <p:nvPicPr>
            <p:cNvPr id="42" name="Picture 2" descr="https://www.cedefop.europa.eu/files/images/logo_analysing_online_job_vacancies.png">
              <a:extLst>
                <a:ext uri="{FF2B5EF4-FFF2-40B4-BE49-F238E27FC236}">
                  <a16:creationId xmlns:a16="http://schemas.microsoft.com/office/drawing/2014/main" id="{A986FE03-D1BB-4666-A408-4D4B59C2CA26}"/>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592755" y="5365515"/>
              <a:ext cx="866614" cy="810669"/>
            </a:xfrm>
            <a:prstGeom prst="rect">
              <a:avLst/>
            </a:prstGeom>
          </p:spPr>
        </p:pic>
        <p:sp>
          <p:nvSpPr>
            <p:cNvPr id="20" name="TextBox 19">
              <a:extLst>
                <a:ext uri="{FF2B5EF4-FFF2-40B4-BE49-F238E27FC236}">
                  <a16:creationId xmlns:a16="http://schemas.microsoft.com/office/drawing/2014/main" id="{A876EFA3-3AC8-0AE2-DA21-33D9BD397CDD}"/>
                </a:ext>
              </a:extLst>
            </p:cNvPr>
            <p:cNvSpPr txBox="1"/>
            <p:nvPr/>
          </p:nvSpPr>
          <p:spPr>
            <a:xfrm>
              <a:off x="5856228" y="5494487"/>
              <a:ext cx="92662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R" sz="1600" b="1" i="0" u="none" strike="noStrike" kern="1200" cap="none" spc="0"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Skills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R" sz="1600" b="1" i="0" u="none" strike="noStrike" kern="1200" cap="none" spc="0" normalizeH="0" baseline="0" noProof="0" dirty="0">
                  <a:ln>
                    <a:noFill/>
                  </a:ln>
                  <a:solidFill>
                    <a:srgbClr val="00B0F0"/>
                  </a:solidFill>
                  <a:effectLst/>
                  <a:uLnTx/>
                  <a:uFillTx/>
                  <a:latin typeface="Arial" panose="020B0604020202020204" pitchFamily="34" charset="0"/>
                  <a:ea typeface="+mn-ea"/>
                  <a:cs typeface="Arial" panose="020B0604020202020204" pitchFamily="34" charset="0"/>
                </a:rPr>
                <a:t>OVATE</a:t>
              </a:r>
            </a:p>
          </p:txBody>
        </p:sp>
      </p:grpSp>
      <p:grpSp>
        <p:nvGrpSpPr>
          <p:cNvPr id="18" name="Group 17">
            <a:extLst>
              <a:ext uri="{FF2B5EF4-FFF2-40B4-BE49-F238E27FC236}">
                <a16:creationId xmlns:a16="http://schemas.microsoft.com/office/drawing/2014/main" id="{EA1D5D13-70E2-964D-7C56-6449D5A487B7}"/>
              </a:ext>
            </a:extLst>
          </p:cNvPr>
          <p:cNvGrpSpPr/>
          <p:nvPr/>
        </p:nvGrpSpPr>
        <p:grpSpPr>
          <a:xfrm>
            <a:off x="8066890" y="5443430"/>
            <a:ext cx="1728034" cy="697748"/>
            <a:chOff x="8160097" y="5464489"/>
            <a:chExt cx="1728034" cy="697748"/>
          </a:xfrm>
        </p:grpSpPr>
        <p:pic>
          <p:nvPicPr>
            <p:cNvPr id="41" name="Picture 2">
              <a:extLst>
                <a:ext uri="{FF2B5EF4-FFF2-40B4-BE49-F238E27FC236}">
                  <a16:creationId xmlns:a16="http://schemas.microsoft.com/office/drawing/2014/main" id="{5E39EDF9-C633-4F5B-A199-970867512071}"/>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9075734" y="5464489"/>
              <a:ext cx="812397" cy="6977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TextBox 20">
              <a:extLst>
                <a:ext uri="{FF2B5EF4-FFF2-40B4-BE49-F238E27FC236}">
                  <a16:creationId xmlns:a16="http://schemas.microsoft.com/office/drawing/2014/main" id="{FAF3870B-A8AD-0AB6-6030-3D3EB9916D6A}"/>
                </a:ext>
              </a:extLst>
            </p:cNvPr>
            <p:cNvSpPr txBox="1"/>
            <p:nvPr/>
          </p:nvSpPr>
          <p:spPr>
            <a:xfrm>
              <a:off x="8160097" y="5536217"/>
              <a:ext cx="113027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R" sz="1600" b="1" i="0" u="none" strike="noStrike" kern="1200" cap="none" spc="0" normalizeH="0" baseline="0" noProof="0" dirty="0">
                  <a:ln>
                    <a:noFill/>
                  </a:ln>
                  <a:solidFill>
                    <a:srgbClr val="78CDD5"/>
                  </a:solidFill>
                  <a:effectLst/>
                  <a:uLnTx/>
                  <a:uFillTx/>
                  <a:latin typeface="Arial" panose="020B0604020202020204" pitchFamily="34" charset="0"/>
                  <a:ea typeface="+mn-ea"/>
                  <a:cs typeface="Arial" panose="020B0604020202020204" pitchFamily="34" charset="0"/>
                </a:rPr>
                <a:t>Matching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R" sz="1600" b="1" i="0" u="none" strike="noStrike" kern="1200" cap="none" spc="0" normalizeH="0" baseline="0" noProof="0" dirty="0">
                  <a:ln>
                    <a:noFill/>
                  </a:ln>
                  <a:solidFill>
                    <a:srgbClr val="78CDD5"/>
                  </a:solidFill>
                  <a:effectLst/>
                  <a:uLnTx/>
                  <a:uFillTx/>
                  <a:latin typeface="Arial" panose="020B0604020202020204" pitchFamily="34" charset="0"/>
                  <a:ea typeface="+mn-ea"/>
                  <a:cs typeface="Arial" panose="020B0604020202020204" pitchFamily="34" charset="0"/>
                </a:rPr>
                <a:t>skills</a:t>
              </a:r>
            </a:p>
          </p:txBody>
        </p:sp>
      </p:grpSp>
      <p:grpSp>
        <p:nvGrpSpPr>
          <p:cNvPr id="8" name="Group 7">
            <a:extLst>
              <a:ext uri="{FF2B5EF4-FFF2-40B4-BE49-F238E27FC236}">
                <a16:creationId xmlns:a16="http://schemas.microsoft.com/office/drawing/2014/main" id="{531FD0A4-E048-6678-56C3-426DB6B04CD9}"/>
              </a:ext>
            </a:extLst>
          </p:cNvPr>
          <p:cNvGrpSpPr/>
          <p:nvPr/>
        </p:nvGrpSpPr>
        <p:grpSpPr>
          <a:xfrm>
            <a:off x="10661759" y="5443429"/>
            <a:ext cx="1021599" cy="697749"/>
            <a:chOff x="10658507" y="5396435"/>
            <a:chExt cx="1183209" cy="808129"/>
          </a:xfrm>
        </p:grpSpPr>
        <p:pic>
          <p:nvPicPr>
            <p:cNvPr id="44" name="Picture 43">
              <a:extLst>
                <a:ext uri="{FF2B5EF4-FFF2-40B4-BE49-F238E27FC236}">
                  <a16:creationId xmlns:a16="http://schemas.microsoft.com/office/drawing/2014/main" id="{37F14B82-2412-4FEF-AA6D-9BCE8E0723A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658507" y="5396435"/>
              <a:ext cx="917090" cy="808129"/>
            </a:xfrm>
            <a:prstGeom prst="rect">
              <a:avLst/>
            </a:prstGeom>
          </p:spPr>
        </p:pic>
        <p:pic>
          <p:nvPicPr>
            <p:cNvPr id="45" name="Picture 44">
              <a:extLst>
                <a:ext uri="{FF2B5EF4-FFF2-40B4-BE49-F238E27FC236}">
                  <a16:creationId xmlns:a16="http://schemas.microsoft.com/office/drawing/2014/main" id="{1FA23B10-38FE-4B58-B7D8-6E7842B9943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1309477" y="5470687"/>
              <a:ext cx="532239" cy="318195"/>
            </a:xfrm>
            <a:prstGeom prst="rect">
              <a:avLst/>
            </a:prstGeom>
          </p:spPr>
        </p:pic>
      </p:grpSp>
      <p:sp>
        <p:nvSpPr>
          <p:cNvPr id="2" name="Slide Number Placeholder 3">
            <a:extLst>
              <a:ext uri="{FF2B5EF4-FFF2-40B4-BE49-F238E27FC236}">
                <a16:creationId xmlns:a16="http://schemas.microsoft.com/office/drawing/2014/main" id="{81A347BE-1693-022C-AE88-A32B0BFBF75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B35624-E6C7-4EAC-983E-474C00997AB4}" type="slidenum">
              <a:rPr kumimoji="0" lang="en-GB" sz="8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5F7FAA9B-E68D-DC58-7355-6D3272052423}"/>
              </a:ext>
            </a:extLst>
          </p:cNvPr>
          <p:cNvSpPr txBox="1"/>
          <p:nvPr/>
        </p:nvSpPr>
        <p:spPr>
          <a:xfrm>
            <a:off x="324000" y="6599569"/>
            <a:ext cx="1361675" cy="1846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iStock/</a:t>
            </a:r>
            <a:r>
              <a:rPr kumimoji="0" lang="en-GB" sz="6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piranka</a:t>
            </a:r>
            <a:endParaRPr kumimoji="0" lang="en-GR"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26" name="Picture 4" descr="http://www.cedefop.europa.eu/files/images/esjlogo.png">
            <a:extLst>
              <a:ext uri="{FF2B5EF4-FFF2-40B4-BE49-F238E27FC236}">
                <a16:creationId xmlns:a16="http://schemas.microsoft.com/office/drawing/2014/main" id="{D8E026E8-8B04-4E68-88C6-6A4F2BEEFACA}"/>
              </a:ext>
            </a:extLst>
          </p:cNvPr>
          <p:cNvPicPr>
            <a:picLocks noChangeAspect="1" noChangeArrowheads="1"/>
          </p:cNvPicPr>
          <p:nvPr/>
        </p:nvPicPr>
        <p:blipFill>
          <a:blip r:embed="rId11" cstate="screen">
            <a:alphaModFix amt="70000"/>
            <a:extLst>
              <a:ext uri="{28A0092B-C50C-407E-A947-70E740481C1C}">
                <a14:useLocalDpi xmlns:a14="http://schemas.microsoft.com/office/drawing/2010/main"/>
              </a:ext>
            </a:extLst>
          </a:blip>
          <a:stretch>
            <a:fillRect/>
          </a:stretch>
        </p:blipFill>
        <p:spPr bwMode="auto">
          <a:xfrm>
            <a:off x="4761786" y="2284071"/>
            <a:ext cx="2665839" cy="1648972"/>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0103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8A91C48-BE1D-EB2E-A6AC-98D28FA12201}"/>
              </a:ext>
            </a:extLst>
          </p:cNvPr>
          <p:cNvPicPr/>
          <p:nvPr/>
        </p:nvPicPr>
        <p:blipFill rotWithShape="1">
          <a:blip r:embed="rId2" cstate="screen">
            <a:extLst>
              <a:ext uri="{28A0092B-C50C-407E-A947-70E740481C1C}">
                <a14:useLocalDpi xmlns:a14="http://schemas.microsoft.com/office/drawing/2010/main"/>
              </a:ext>
            </a:extLst>
          </a:blip>
          <a:srcRect l="896" t="23060" r="1441" b="21625"/>
          <a:stretch/>
        </p:blipFill>
        <p:spPr bwMode="auto">
          <a:xfrm>
            <a:off x="423746" y="2780206"/>
            <a:ext cx="10868979" cy="3184501"/>
          </a:xfrm>
          <a:prstGeom prst="rect">
            <a:avLst/>
          </a:prstGeom>
          <a:noFill/>
          <a:ln>
            <a:noFill/>
          </a:ln>
        </p:spPr>
      </p:pic>
      <p:sp>
        <p:nvSpPr>
          <p:cNvPr id="4" name="Title 3">
            <a:extLst>
              <a:ext uri="{FF2B5EF4-FFF2-40B4-BE49-F238E27FC236}">
                <a16:creationId xmlns:a16="http://schemas.microsoft.com/office/drawing/2014/main" id="{CDBEFDD8-B2F5-A74D-A30D-38D0EA385CE4}"/>
              </a:ext>
            </a:extLst>
          </p:cNvPr>
          <p:cNvSpPr>
            <a:spLocks noGrp="1"/>
          </p:cNvSpPr>
          <p:nvPr>
            <p:ph type="title"/>
          </p:nvPr>
        </p:nvSpPr>
        <p:spPr>
          <a:xfrm>
            <a:off x="324000" y="360000"/>
            <a:ext cx="8206936" cy="634083"/>
          </a:xfrm>
        </p:spPr>
        <p:txBody>
          <a:bodyPr>
            <a:noAutofit/>
          </a:bodyPr>
          <a:lstStyle/>
          <a:p>
            <a:r>
              <a:rPr lang="en-GB" sz="3400" kern="0" dirty="0">
                <a:solidFill>
                  <a:srgbClr val="0093D6"/>
                </a:solidFill>
              </a:rPr>
              <a:t>Digital upskilling </a:t>
            </a:r>
            <a:r>
              <a:rPr lang="en-GB" sz="3400" kern="0" dirty="0">
                <a:solidFill>
                  <a:schemeClr val="tx1">
                    <a:lumMod val="85000"/>
                    <a:lumOff val="15000"/>
                  </a:schemeClr>
                </a:solidFill>
              </a:rPr>
              <a:t>in EU jobs is unequal</a:t>
            </a:r>
            <a:br>
              <a:rPr lang="en-GR" kern="0" dirty="0">
                <a:solidFill>
                  <a:schemeClr val="tx1">
                    <a:lumMod val="85000"/>
                    <a:lumOff val="15000"/>
                  </a:schemeClr>
                </a:solidFill>
              </a:rPr>
            </a:br>
            <a:endParaRPr lang="en-GR" dirty="0"/>
          </a:p>
        </p:txBody>
      </p:sp>
      <p:sp>
        <p:nvSpPr>
          <p:cNvPr id="5" name="Content Placeholder 4">
            <a:extLst>
              <a:ext uri="{FF2B5EF4-FFF2-40B4-BE49-F238E27FC236}">
                <a16:creationId xmlns:a16="http://schemas.microsoft.com/office/drawing/2014/main" id="{AA744973-9B24-EE45-BFB9-CB99BFB7ACFC}"/>
              </a:ext>
            </a:extLst>
          </p:cNvPr>
          <p:cNvSpPr>
            <a:spLocks noGrp="1"/>
          </p:cNvSpPr>
          <p:nvPr>
            <p:ph idx="1"/>
          </p:nvPr>
        </p:nvSpPr>
        <p:spPr>
          <a:xfrm>
            <a:off x="324000" y="1269639"/>
            <a:ext cx="11129129" cy="822521"/>
          </a:xfrm>
        </p:spPr>
        <p:txBody>
          <a:bodyPr>
            <a:normAutofit lnSpcReduction="10000"/>
          </a:bodyPr>
          <a:lstStyle/>
          <a:p>
            <a:pPr marL="0" indent="0">
              <a:buNone/>
            </a:pPr>
            <a:r>
              <a:rPr lang="en-GB" sz="2400" b="1" dirty="0">
                <a:solidFill>
                  <a:srgbClr val="0093D6"/>
                </a:solidFill>
                <a:effectLst/>
                <a:latin typeface="Arial Black" panose="020B0604020202020204" pitchFamily="34" charset="0"/>
                <a:ea typeface="Calibri" panose="020F0502020204030204" pitchFamily="34" charset="0"/>
                <a:cs typeface="Arial Black" panose="020B0604020202020204" pitchFamily="34" charset="0"/>
              </a:rPr>
              <a:t>35% of EU+ adult employees had to learn to use new digital technologies to do their main job in 2020-21 </a:t>
            </a:r>
            <a:endParaRPr lang="en-GB" b="1" dirty="0">
              <a:solidFill>
                <a:srgbClr val="0093D6"/>
              </a:solidFill>
              <a:latin typeface="Arial Black" panose="020B0604020202020204" pitchFamily="34" charset="0"/>
              <a:cs typeface="Arial Black" panose="020B0604020202020204" pitchFamily="34" charset="0"/>
            </a:endParaRPr>
          </a:p>
          <a:p>
            <a:endParaRPr lang="en-GR" dirty="0"/>
          </a:p>
        </p:txBody>
      </p:sp>
      <p:sp>
        <p:nvSpPr>
          <p:cNvPr id="3" name="Content Placeholder 4">
            <a:extLst>
              <a:ext uri="{FF2B5EF4-FFF2-40B4-BE49-F238E27FC236}">
                <a16:creationId xmlns:a16="http://schemas.microsoft.com/office/drawing/2014/main" id="{4462FE75-EF62-BA03-E79A-61F98069850B}"/>
              </a:ext>
            </a:extLst>
          </p:cNvPr>
          <p:cNvSpPr txBox="1">
            <a:spLocks/>
          </p:cNvSpPr>
          <p:nvPr/>
        </p:nvSpPr>
        <p:spPr>
          <a:xfrm>
            <a:off x="324000" y="2174588"/>
            <a:ext cx="11745943" cy="570448"/>
          </a:xfrm>
          <a:prstGeom prst="rect">
            <a:avLst/>
          </a:prstGeom>
        </p:spPr>
        <p:txBody>
          <a:bodyPr>
            <a:normAutofit/>
          </a:bodyPr>
          <a:lstStyle>
            <a:lvl1pPr marL="360000" indent="-360000" algn="l" defTabSz="1219170" rtl="0" eaLnBrk="1" latinLnBrk="0" hangingPunct="1">
              <a:spcBef>
                <a:spcPts val="0"/>
              </a:spcBef>
              <a:buClr>
                <a:srgbClr val="0093D6"/>
              </a:buClr>
              <a:buFont typeface="Wingdings" pitchFamily="2" charset="2"/>
              <a:buChar char="§"/>
              <a:defRPr sz="2400" b="0" kern="1200">
                <a:solidFill>
                  <a:schemeClr val="tx1">
                    <a:lumMod val="85000"/>
                    <a:lumOff val="15000"/>
                  </a:schemeClr>
                </a:solidFill>
                <a:latin typeface="Arial" panose="020B0604020202020204" pitchFamily="34" charset="0"/>
                <a:ea typeface="+mn-ea"/>
                <a:cs typeface="Arial" panose="020B0604020202020204" pitchFamily="34" charset="0"/>
              </a:defRPr>
            </a:lvl1pPr>
            <a:lvl2pPr marL="342900" indent="-342900" algn="l" defTabSz="1219170" rtl="0" eaLnBrk="1" latinLnBrk="0" hangingPunct="1">
              <a:spcBef>
                <a:spcPts val="0"/>
              </a:spcBef>
              <a:buClr>
                <a:srgbClr val="0093D6"/>
              </a:buClr>
              <a:buFont typeface="Wingdings" pitchFamily="2" charset="2"/>
              <a:buChar char="§"/>
              <a:defRPr sz="2400" kern="1200">
                <a:solidFill>
                  <a:schemeClr val="tx1">
                    <a:lumMod val="85000"/>
                    <a:lumOff val="15000"/>
                  </a:schemeClr>
                </a:solidFill>
                <a:latin typeface="Arial" panose="020B0604020202020204" pitchFamily="34" charset="0"/>
                <a:ea typeface="+mn-ea"/>
                <a:cs typeface="Arial" panose="020B0604020202020204" pitchFamily="34" charset="0"/>
              </a:defRPr>
            </a:lvl2pPr>
            <a:lvl3pPr marL="648000" indent="-288000" algn="l" defTabSz="1219170" rtl="0" eaLnBrk="1" latinLnBrk="0" hangingPunct="1">
              <a:spcBef>
                <a:spcPts val="0"/>
              </a:spcBef>
              <a:buClr>
                <a:srgbClr val="0093D6"/>
              </a:buClr>
              <a:buSzPct val="80000"/>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3pPr>
            <a:lvl4pPr marL="936000" indent="-288000" algn="l" defTabSz="1219170" rtl="0" eaLnBrk="1" latinLnBrk="0" hangingPunct="1">
              <a:spcBef>
                <a:spcPts val="0"/>
              </a:spcBef>
              <a:buClr>
                <a:srgbClr val="0093D6"/>
              </a:buClr>
              <a:buSzPct val="60000"/>
              <a:buFont typeface="Wingdings" pitchFamily="2" charset="2"/>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
                <a:srgbClr val="0093D6"/>
              </a:buClr>
              <a:buSzTx/>
              <a:buFont typeface="Wingdings" pitchFamily="2" charset="2"/>
              <a:buNone/>
              <a:tabLst/>
              <a:defRPr/>
            </a:pPr>
            <a:r>
              <a:rPr kumimoji="0" lang="en-US" sz="1500" b="1" i="0" u="none" strike="noStrike" kern="1200" cap="none" spc="0" normalizeH="0" baseline="0" noProof="0" dirty="0">
                <a:ln>
                  <a:noFill/>
                </a:ln>
                <a:solidFill>
                  <a:srgbClr val="09539D"/>
                </a:solidFill>
                <a:effectLst/>
                <a:uLnTx/>
                <a:uFillTx/>
                <a:latin typeface="Arial" panose="020B0604020202020204" pitchFamily="34" charset="0"/>
                <a:ea typeface="+mn-ea"/>
                <a:cs typeface="Arial" panose="020B0604020202020204" pitchFamily="34" charset="0"/>
              </a:rPr>
              <a:t>ESJS2</a:t>
            </a:r>
            <a:r>
              <a:rPr kumimoji="0" lang="en-US" sz="1500" b="0" i="0" u="none" strike="noStrike" kern="1200" cap="none" spc="0" normalizeH="0" baseline="0" noProof="0" dirty="0">
                <a:ln>
                  <a:noFill/>
                </a:ln>
                <a:solidFill>
                  <a:srgbClr val="09539D"/>
                </a:solidFill>
                <a:effectLst/>
                <a:uLnTx/>
                <a:uFillTx/>
                <a:latin typeface="Arial" panose="020B0604020202020204" pitchFamily="34" charset="0"/>
                <a:ea typeface="+mn-ea"/>
                <a:cs typeface="Arial" panose="020B0604020202020204" pitchFamily="34" charset="0"/>
              </a:rPr>
              <a:t>: In the last 12 months, did any of the following changes take place in your workplace?</a:t>
            </a:r>
            <a:br>
              <a:rPr kumimoji="0" lang="en-US" sz="1500" b="0" i="0" u="none" strike="noStrike" kern="1200" cap="none" spc="0" normalizeH="0" baseline="0" noProof="0" dirty="0">
                <a:ln>
                  <a:noFill/>
                </a:ln>
                <a:solidFill>
                  <a:srgbClr val="09539D"/>
                </a:solidFill>
                <a:effectLst/>
                <a:uLnTx/>
                <a:uFillTx/>
                <a:latin typeface="Arial" panose="020B0604020202020204" pitchFamily="34" charset="0"/>
                <a:ea typeface="+mn-ea"/>
                <a:cs typeface="Arial" panose="020B0604020202020204" pitchFamily="34" charset="0"/>
              </a:rPr>
            </a:br>
            <a:r>
              <a:rPr kumimoji="0" lang="en-US" sz="1500" b="0" i="0" u="none" strike="noStrike" kern="1200" cap="none" spc="0" normalizeH="0" baseline="0" noProof="0" dirty="0">
                <a:ln>
                  <a:noFill/>
                </a:ln>
                <a:solidFill>
                  <a:srgbClr val="09539D"/>
                </a:solidFill>
                <a:effectLst/>
                <a:uLnTx/>
                <a:uFillTx/>
                <a:latin typeface="Arial" panose="020B0604020202020204" pitchFamily="34" charset="0"/>
                <a:ea typeface="+mn-ea"/>
                <a:cs typeface="Arial" panose="020B0604020202020204" pitchFamily="34" charset="0"/>
              </a:rPr>
              <a:t>New digital technologies i.e. new computer systems/computer devices/computer programmes </a:t>
            </a:r>
            <a:r>
              <a:rPr kumimoji="0" lang="en-US" sz="1500" b="1" i="0" u="none" strike="noStrike" kern="1200" cap="none" spc="0" normalizeH="0" baseline="0" noProof="0" dirty="0">
                <a:ln>
                  <a:noFill/>
                </a:ln>
                <a:solidFill>
                  <a:srgbClr val="09539D"/>
                </a:solidFill>
                <a:effectLst/>
                <a:uLnTx/>
                <a:uFillTx/>
                <a:latin typeface="Arial" panose="020B0604020202020204" pitchFamily="34" charset="0"/>
                <a:ea typeface="+mn-ea"/>
                <a:cs typeface="Arial" panose="020B0604020202020204" pitchFamily="34" charset="0"/>
              </a:rPr>
              <a:t>(Total, %)</a:t>
            </a:r>
            <a:endParaRPr kumimoji="0" lang="en-GB" sz="1500" b="1" i="0" u="none" strike="noStrike" kern="1200" cap="none" spc="0" normalizeH="0" baseline="0" noProof="0" dirty="0">
              <a:ln>
                <a:noFill/>
              </a:ln>
              <a:solidFill>
                <a:srgbClr val="09539D"/>
              </a:solidFill>
              <a:effectLst/>
              <a:uLnTx/>
              <a:uFillTx/>
              <a:latin typeface="Arial" panose="020B0604020202020204" pitchFamily="34" charset="0"/>
              <a:ea typeface="+mn-ea"/>
              <a:cs typeface="Arial" panose="020B0604020202020204" pitchFamily="34" charset="0"/>
            </a:endParaRPr>
          </a:p>
          <a:p>
            <a:pPr marL="360000" marR="0" lvl="0" indent="-360000" algn="l" defTabSz="1219170" rtl="0" eaLnBrk="1" fontAlgn="auto" latinLnBrk="0" hangingPunct="1">
              <a:lnSpc>
                <a:spcPct val="100000"/>
              </a:lnSpc>
              <a:spcBef>
                <a:spcPts val="0"/>
              </a:spcBef>
              <a:spcAft>
                <a:spcPts val="0"/>
              </a:spcAft>
              <a:buClr>
                <a:srgbClr val="0093D6"/>
              </a:buClr>
              <a:buSzTx/>
              <a:buFont typeface="Wingdings" pitchFamily="2" charset="2"/>
              <a:buChar char="§"/>
              <a:tabLst/>
              <a:defRPr/>
            </a:pPr>
            <a:endParaRPr kumimoji="0" lang="en-GR" sz="24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BA355A0F-9F1D-1402-64B6-18D59C92F79B}"/>
              </a:ext>
            </a:extLst>
          </p:cNvPr>
          <p:cNvSpPr txBox="1"/>
          <p:nvPr/>
        </p:nvSpPr>
        <p:spPr>
          <a:xfrm>
            <a:off x="722718" y="6043478"/>
            <a:ext cx="971668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R" sz="1400" b="0" i="0" u="none" strike="noStrike" kern="1200" cap="none" spc="0" normalizeH="0" baseline="0" noProof="0" dirty="0">
                <a:ln>
                  <a:noFill/>
                </a:ln>
                <a:solidFill>
                  <a:prstClr val="black"/>
                </a:solidFill>
                <a:effectLst/>
                <a:uLnTx/>
                <a:uFillTx/>
                <a:latin typeface="Arial" panose="020B0604020202020204"/>
                <a:ea typeface="+mn-ea"/>
                <a:cs typeface="+mn-cs"/>
              </a:rPr>
              <a:t>FI   IE   SE  LU  MT  AT   EL  NL  PT  DK  BE  LV  SI  </a:t>
            </a:r>
            <a:r>
              <a:rPr kumimoji="0" lang="en-GB" sz="1200" b="0" i="0" u="none" strike="noStrike" kern="1200" cap="none" spc="0" normalizeH="0" baseline="0" noProof="0" dirty="0">
                <a:ln>
                  <a:noFill/>
                </a:ln>
                <a:solidFill>
                  <a:prstClr val="black"/>
                </a:solidFill>
                <a:effectLst/>
                <a:uLnTx/>
                <a:uFillTx/>
                <a:latin typeface="Arial" panose="020B0604020202020204"/>
                <a:ea typeface="+mn-ea"/>
                <a:cs typeface="+mn-cs"/>
              </a:rPr>
              <a:t>EU+</a:t>
            </a:r>
            <a:r>
              <a:rPr kumimoji="0" lang="en-GR" sz="1400" b="0" i="0" u="none" strike="noStrike" kern="1200" cap="none" spc="0" normalizeH="0" baseline="0" noProof="0" dirty="0">
                <a:ln>
                  <a:noFill/>
                </a:ln>
                <a:solidFill>
                  <a:prstClr val="black"/>
                </a:solidFill>
                <a:effectLst/>
                <a:uLnTx/>
                <a:uFillTx/>
                <a:latin typeface="Arial" panose="020B0604020202020204"/>
                <a:ea typeface="+mn-ea"/>
                <a:cs typeface="+mn-cs"/>
              </a:rPr>
              <a:t> HR  DE  LT  RO  ES </a:t>
            </a:r>
            <a:r>
              <a:rPr kumimoji="0" lang="en-GR" sz="1200" b="0" i="0" u="none" strike="noStrike" kern="1200" cap="none" spc="0" normalizeH="0" baseline="0" noProof="0" dirty="0">
                <a:ln>
                  <a:noFill/>
                </a:ln>
                <a:solidFill>
                  <a:prstClr val="black"/>
                </a:solidFill>
                <a:effectLst/>
                <a:uLnTx/>
                <a:uFillTx/>
                <a:latin typeface="Arial" panose="020B0604020202020204"/>
                <a:ea typeface="+mn-ea"/>
                <a:cs typeface="+mn-cs"/>
              </a:rPr>
              <a:t>EU-27 </a:t>
            </a:r>
            <a:r>
              <a:rPr kumimoji="0" lang="en-GR" sz="1400" b="0" i="0" u="none" strike="noStrike" kern="1200" cap="none" spc="0" normalizeH="0" baseline="0" noProof="0" dirty="0">
                <a:ln>
                  <a:noFill/>
                </a:ln>
                <a:solidFill>
                  <a:prstClr val="black"/>
                </a:solidFill>
                <a:effectLst/>
                <a:uLnTx/>
                <a:uFillTx/>
                <a:latin typeface="Arial" panose="020B0604020202020204"/>
                <a:ea typeface="+mn-ea"/>
                <a:cs typeface="+mn-cs"/>
              </a:rPr>
              <a:t>IT SK  EE  HU CZ  FR  PL  BG  CY</a:t>
            </a:r>
          </a:p>
        </p:txBody>
      </p:sp>
      <p:sp>
        <p:nvSpPr>
          <p:cNvPr id="7" name="TextBox 6">
            <a:extLst>
              <a:ext uri="{FF2B5EF4-FFF2-40B4-BE49-F238E27FC236}">
                <a16:creationId xmlns:a16="http://schemas.microsoft.com/office/drawing/2014/main" id="{C8561925-5D3F-B2C2-ABAC-090C40802337}"/>
              </a:ext>
            </a:extLst>
          </p:cNvPr>
          <p:cNvSpPr txBox="1"/>
          <p:nvPr/>
        </p:nvSpPr>
        <p:spPr>
          <a:xfrm>
            <a:off x="10551045" y="6043477"/>
            <a:ext cx="74168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R" sz="1400" b="0" i="0" u="none" strike="noStrike" kern="1200" cap="none" spc="0" normalizeH="0" baseline="0" noProof="0" dirty="0">
                <a:ln>
                  <a:noFill/>
                </a:ln>
                <a:solidFill>
                  <a:prstClr val="black"/>
                </a:solidFill>
                <a:effectLst/>
                <a:uLnTx/>
                <a:uFillTx/>
                <a:latin typeface="Arial" panose="020B0604020202020204"/>
                <a:ea typeface="+mn-ea"/>
                <a:cs typeface="+mn-cs"/>
              </a:rPr>
              <a:t>NO  IS</a:t>
            </a:r>
          </a:p>
        </p:txBody>
      </p:sp>
      <p:sp>
        <p:nvSpPr>
          <p:cNvPr id="9" name="Slide Number Placeholder 3">
            <a:extLst>
              <a:ext uri="{FF2B5EF4-FFF2-40B4-BE49-F238E27FC236}">
                <a16:creationId xmlns:a16="http://schemas.microsoft.com/office/drawing/2014/main" id="{98BB960C-4C7C-B033-A6A6-F7194D440FBE}"/>
              </a:ext>
            </a:extLst>
          </p:cNvPr>
          <p:cNvSpPr>
            <a:spLocks noGrp="1"/>
          </p:cNvSpPr>
          <p:nvPr>
            <p:ph type="sldNum" sz="quarter" idx="4"/>
          </p:nvPr>
        </p:nvSpPr>
        <p:spPr>
          <a:xfrm>
            <a:off x="11184565" y="6364883"/>
            <a:ext cx="75803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B35624-E6C7-4EAC-983E-474C00997AB4}" type="slidenum">
              <a:rPr kumimoji="0" lang="en-GB" sz="800" b="0" i="0" u="none" strike="noStrike" kern="1200" cap="none" spc="0" normalizeH="0" baseline="0" noProof="0" smtClean="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8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20329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DC24078-EF14-E5A4-F126-2758AF74C83C}"/>
              </a:ext>
            </a:extLst>
          </p:cNvPr>
          <p:cNvSpPr/>
          <p:nvPr/>
        </p:nvSpPr>
        <p:spPr>
          <a:xfrm>
            <a:off x="6600484" y="1169895"/>
            <a:ext cx="5597867" cy="4997000"/>
          </a:xfrm>
          <a:prstGeom prst="rect">
            <a:avLst/>
          </a:prstGeom>
          <a:solidFill>
            <a:srgbClr val="0096D8">
              <a:alpha val="4737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81E5FBA5-9596-5A00-3BB7-6AB370E64C29}"/>
              </a:ext>
            </a:extLst>
          </p:cNvPr>
          <p:cNvSpPr/>
          <p:nvPr/>
        </p:nvSpPr>
        <p:spPr>
          <a:xfrm>
            <a:off x="13487" y="1169894"/>
            <a:ext cx="6518710" cy="4997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CDBEFDD8-B2F5-A74D-A30D-38D0EA385CE4}"/>
              </a:ext>
            </a:extLst>
          </p:cNvPr>
          <p:cNvSpPr>
            <a:spLocks noGrp="1"/>
          </p:cNvSpPr>
          <p:nvPr>
            <p:ph type="title"/>
          </p:nvPr>
        </p:nvSpPr>
        <p:spPr>
          <a:xfrm>
            <a:off x="323999" y="418653"/>
            <a:ext cx="7185753" cy="634083"/>
          </a:xfrm>
        </p:spPr>
        <p:txBody>
          <a:bodyPr>
            <a:noAutofit/>
          </a:bodyPr>
          <a:lstStyle/>
          <a:p>
            <a:r>
              <a:rPr lang="en-GB" sz="3400" kern="0" dirty="0">
                <a:solidFill>
                  <a:srgbClr val="00B0F0"/>
                </a:solidFill>
              </a:rPr>
              <a:t>Task automation </a:t>
            </a:r>
            <a:r>
              <a:rPr lang="en-GB" sz="3400" kern="0" dirty="0">
                <a:solidFill>
                  <a:schemeClr val="tx1">
                    <a:lumMod val="85000"/>
                    <a:lumOff val="15000"/>
                  </a:schemeClr>
                </a:solidFill>
              </a:rPr>
              <a:t>– fear vs. reality</a:t>
            </a:r>
            <a:br>
              <a:rPr lang="en-GR" kern="0" dirty="0">
                <a:solidFill>
                  <a:schemeClr val="tx1">
                    <a:lumMod val="85000"/>
                    <a:lumOff val="15000"/>
                  </a:schemeClr>
                </a:solidFill>
              </a:rPr>
            </a:br>
            <a:endParaRPr lang="en-GR" dirty="0">
              <a:solidFill>
                <a:schemeClr val="tx1">
                  <a:lumMod val="85000"/>
                  <a:lumOff val="15000"/>
                </a:schemeClr>
              </a:solidFill>
            </a:endParaRPr>
          </a:p>
        </p:txBody>
      </p:sp>
      <p:sp>
        <p:nvSpPr>
          <p:cNvPr id="2" name="TextBox 1">
            <a:extLst>
              <a:ext uri="{FF2B5EF4-FFF2-40B4-BE49-F238E27FC236}">
                <a16:creationId xmlns:a16="http://schemas.microsoft.com/office/drawing/2014/main" id="{730D72B6-924B-9AD8-C896-61D1E7E9F127}"/>
              </a:ext>
            </a:extLst>
          </p:cNvPr>
          <p:cNvSpPr txBox="1"/>
          <p:nvPr/>
        </p:nvSpPr>
        <p:spPr bwMode="auto">
          <a:xfrm>
            <a:off x="324436" y="3718058"/>
            <a:ext cx="5711611" cy="2031325"/>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93D6"/>
                </a:solidFill>
                <a:effectLst/>
                <a:uLnTx/>
                <a:uFillTx/>
                <a:latin typeface="Arial" panose="020B0604020202020204" pitchFamily="34" charset="0"/>
                <a:ea typeface="Calibri" panose="020F0502020204030204" pitchFamily="34" charset="0"/>
                <a:cs typeface="Arial" panose="020B0604020202020204" pitchFamily="34" charset="0"/>
              </a:rPr>
              <a:t>Mostly affected by task automation</a:t>
            </a:r>
            <a:endParaRPr kumimoji="0" lang="en-GB" sz="1800" b="1" i="1"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endParaRPr>
          </a:p>
          <a:p>
            <a:pPr marL="342900" marR="0" lvl="0" indent="-342900" algn="l" defTabSz="914400" rtl="0" eaLnBrk="1" fontAlgn="auto" latinLnBrk="0" hangingPunct="1">
              <a:lnSpc>
                <a:spcPct val="100000"/>
              </a:lnSpc>
              <a:spcBef>
                <a:spcPts val="0"/>
              </a:spcBef>
              <a:spcAft>
                <a:spcPts val="0"/>
              </a:spcAft>
              <a:buClr>
                <a:srgbClr val="0093D6"/>
              </a:buClr>
              <a:buSzTx/>
              <a:buFont typeface="Wingdings" pitchFamily="2" charset="2"/>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Males </a:t>
            </a:r>
          </a:p>
          <a:p>
            <a:pPr marL="342900" marR="0" lvl="0" indent="-342900" algn="l" defTabSz="914400" rtl="0" eaLnBrk="1" fontAlgn="auto" latinLnBrk="0" hangingPunct="1">
              <a:lnSpc>
                <a:spcPct val="100000"/>
              </a:lnSpc>
              <a:spcBef>
                <a:spcPts val="0"/>
              </a:spcBef>
              <a:spcAft>
                <a:spcPts val="0"/>
              </a:spcAft>
              <a:buClr>
                <a:srgbClr val="0093D6"/>
              </a:buClr>
              <a:buSzTx/>
              <a:buFont typeface="Wingdings" pitchFamily="2" charset="2"/>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Lower-educated </a:t>
            </a:r>
          </a:p>
          <a:p>
            <a:pPr marL="342900" marR="0" lvl="0" indent="-342900" algn="l" defTabSz="914400" rtl="0" eaLnBrk="1" fontAlgn="auto" latinLnBrk="0" hangingPunct="1">
              <a:lnSpc>
                <a:spcPct val="100000"/>
              </a:lnSpc>
              <a:spcBef>
                <a:spcPts val="0"/>
              </a:spcBef>
              <a:spcAft>
                <a:spcPts val="0"/>
              </a:spcAft>
              <a:buClr>
                <a:srgbClr val="0093D6"/>
              </a:buClr>
              <a:buSzTx/>
              <a:buFont typeface="Wingdings" pitchFamily="2" charset="2"/>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Manual and low-skilled, elementary, jobs</a:t>
            </a:r>
          </a:p>
          <a:p>
            <a:pPr marL="342900" marR="0" lvl="0" indent="-342900" algn="l" defTabSz="914400" rtl="0" eaLnBrk="1" fontAlgn="auto" latinLnBrk="0" hangingPunct="1">
              <a:lnSpc>
                <a:spcPct val="100000"/>
              </a:lnSpc>
              <a:spcBef>
                <a:spcPts val="0"/>
              </a:spcBef>
              <a:spcAft>
                <a:spcPts val="0"/>
              </a:spcAft>
              <a:buClr>
                <a:srgbClr val="0093D6"/>
              </a:buClr>
              <a:buSzTx/>
              <a:buFont typeface="Wingdings" pitchFamily="2" charset="2"/>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Routine jobs</a:t>
            </a:r>
          </a:p>
          <a:p>
            <a:pPr marL="342900" marR="0" lvl="0" indent="-342900" algn="l" defTabSz="914400" rtl="0" eaLnBrk="1" fontAlgn="auto" latinLnBrk="0" hangingPunct="1">
              <a:lnSpc>
                <a:spcPct val="100000"/>
              </a:lnSpc>
              <a:spcBef>
                <a:spcPts val="0"/>
              </a:spcBef>
              <a:spcAft>
                <a:spcPts val="0"/>
              </a:spcAft>
              <a:buClr>
                <a:srgbClr val="0093D6"/>
              </a:buClr>
              <a:buSzTx/>
              <a:buFont typeface="Wingdings" pitchFamily="2" charset="2"/>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Larger-sized firms</a:t>
            </a:r>
          </a:p>
          <a:p>
            <a:pPr marL="342900" marR="0" lvl="0" indent="-342900" algn="l" defTabSz="914400" rtl="0" eaLnBrk="1" fontAlgn="auto" latinLnBrk="0" hangingPunct="1">
              <a:lnSpc>
                <a:spcPct val="100000"/>
              </a:lnSpc>
              <a:spcBef>
                <a:spcPts val="0"/>
              </a:spcBef>
              <a:spcAft>
                <a:spcPts val="0"/>
              </a:spcAft>
              <a:buClr>
                <a:srgbClr val="0093D6"/>
              </a:buClr>
              <a:buSzTx/>
              <a:buFont typeface="Wingdings" pitchFamily="2" charset="2"/>
              <a:buChar char="§"/>
              <a:tabLst/>
              <a:defRPr/>
            </a:pPr>
            <a:r>
              <a:rPr kumimoji="0" lang="en-GB"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Agriculture, finance, utilities sectors</a:t>
            </a:r>
          </a:p>
        </p:txBody>
      </p:sp>
      <p:sp>
        <p:nvSpPr>
          <p:cNvPr id="10" name="TextBox 9">
            <a:extLst>
              <a:ext uri="{FF2B5EF4-FFF2-40B4-BE49-F238E27FC236}">
                <a16:creationId xmlns:a16="http://schemas.microsoft.com/office/drawing/2014/main" id="{9AC7A539-8C58-A710-14D2-895C9B1FA157}"/>
              </a:ext>
            </a:extLst>
          </p:cNvPr>
          <p:cNvSpPr txBox="1"/>
          <p:nvPr/>
        </p:nvSpPr>
        <p:spPr>
          <a:xfrm>
            <a:off x="554570" y="1519151"/>
            <a:ext cx="5711607" cy="178510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srgbClr val="0093D6"/>
                </a:solidFill>
                <a:effectLst/>
                <a:uLnTx/>
                <a:uFillTx/>
                <a:latin typeface="Arial Black" panose="020B0604020202020204" pitchFamily="34" charset="0"/>
                <a:ea typeface="+mn-ea"/>
                <a:cs typeface="Arial Black" panose="020B0604020202020204" pitchFamily="34" charset="0"/>
              </a:rPr>
              <a:t>45% of the EU+ workforce </a:t>
            </a:r>
            <a:r>
              <a:rPr kumimoji="0" lang="en-GB" sz="2200" b="0" i="0" u="none" strike="noStrike" kern="1200" cap="none" spc="0" normalizeH="0" baseline="0" noProof="0" dirty="0">
                <a:ln>
                  <a:noFill/>
                </a:ln>
                <a:solidFill>
                  <a:srgbClr val="0093D6"/>
                </a:solidFill>
                <a:effectLst/>
                <a:uLnTx/>
                <a:uFillTx/>
                <a:latin typeface="Arial" panose="020B0604020202020204" pitchFamily="34" charset="0"/>
                <a:ea typeface="+mn-ea"/>
                <a:cs typeface="Arial" panose="020B0604020202020204" pitchFamily="34" charset="0"/>
              </a:rPr>
              <a:t>believe that they </a:t>
            </a:r>
            <a:r>
              <a:rPr kumimoji="0" lang="en-GB" sz="2200" b="1" i="0" u="none" strike="noStrike" kern="1200" cap="none" spc="0" normalizeH="0" baseline="0" noProof="0" dirty="0">
                <a:ln>
                  <a:noFill/>
                </a:ln>
                <a:solidFill>
                  <a:srgbClr val="0093D6"/>
                </a:solidFill>
                <a:effectLst/>
                <a:uLnTx/>
                <a:uFillTx/>
                <a:latin typeface="Arial Black" panose="020B0604020202020204" pitchFamily="34" charset="0"/>
                <a:ea typeface="+mn-ea"/>
                <a:cs typeface="Arial Black" panose="020B0604020202020204" pitchFamily="34" charset="0"/>
              </a:rPr>
              <a:t>need or will need new knowledge and skills </a:t>
            </a:r>
            <a:r>
              <a:rPr kumimoji="0" lang="en-GB" sz="2200" b="0" i="0" u="none" strike="noStrike" kern="1200" cap="none" spc="0" normalizeH="0" baseline="0" noProof="0" dirty="0">
                <a:ln>
                  <a:noFill/>
                </a:ln>
                <a:solidFill>
                  <a:srgbClr val="0093D6"/>
                </a:solidFill>
                <a:effectLst/>
                <a:uLnTx/>
                <a:uFillTx/>
                <a:latin typeface="Arial" panose="020B0604020202020204" pitchFamily="34" charset="0"/>
                <a:ea typeface="+mn-ea"/>
                <a:cs typeface="Arial" panose="020B0604020202020204" pitchFamily="34" charset="0"/>
              </a:rPr>
              <a:t>because of the </a:t>
            </a:r>
            <a:r>
              <a:rPr kumimoji="0" lang="en-GB" sz="2200" b="1" i="0" u="none" strike="noStrike" kern="1200" cap="none" spc="0" normalizeH="0" baseline="0" noProof="0" dirty="0">
                <a:ln>
                  <a:noFill/>
                </a:ln>
                <a:solidFill>
                  <a:srgbClr val="0093D6"/>
                </a:solidFill>
                <a:effectLst/>
                <a:uLnTx/>
                <a:uFillTx/>
                <a:latin typeface="Arial Black" panose="020B0604020202020204" pitchFamily="34" charset="0"/>
                <a:ea typeface="+mn-ea"/>
                <a:cs typeface="Arial Black" panose="020B0604020202020204" pitchFamily="34" charset="0"/>
              </a:rPr>
              <a:t>new digital technologies in their workplace</a:t>
            </a:r>
            <a:endParaRPr kumimoji="0" lang="en-GB" sz="2200" b="0" i="0" u="none" strike="noStrike" kern="1200" cap="none" spc="0" normalizeH="0" baseline="0" noProof="0" dirty="0">
              <a:ln>
                <a:noFill/>
              </a:ln>
              <a:solidFill>
                <a:srgbClr val="0093D6"/>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CC0D55E8-7D78-CF84-D91E-7E322DFA7418}"/>
              </a:ext>
            </a:extLst>
          </p:cNvPr>
          <p:cNvSpPr txBox="1"/>
          <p:nvPr/>
        </p:nvSpPr>
        <p:spPr>
          <a:xfrm>
            <a:off x="6787987" y="1258364"/>
            <a:ext cx="5410365" cy="86177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Extent to which adults think digital technology can </a:t>
            </a:r>
            <a:br>
              <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or will do their main job partly or fully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123BEFA1-F2E6-301D-CA24-7B8418784D30}"/>
              </a:ext>
            </a:extLst>
          </p:cNvPr>
          <p:cNvSpPr txBox="1"/>
          <p:nvPr/>
        </p:nvSpPr>
        <p:spPr>
          <a:xfrm>
            <a:off x="6749034" y="3721252"/>
            <a:ext cx="5548857"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 Actual change in job tasks resulting from new digital      </a:t>
            </a:r>
            <a:br>
              <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technology</a:t>
            </a:r>
          </a:p>
        </p:txBody>
      </p:sp>
      <p:pic>
        <p:nvPicPr>
          <p:cNvPr id="16" name="Picture 15">
            <a:extLst>
              <a:ext uri="{FF2B5EF4-FFF2-40B4-BE49-F238E27FC236}">
                <a16:creationId xmlns:a16="http://schemas.microsoft.com/office/drawing/2014/main" id="{C05FF9F7-9B77-FEC3-873B-F27595B8496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934982" y="1715460"/>
            <a:ext cx="5183700" cy="2090202"/>
          </a:xfrm>
          <a:prstGeom prst="rect">
            <a:avLst/>
          </a:prstGeom>
        </p:spPr>
      </p:pic>
      <p:pic>
        <p:nvPicPr>
          <p:cNvPr id="20" name="Picture 19">
            <a:extLst>
              <a:ext uri="{FF2B5EF4-FFF2-40B4-BE49-F238E27FC236}">
                <a16:creationId xmlns:a16="http://schemas.microsoft.com/office/drawing/2014/main" id="{845DD1DE-520B-8745-2D43-BDCDE9C411FA}"/>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934982" y="4156819"/>
            <a:ext cx="5183700" cy="2090201"/>
          </a:xfrm>
          <a:prstGeom prst="rect">
            <a:avLst/>
          </a:prstGeom>
        </p:spPr>
      </p:pic>
      <p:grpSp>
        <p:nvGrpSpPr>
          <p:cNvPr id="34" name="Group 33">
            <a:extLst>
              <a:ext uri="{FF2B5EF4-FFF2-40B4-BE49-F238E27FC236}">
                <a16:creationId xmlns:a16="http://schemas.microsoft.com/office/drawing/2014/main" id="{C365DA8A-4D03-43CA-26FA-4B279DF399BE}"/>
              </a:ext>
            </a:extLst>
          </p:cNvPr>
          <p:cNvGrpSpPr/>
          <p:nvPr/>
        </p:nvGrpSpPr>
        <p:grpSpPr>
          <a:xfrm>
            <a:off x="420920" y="1403893"/>
            <a:ext cx="495672" cy="576064"/>
            <a:chOff x="392602" y="1984880"/>
            <a:chExt cx="495672" cy="576064"/>
          </a:xfrm>
        </p:grpSpPr>
        <p:cxnSp>
          <p:nvCxnSpPr>
            <p:cNvPr id="35" name="Straight Connector 34">
              <a:extLst>
                <a:ext uri="{FF2B5EF4-FFF2-40B4-BE49-F238E27FC236}">
                  <a16:creationId xmlns:a16="http://schemas.microsoft.com/office/drawing/2014/main" id="{975423A6-5578-2DF1-FAF0-9B51072E1C4C}"/>
                </a:ext>
              </a:extLst>
            </p:cNvPr>
            <p:cNvCxnSpPr/>
            <p:nvPr/>
          </p:nvCxnSpPr>
          <p:spPr>
            <a:xfrm>
              <a:off x="395536" y="1984880"/>
              <a:ext cx="0" cy="576064"/>
            </a:xfrm>
            <a:prstGeom prst="line">
              <a:avLst/>
            </a:prstGeom>
            <a:ln w="28575">
              <a:solidFill>
                <a:srgbClr val="0093D6"/>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05A8542-2BB6-0F27-BB3B-329FCE1354BA}"/>
                </a:ext>
              </a:extLst>
            </p:cNvPr>
            <p:cNvCxnSpPr/>
            <p:nvPr/>
          </p:nvCxnSpPr>
          <p:spPr>
            <a:xfrm flipH="1">
              <a:off x="392602" y="1988840"/>
              <a:ext cx="495672" cy="0"/>
            </a:xfrm>
            <a:prstGeom prst="line">
              <a:avLst/>
            </a:prstGeom>
            <a:ln w="28575">
              <a:solidFill>
                <a:srgbClr val="0093D6"/>
              </a:solidFill>
            </a:ln>
          </p:spPr>
          <p:style>
            <a:lnRef idx="1">
              <a:schemeClr val="accent1"/>
            </a:lnRef>
            <a:fillRef idx="0">
              <a:schemeClr val="accent1"/>
            </a:fillRef>
            <a:effectRef idx="0">
              <a:schemeClr val="accent1"/>
            </a:effectRef>
            <a:fontRef idx="minor">
              <a:schemeClr val="tx1"/>
            </a:fontRef>
          </p:style>
        </p:cxnSp>
      </p:grpSp>
      <p:grpSp>
        <p:nvGrpSpPr>
          <p:cNvPr id="37" name="Group 36">
            <a:extLst>
              <a:ext uri="{FF2B5EF4-FFF2-40B4-BE49-F238E27FC236}">
                <a16:creationId xmlns:a16="http://schemas.microsoft.com/office/drawing/2014/main" id="{EAC7A0AA-CF5F-BD43-C623-BEF71C1C08C3}"/>
              </a:ext>
            </a:extLst>
          </p:cNvPr>
          <p:cNvGrpSpPr/>
          <p:nvPr/>
        </p:nvGrpSpPr>
        <p:grpSpPr>
          <a:xfrm rot="10800000">
            <a:off x="5303705" y="1979957"/>
            <a:ext cx="1080120" cy="1300104"/>
            <a:chOff x="7308304" y="1048776"/>
            <a:chExt cx="495672" cy="576064"/>
          </a:xfrm>
        </p:grpSpPr>
        <p:cxnSp>
          <p:nvCxnSpPr>
            <p:cNvPr id="38" name="Straight Connector 37">
              <a:extLst>
                <a:ext uri="{FF2B5EF4-FFF2-40B4-BE49-F238E27FC236}">
                  <a16:creationId xmlns:a16="http://schemas.microsoft.com/office/drawing/2014/main" id="{EF8C596F-BCF5-CA1D-40C9-B8880B0FE868}"/>
                </a:ext>
              </a:extLst>
            </p:cNvPr>
            <p:cNvCxnSpPr/>
            <p:nvPr/>
          </p:nvCxnSpPr>
          <p:spPr>
            <a:xfrm>
              <a:off x="7308304" y="1048776"/>
              <a:ext cx="0" cy="576064"/>
            </a:xfrm>
            <a:prstGeom prst="line">
              <a:avLst/>
            </a:prstGeom>
            <a:ln w="28575">
              <a:solidFill>
                <a:srgbClr val="0093D6"/>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D43B487A-0337-065C-B66B-0C524E59C008}"/>
                </a:ext>
              </a:extLst>
            </p:cNvPr>
            <p:cNvCxnSpPr/>
            <p:nvPr/>
          </p:nvCxnSpPr>
          <p:spPr>
            <a:xfrm flipH="1">
              <a:off x="7308304" y="1052736"/>
              <a:ext cx="495672" cy="0"/>
            </a:xfrm>
            <a:prstGeom prst="line">
              <a:avLst/>
            </a:prstGeom>
            <a:ln w="28575">
              <a:solidFill>
                <a:srgbClr val="0093D6"/>
              </a:solidFill>
            </a:ln>
          </p:spPr>
          <p:style>
            <a:lnRef idx="1">
              <a:schemeClr val="accent1"/>
            </a:lnRef>
            <a:fillRef idx="0">
              <a:schemeClr val="accent1"/>
            </a:fillRef>
            <a:effectRef idx="0">
              <a:schemeClr val="accent1"/>
            </a:effectRef>
            <a:fontRef idx="minor">
              <a:schemeClr val="tx1"/>
            </a:fontRef>
          </p:style>
        </p:cxnSp>
      </p:grpSp>
      <p:sp>
        <p:nvSpPr>
          <p:cNvPr id="3" name="Slide Number Placeholder 3">
            <a:extLst>
              <a:ext uri="{FF2B5EF4-FFF2-40B4-BE49-F238E27FC236}">
                <a16:creationId xmlns:a16="http://schemas.microsoft.com/office/drawing/2014/main" id="{93B08DF0-5586-BA5C-8FFA-F89086671862}"/>
              </a:ext>
            </a:extLst>
          </p:cNvPr>
          <p:cNvSpPr>
            <a:spLocks noGrp="1"/>
          </p:cNvSpPr>
          <p:nvPr>
            <p:ph type="sldNum" sz="quarter" idx="4"/>
          </p:nvPr>
        </p:nvSpPr>
        <p:spPr>
          <a:xfrm>
            <a:off x="11184565" y="6364883"/>
            <a:ext cx="75803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B35624-E6C7-4EAC-983E-474C00997AB4}" type="slidenum">
              <a:rPr kumimoji="0" lang="en-GB" sz="800" b="0" i="0" u="none" strike="noStrike" kern="1200" cap="none" spc="0" normalizeH="0" baseline="0" noProof="0" smtClean="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8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p:txBody>
      </p:sp>
      <p:sp>
        <p:nvSpPr>
          <p:cNvPr id="5" name="Rectangle 4">
            <a:extLst>
              <a:ext uri="{FF2B5EF4-FFF2-40B4-BE49-F238E27FC236}">
                <a16:creationId xmlns:a16="http://schemas.microsoft.com/office/drawing/2014/main" id="{41977F73-43E6-3FD5-F4F2-BA3D67A9A899}"/>
              </a:ext>
            </a:extLst>
          </p:cNvPr>
          <p:cNvSpPr/>
          <p:nvPr/>
        </p:nvSpPr>
        <p:spPr>
          <a:xfrm>
            <a:off x="10013951" y="2247900"/>
            <a:ext cx="1549630" cy="272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R"/>
          </a:p>
        </p:txBody>
      </p:sp>
      <p:pic>
        <p:nvPicPr>
          <p:cNvPr id="7" name="Picture 6">
            <a:extLst>
              <a:ext uri="{FF2B5EF4-FFF2-40B4-BE49-F238E27FC236}">
                <a16:creationId xmlns:a16="http://schemas.microsoft.com/office/drawing/2014/main" id="{E9348746-666D-D1A6-083F-1583619A21C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0004424" y="2238375"/>
            <a:ext cx="495301" cy="165100"/>
          </a:xfrm>
          <a:prstGeom prst="rect">
            <a:avLst/>
          </a:prstGeom>
        </p:spPr>
      </p:pic>
    </p:spTree>
    <p:extLst>
      <p:ext uri="{BB962C8B-B14F-4D97-AF65-F5344CB8AC3E}">
        <p14:creationId xmlns:p14="http://schemas.microsoft.com/office/powerpoint/2010/main" val="1881429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CC6B59E-59B6-4BAD-80B5-EA53EF21B217}"/>
              </a:ext>
            </a:extLst>
          </p:cNvPr>
          <p:cNvSpPr txBox="1"/>
          <p:nvPr/>
        </p:nvSpPr>
        <p:spPr>
          <a:xfrm>
            <a:off x="324000" y="1514545"/>
            <a:ext cx="791230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93D6"/>
                </a:solidFill>
                <a:effectLst/>
                <a:uLnTx/>
                <a:uFillTx/>
                <a:latin typeface="Arial" panose="020B0604020202020204" pitchFamily="34" charset="0"/>
                <a:ea typeface="+mn-ea"/>
                <a:cs typeface="Arial" panose="020B0604020202020204" pitchFamily="34" charset="0"/>
              </a:rPr>
              <a:t>Cedefop Digital Skills Intensity (DTI) index, EU+ countries </a:t>
            </a:r>
          </a:p>
        </p:txBody>
      </p:sp>
      <p:sp>
        <p:nvSpPr>
          <p:cNvPr id="13" name="Title 3">
            <a:extLst>
              <a:ext uri="{FF2B5EF4-FFF2-40B4-BE49-F238E27FC236}">
                <a16:creationId xmlns:a16="http://schemas.microsoft.com/office/drawing/2014/main" id="{6AD4955D-0FA2-4908-AACE-5AFED313A65F}"/>
              </a:ext>
            </a:extLst>
          </p:cNvPr>
          <p:cNvSpPr>
            <a:spLocks noGrp="1"/>
          </p:cNvSpPr>
          <p:nvPr>
            <p:ph type="title"/>
          </p:nvPr>
        </p:nvSpPr>
        <p:spPr>
          <a:xfrm>
            <a:off x="324000" y="180852"/>
            <a:ext cx="8684918" cy="634083"/>
          </a:xfrm>
        </p:spPr>
        <p:txBody>
          <a:bodyPr>
            <a:noAutofit/>
          </a:bodyPr>
          <a:lstStyle/>
          <a:p>
            <a:r>
              <a:rPr lang="en-GB" sz="3200" kern="0" dirty="0"/>
              <a:t>Learning potential</a:t>
            </a:r>
            <a:r>
              <a:rPr lang="en-GB" sz="3200" kern="0" dirty="0">
                <a:solidFill>
                  <a:srgbClr val="0093D6"/>
                </a:solidFill>
              </a:rPr>
              <a:t> </a:t>
            </a:r>
            <a:r>
              <a:rPr lang="en-GB" sz="3200" kern="0" dirty="0">
                <a:solidFill>
                  <a:schemeClr val="tx1">
                    <a:lumMod val="85000"/>
                    <a:lumOff val="15000"/>
                  </a:schemeClr>
                </a:solidFill>
              </a:rPr>
              <a:t>in digital skills is vast despite </a:t>
            </a:r>
            <a:r>
              <a:rPr lang="en-GB" sz="3200" kern="0" dirty="0">
                <a:solidFill>
                  <a:schemeClr val="tx1"/>
                </a:solidFill>
              </a:rPr>
              <a:t>modest</a:t>
            </a:r>
            <a:r>
              <a:rPr lang="en-GB" sz="3200" kern="0" dirty="0">
                <a:solidFill>
                  <a:srgbClr val="FFC000"/>
                </a:solidFill>
              </a:rPr>
              <a:t> digital skill demand</a:t>
            </a:r>
            <a:br>
              <a:rPr lang="en-GR" sz="3200" kern="0" dirty="0">
                <a:solidFill>
                  <a:schemeClr val="tx1">
                    <a:lumMod val="85000"/>
                    <a:lumOff val="15000"/>
                  </a:schemeClr>
                </a:solidFill>
              </a:rPr>
            </a:br>
            <a:endParaRPr lang="en-GR" sz="3200" dirty="0"/>
          </a:p>
        </p:txBody>
      </p:sp>
      <p:graphicFrame>
        <p:nvGraphicFramePr>
          <p:cNvPr id="40" name="Table 26">
            <a:extLst>
              <a:ext uri="{FF2B5EF4-FFF2-40B4-BE49-F238E27FC236}">
                <a16:creationId xmlns:a16="http://schemas.microsoft.com/office/drawing/2014/main" id="{4241C3AD-8280-4FE6-8153-D47815F2ECD8}"/>
              </a:ext>
            </a:extLst>
          </p:cNvPr>
          <p:cNvGraphicFramePr>
            <a:graphicFrameLocks noGrp="1"/>
          </p:cNvGraphicFramePr>
          <p:nvPr/>
        </p:nvGraphicFramePr>
        <p:xfrm>
          <a:off x="609928" y="4379730"/>
          <a:ext cx="2951558" cy="1637094"/>
        </p:xfrm>
        <a:graphic>
          <a:graphicData uri="http://schemas.openxmlformats.org/drawingml/2006/table">
            <a:tbl>
              <a:tblPr firstRow="1" bandRow="1">
                <a:tableStyleId>{2D5ABB26-0587-4C30-8999-92F81FD0307C}</a:tableStyleId>
              </a:tblPr>
              <a:tblGrid>
                <a:gridCol w="1900797">
                  <a:extLst>
                    <a:ext uri="{9D8B030D-6E8A-4147-A177-3AD203B41FA5}">
                      <a16:colId xmlns:a16="http://schemas.microsoft.com/office/drawing/2014/main" val="3747462702"/>
                    </a:ext>
                  </a:extLst>
                </a:gridCol>
                <a:gridCol w="1050761">
                  <a:extLst>
                    <a:ext uri="{9D8B030D-6E8A-4147-A177-3AD203B41FA5}">
                      <a16:colId xmlns:a16="http://schemas.microsoft.com/office/drawing/2014/main" val="477114430"/>
                    </a:ext>
                  </a:extLst>
                </a:gridCol>
              </a:tblGrid>
              <a:tr h="575460">
                <a:tc>
                  <a:txBody>
                    <a:bodyPr/>
                    <a:lstStyle/>
                    <a:p>
                      <a:r>
                        <a:rPr lang="en-GB" sz="1400" dirty="0">
                          <a:solidFill>
                            <a:srgbClr val="0093D6"/>
                          </a:solidFill>
                          <a:latin typeface="Arial" panose="020B0604020202020204" pitchFamily="34" charset="0"/>
                          <a:cs typeface="Arial" panose="020B0604020202020204" pitchFamily="34" charset="0"/>
                        </a:rPr>
                        <a:t>Internet browsing, </a:t>
                      </a:r>
                      <a:br>
                        <a:rPr lang="en-GB" sz="1400" dirty="0">
                          <a:solidFill>
                            <a:srgbClr val="0093D6"/>
                          </a:solidFill>
                          <a:latin typeface="Arial" panose="020B0604020202020204" pitchFamily="34" charset="0"/>
                          <a:cs typeface="Arial" panose="020B0604020202020204" pitchFamily="34" charset="0"/>
                        </a:rPr>
                      </a:br>
                      <a:r>
                        <a:rPr lang="en-GB" sz="1400" dirty="0">
                          <a:solidFill>
                            <a:srgbClr val="0093D6"/>
                          </a:solidFill>
                          <a:latin typeface="Arial" panose="020B0604020202020204" pitchFamily="34" charset="0"/>
                          <a:cs typeface="Arial" panose="020B0604020202020204" pitchFamily="34" charset="0"/>
                        </a:rPr>
                        <a:t>email, social media</a:t>
                      </a:r>
                    </a:p>
                  </a:txBody>
                  <a:tcP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tc>
                  <a:txBody>
                    <a:bodyPr/>
                    <a:lstStyle/>
                    <a:p>
                      <a:r>
                        <a:rPr lang="en-GB" sz="1800" b="1" dirty="0">
                          <a:solidFill>
                            <a:srgbClr val="0093D6"/>
                          </a:solidFill>
                          <a:latin typeface="Arial" panose="020B0604020202020204" pitchFamily="34" charset="0"/>
                          <a:cs typeface="Arial" panose="020B0604020202020204" pitchFamily="34" charset="0"/>
                        </a:rPr>
                        <a:t>20%</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81110214"/>
                  </a:ext>
                </a:extLst>
              </a:tr>
              <a:tr h="449451">
                <a:tc>
                  <a:txBody>
                    <a:bodyPr/>
                    <a:lstStyle/>
                    <a:p>
                      <a:r>
                        <a:rPr lang="en-GB" sz="1400" dirty="0">
                          <a:solidFill>
                            <a:srgbClr val="0093D6"/>
                          </a:solidFill>
                          <a:latin typeface="Arial" panose="020B0604020202020204" pitchFamily="34" charset="0"/>
                          <a:cs typeface="Arial" panose="020B0604020202020204" pitchFamily="34" charset="0"/>
                        </a:rPr>
                        <a:t>Write or edit text</a:t>
                      </a:r>
                    </a:p>
                  </a:txBody>
                  <a:tcPr>
                    <a:lnT>
                      <a:noFill/>
                    </a:lnT>
                  </a:tcPr>
                </a:tc>
                <a:tc>
                  <a:txBody>
                    <a:bodyPr/>
                    <a:lstStyle/>
                    <a:p>
                      <a:r>
                        <a:rPr lang="en-GB" sz="1800" b="1" dirty="0">
                          <a:solidFill>
                            <a:srgbClr val="0093D6"/>
                          </a:solidFill>
                          <a:latin typeface="Arial" panose="020B0604020202020204" pitchFamily="34" charset="0"/>
                          <a:cs typeface="Arial" panose="020B0604020202020204" pitchFamily="34" charset="0"/>
                        </a:rPr>
                        <a:t>28%</a:t>
                      </a:r>
                    </a:p>
                  </a:txBody>
                  <a:tcPr>
                    <a:lnT>
                      <a:noFill/>
                    </a:lnT>
                  </a:tcPr>
                </a:tc>
                <a:extLst>
                  <a:ext uri="{0D108BD9-81ED-4DB2-BD59-A6C34878D82A}">
                    <a16:rowId xmlns:a16="http://schemas.microsoft.com/office/drawing/2014/main" val="3018581595"/>
                  </a:ext>
                </a:extLst>
              </a:tr>
              <a:tr h="612183">
                <a:tc>
                  <a:txBody>
                    <a:bodyPr/>
                    <a:lstStyle/>
                    <a:p>
                      <a:r>
                        <a:rPr lang="en-GB" sz="1400" dirty="0">
                          <a:solidFill>
                            <a:srgbClr val="0093D6"/>
                          </a:solidFill>
                          <a:latin typeface="Arial" panose="020B0604020202020204" pitchFamily="34" charset="0"/>
                          <a:cs typeface="Arial" panose="020B0604020202020204" pitchFamily="34" charset="0"/>
                        </a:rPr>
                        <a:t>Use spreadsheets</a:t>
                      </a:r>
                    </a:p>
                  </a:txBody>
                  <a:tcPr/>
                </a:tc>
                <a:tc>
                  <a:txBody>
                    <a:bodyPr/>
                    <a:lstStyle/>
                    <a:p>
                      <a:r>
                        <a:rPr lang="en-GB" sz="1800" b="1" dirty="0">
                          <a:solidFill>
                            <a:srgbClr val="0093D6"/>
                          </a:solidFill>
                          <a:latin typeface="Arial" panose="020B0604020202020204" pitchFamily="34" charset="0"/>
                          <a:cs typeface="Arial" panose="020B0604020202020204" pitchFamily="34" charset="0"/>
                        </a:rPr>
                        <a:t>38%</a:t>
                      </a:r>
                    </a:p>
                  </a:txBody>
                  <a:tcPr/>
                </a:tc>
                <a:extLst>
                  <a:ext uri="{0D108BD9-81ED-4DB2-BD59-A6C34878D82A}">
                    <a16:rowId xmlns:a16="http://schemas.microsoft.com/office/drawing/2014/main" val="869504938"/>
                  </a:ext>
                </a:extLst>
              </a:tr>
            </a:tbl>
          </a:graphicData>
        </a:graphic>
      </p:graphicFrame>
      <p:graphicFrame>
        <p:nvGraphicFramePr>
          <p:cNvPr id="42" name="Table 26">
            <a:extLst>
              <a:ext uri="{FF2B5EF4-FFF2-40B4-BE49-F238E27FC236}">
                <a16:creationId xmlns:a16="http://schemas.microsoft.com/office/drawing/2014/main" id="{AB08401F-6FF6-4747-BC30-66E517282D49}"/>
              </a:ext>
            </a:extLst>
          </p:cNvPr>
          <p:cNvGraphicFramePr>
            <a:graphicFrameLocks noGrp="1"/>
          </p:cNvGraphicFramePr>
          <p:nvPr/>
        </p:nvGraphicFramePr>
        <p:xfrm>
          <a:off x="4578300" y="4376925"/>
          <a:ext cx="2639231" cy="1879244"/>
        </p:xfrm>
        <a:graphic>
          <a:graphicData uri="http://schemas.openxmlformats.org/drawingml/2006/table">
            <a:tbl>
              <a:tblPr firstRow="1" bandRow="1">
                <a:tableStyleId>{2D5ABB26-0587-4C30-8999-92F81FD0307C}</a:tableStyleId>
              </a:tblPr>
              <a:tblGrid>
                <a:gridCol w="1972415">
                  <a:extLst>
                    <a:ext uri="{9D8B030D-6E8A-4147-A177-3AD203B41FA5}">
                      <a16:colId xmlns:a16="http://schemas.microsoft.com/office/drawing/2014/main" val="2289454191"/>
                    </a:ext>
                  </a:extLst>
                </a:gridCol>
                <a:gridCol w="666816">
                  <a:extLst>
                    <a:ext uri="{9D8B030D-6E8A-4147-A177-3AD203B41FA5}">
                      <a16:colId xmlns:a16="http://schemas.microsoft.com/office/drawing/2014/main" val="1408204614"/>
                    </a:ext>
                  </a:extLst>
                </a:gridCol>
              </a:tblGrid>
              <a:tr h="595381">
                <a:tc>
                  <a:txBody>
                    <a:bodyPr/>
                    <a:lstStyle/>
                    <a:p>
                      <a:r>
                        <a:rPr lang="en-GB" sz="1400" dirty="0">
                          <a:solidFill>
                            <a:srgbClr val="78CDD5"/>
                          </a:solidFill>
                          <a:latin typeface="Arial" panose="020B0604020202020204" pitchFamily="34" charset="0"/>
                          <a:cs typeface="Arial" panose="020B0604020202020204" pitchFamily="34" charset="0"/>
                        </a:rPr>
                        <a:t>Use specialised software</a:t>
                      </a:r>
                    </a:p>
                  </a:txBody>
                  <a:tcPr/>
                </a:tc>
                <a:tc>
                  <a:txBody>
                    <a:bodyPr/>
                    <a:lstStyle/>
                    <a:p>
                      <a:r>
                        <a:rPr lang="en-GB" sz="1800" b="1" dirty="0">
                          <a:solidFill>
                            <a:srgbClr val="78CDD5"/>
                          </a:solidFill>
                          <a:latin typeface="Arial" panose="020B0604020202020204" pitchFamily="34" charset="0"/>
                          <a:cs typeface="Arial" panose="020B0604020202020204" pitchFamily="34" charset="0"/>
                        </a:rPr>
                        <a:t>50%</a:t>
                      </a:r>
                    </a:p>
                  </a:txBody>
                  <a:tcPr/>
                </a:tc>
                <a:extLst>
                  <a:ext uri="{0D108BD9-81ED-4DB2-BD59-A6C34878D82A}">
                    <a16:rowId xmlns:a16="http://schemas.microsoft.com/office/drawing/2014/main" val="2581110214"/>
                  </a:ext>
                </a:extLst>
              </a:tr>
              <a:tr h="436602">
                <a:tc>
                  <a:txBody>
                    <a:bodyPr/>
                    <a:lstStyle/>
                    <a:p>
                      <a:r>
                        <a:rPr lang="en-GB" sz="1400" dirty="0">
                          <a:solidFill>
                            <a:srgbClr val="78CDD5"/>
                          </a:solidFill>
                          <a:latin typeface="Arial" panose="020B0604020202020204" pitchFamily="34" charset="0"/>
                          <a:cs typeface="Arial" panose="020B0604020202020204" pitchFamily="34" charset="0"/>
                        </a:rPr>
                        <a:t>Prepare presentations</a:t>
                      </a:r>
                    </a:p>
                  </a:txBody>
                  <a:tcPr/>
                </a:tc>
                <a:tc>
                  <a:txBody>
                    <a:bodyPr/>
                    <a:lstStyle/>
                    <a:p>
                      <a:r>
                        <a:rPr lang="en-GB" sz="1800" b="1" dirty="0">
                          <a:solidFill>
                            <a:srgbClr val="78CDD5"/>
                          </a:solidFill>
                          <a:latin typeface="Arial" panose="020B0604020202020204" pitchFamily="34" charset="0"/>
                          <a:cs typeface="Arial" panose="020B0604020202020204" pitchFamily="34" charset="0"/>
                        </a:rPr>
                        <a:t>60%</a:t>
                      </a:r>
                    </a:p>
                  </a:txBody>
                  <a:tcPr/>
                </a:tc>
                <a:extLst>
                  <a:ext uri="{0D108BD9-81ED-4DB2-BD59-A6C34878D82A}">
                    <a16:rowId xmlns:a16="http://schemas.microsoft.com/office/drawing/2014/main" val="3018581595"/>
                  </a:ext>
                </a:extLst>
              </a:tr>
              <a:tr h="847261">
                <a:tc>
                  <a:txBody>
                    <a:bodyPr/>
                    <a:lstStyle/>
                    <a:p>
                      <a:r>
                        <a:rPr lang="en-GB" sz="1400" dirty="0">
                          <a:solidFill>
                            <a:srgbClr val="78CDD5"/>
                          </a:solidFill>
                          <a:latin typeface="Arial" panose="020B0604020202020204" pitchFamily="34" charset="0"/>
                          <a:cs typeface="Arial" panose="020B0604020202020204" pitchFamily="34" charset="0"/>
                        </a:rPr>
                        <a:t>Advanced spreadsheets</a:t>
                      </a:r>
                    </a:p>
                  </a:txBody>
                  <a:tcPr/>
                </a:tc>
                <a:tc>
                  <a:txBody>
                    <a:bodyPr/>
                    <a:lstStyle/>
                    <a:p>
                      <a:r>
                        <a:rPr lang="en-GB" sz="1800" b="1" dirty="0">
                          <a:solidFill>
                            <a:srgbClr val="78CDD5"/>
                          </a:solidFill>
                          <a:latin typeface="Arial" panose="020B0604020202020204" pitchFamily="34" charset="0"/>
                          <a:cs typeface="Arial" panose="020B0604020202020204" pitchFamily="34" charset="0"/>
                        </a:rPr>
                        <a:t>74%</a:t>
                      </a:r>
                    </a:p>
                  </a:txBody>
                  <a:tcPr/>
                </a:tc>
                <a:extLst>
                  <a:ext uri="{0D108BD9-81ED-4DB2-BD59-A6C34878D82A}">
                    <a16:rowId xmlns:a16="http://schemas.microsoft.com/office/drawing/2014/main" val="869504938"/>
                  </a:ext>
                </a:extLst>
              </a:tr>
            </a:tbl>
          </a:graphicData>
        </a:graphic>
      </p:graphicFrame>
      <p:graphicFrame>
        <p:nvGraphicFramePr>
          <p:cNvPr id="2" name="Table 1">
            <a:extLst>
              <a:ext uri="{FF2B5EF4-FFF2-40B4-BE49-F238E27FC236}">
                <a16:creationId xmlns:a16="http://schemas.microsoft.com/office/drawing/2014/main" id="{C6782C3A-2A05-498F-9F18-1697C7ECA78E}"/>
              </a:ext>
            </a:extLst>
          </p:cNvPr>
          <p:cNvGraphicFramePr>
            <a:graphicFrameLocks noGrp="1"/>
          </p:cNvGraphicFramePr>
          <p:nvPr/>
        </p:nvGraphicFramePr>
        <p:xfrm>
          <a:off x="8518429" y="4375067"/>
          <a:ext cx="2821138" cy="1771034"/>
        </p:xfrm>
        <a:graphic>
          <a:graphicData uri="http://schemas.openxmlformats.org/drawingml/2006/table">
            <a:tbl>
              <a:tblPr firstRow="1" bandRow="1">
                <a:tableStyleId>{2D5ABB26-0587-4C30-8999-92F81FD0307C}</a:tableStyleId>
              </a:tblPr>
              <a:tblGrid>
                <a:gridCol w="1968243">
                  <a:extLst>
                    <a:ext uri="{9D8B030D-6E8A-4147-A177-3AD203B41FA5}">
                      <a16:colId xmlns:a16="http://schemas.microsoft.com/office/drawing/2014/main" val="1901027231"/>
                    </a:ext>
                  </a:extLst>
                </a:gridCol>
                <a:gridCol w="852895">
                  <a:extLst>
                    <a:ext uri="{9D8B030D-6E8A-4147-A177-3AD203B41FA5}">
                      <a16:colId xmlns:a16="http://schemas.microsoft.com/office/drawing/2014/main" val="1045258326"/>
                    </a:ext>
                  </a:extLst>
                </a:gridCol>
              </a:tblGrid>
              <a:tr h="599889">
                <a:tc>
                  <a:txBody>
                    <a:bodyPr/>
                    <a:lstStyle/>
                    <a:p>
                      <a:r>
                        <a:rPr lang="en-GB" sz="1400" dirty="0">
                          <a:solidFill>
                            <a:srgbClr val="FFC000"/>
                          </a:solidFill>
                          <a:latin typeface="Arial" panose="020B0604020202020204" pitchFamily="34" charset="0"/>
                          <a:cs typeface="Arial" panose="020B0604020202020204" pitchFamily="34" charset="0"/>
                        </a:rPr>
                        <a:t>Manage or merge databases</a:t>
                      </a:r>
                    </a:p>
                  </a:txBody>
                  <a:tcPr/>
                </a:tc>
                <a:tc>
                  <a:txBody>
                    <a:bodyPr/>
                    <a:lstStyle/>
                    <a:p>
                      <a:r>
                        <a:rPr lang="en-GB" sz="1800" b="1" dirty="0">
                          <a:solidFill>
                            <a:srgbClr val="FFC000"/>
                          </a:solidFill>
                          <a:latin typeface="Arial" panose="020B0604020202020204" pitchFamily="34" charset="0"/>
                          <a:cs typeface="Arial" panose="020B0604020202020204" pitchFamily="34" charset="0"/>
                        </a:rPr>
                        <a:t>81%</a:t>
                      </a:r>
                    </a:p>
                  </a:txBody>
                  <a:tcPr/>
                </a:tc>
                <a:extLst>
                  <a:ext uri="{0D108BD9-81ED-4DB2-BD59-A6C34878D82A}">
                    <a16:rowId xmlns:a16="http://schemas.microsoft.com/office/drawing/2014/main" val="3398876271"/>
                  </a:ext>
                </a:extLst>
              </a:tr>
              <a:tr h="267604">
                <a:tc>
                  <a:txBody>
                    <a:bodyPr/>
                    <a:lstStyle/>
                    <a:p>
                      <a:r>
                        <a:rPr lang="en-GB" sz="1400" dirty="0">
                          <a:solidFill>
                            <a:srgbClr val="FFC000"/>
                          </a:solidFill>
                          <a:latin typeface="Arial" panose="020B0604020202020204" pitchFamily="34" charset="0"/>
                          <a:cs typeface="Arial" panose="020B0604020202020204" pitchFamily="34" charset="0"/>
                        </a:rPr>
                        <a:t>IT systems, hard/software</a:t>
                      </a:r>
                    </a:p>
                  </a:txBody>
                  <a:tcPr/>
                </a:tc>
                <a:tc>
                  <a:txBody>
                    <a:bodyPr/>
                    <a:lstStyle/>
                    <a:p>
                      <a:r>
                        <a:rPr lang="en-GB" sz="1800" b="1" dirty="0">
                          <a:solidFill>
                            <a:srgbClr val="FFC000"/>
                          </a:solidFill>
                          <a:latin typeface="Arial" panose="020B0604020202020204" pitchFamily="34" charset="0"/>
                          <a:cs typeface="Arial" panose="020B0604020202020204" pitchFamily="34" charset="0"/>
                        </a:rPr>
                        <a:t>87%</a:t>
                      </a:r>
                    </a:p>
                  </a:txBody>
                  <a:tcPr/>
                </a:tc>
                <a:extLst>
                  <a:ext uri="{0D108BD9-81ED-4DB2-BD59-A6C34878D82A}">
                    <a16:rowId xmlns:a16="http://schemas.microsoft.com/office/drawing/2014/main" val="785131416"/>
                  </a:ext>
                </a:extLst>
              </a:tr>
              <a:tr h="652985">
                <a:tc>
                  <a:txBody>
                    <a:bodyPr/>
                    <a:lstStyle/>
                    <a:p>
                      <a:r>
                        <a:rPr lang="en-GB" sz="1400" dirty="0">
                          <a:solidFill>
                            <a:srgbClr val="FFC000"/>
                          </a:solidFill>
                          <a:latin typeface="Arial" panose="020B0604020202020204" pitchFamily="34" charset="0"/>
                          <a:cs typeface="Arial" panose="020B0604020202020204" pitchFamily="34" charset="0"/>
                        </a:rPr>
                        <a:t>Programme or code</a:t>
                      </a:r>
                    </a:p>
                  </a:txBody>
                  <a:tcPr/>
                </a:tc>
                <a:tc>
                  <a:txBody>
                    <a:bodyPr/>
                    <a:lstStyle/>
                    <a:p>
                      <a:r>
                        <a:rPr lang="en-GB" sz="1800" b="1" dirty="0">
                          <a:solidFill>
                            <a:srgbClr val="FFC000"/>
                          </a:solidFill>
                          <a:latin typeface="Arial" panose="020B0604020202020204" pitchFamily="34" charset="0"/>
                          <a:cs typeface="Arial" panose="020B0604020202020204" pitchFamily="34" charset="0"/>
                        </a:rPr>
                        <a:t>92%</a:t>
                      </a:r>
                    </a:p>
                  </a:txBody>
                  <a:tcPr/>
                </a:tc>
                <a:extLst>
                  <a:ext uri="{0D108BD9-81ED-4DB2-BD59-A6C34878D82A}">
                    <a16:rowId xmlns:a16="http://schemas.microsoft.com/office/drawing/2014/main" val="3896089794"/>
                  </a:ext>
                </a:extLst>
              </a:tr>
            </a:tbl>
          </a:graphicData>
        </a:graphic>
      </p:graphicFrame>
      <p:sp>
        <p:nvSpPr>
          <p:cNvPr id="9" name="Rounded Rectangle 8">
            <a:extLst>
              <a:ext uri="{FF2B5EF4-FFF2-40B4-BE49-F238E27FC236}">
                <a16:creationId xmlns:a16="http://schemas.microsoft.com/office/drawing/2014/main" id="{219B5334-7787-F0CA-9604-B9D4F49E2525}"/>
              </a:ext>
            </a:extLst>
          </p:cNvPr>
          <p:cNvSpPr/>
          <p:nvPr/>
        </p:nvSpPr>
        <p:spPr>
          <a:xfrm>
            <a:off x="523875" y="3590085"/>
            <a:ext cx="2821939" cy="2426738"/>
          </a:xfrm>
          <a:prstGeom prst="roundRect">
            <a:avLst/>
          </a:prstGeom>
          <a:noFill/>
          <a:ln>
            <a:solidFill>
              <a:srgbClr val="0093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BE394361-21CC-2B8E-DC65-21417F4240D1}"/>
              </a:ext>
            </a:extLst>
          </p:cNvPr>
          <p:cNvSpPr/>
          <p:nvPr/>
        </p:nvSpPr>
        <p:spPr>
          <a:xfrm>
            <a:off x="507899" y="3882471"/>
            <a:ext cx="2952681" cy="497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 name="Rounded Rectangle 7">
            <a:extLst>
              <a:ext uri="{FF2B5EF4-FFF2-40B4-BE49-F238E27FC236}">
                <a16:creationId xmlns:a16="http://schemas.microsoft.com/office/drawing/2014/main" id="{4377501A-CCE9-01E0-2954-77DC5593D73F}"/>
              </a:ext>
            </a:extLst>
          </p:cNvPr>
          <p:cNvSpPr/>
          <p:nvPr/>
        </p:nvSpPr>
        <p:spPr>
          <a:xfrm>
            <a:off x="523876" y="3574586"/>
            <a:ext cx="2821939" cy="593499"/>
          </a:xfrm>
          <a:prstGeom prst="roundRect">
            <a:avLst/>
          </a:prstGeom>
          <a:solidFill>
            <a:srgbClr val="0093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4" name="TextBox 43">
            <a:extLst>
              <a:ext uri="{FF2B5EF4-FFF2-40B4-BE49-F238E27FC236}">
                <a16:creationId xmlns:a16="http://schemas.microsoft.com/office/drawing/2014/main" id="{DE31947A-58C0-40C1-A3B1-A939A06827D1}"/>
              </a:ext>
            </a:extLst>
          </p:cNvPr>
          <p:cNvSpPr txBox="1"/>
          <p:nvPr/>
        </p:nvSpPr>
        <p:spPr>
          <a:xfrm>
            <a:off x="2490521" y="3690319"/>
            <a:ext cx="709966"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Low</a:t>
            </a:r>
            <a:endParaRPr kumimoji="0" lang="en-GB" sz="20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6" name="Rounded Rectangle 15">
            <a:extLst>
              <a:ext uri="{FF2B5EF4-FFF2-40B4-BE49-F238E27FC236}">
                <a16:creationId xmlns:a16="http://schemas.microsoft.com/office/drawing/2014/main" id="{01797DB4-C906-C08C-AA6C-B7A2D2AAB580}"/>
              </a:ext>
            </a:extLst>
          </p:cNvPr>
          <p:cNvSpPr/>
          <p:nvPr/>
        </p:nvSpPr>
        <p:spPr>
          <a:xfrm>
            <a:off x="4477394" y="3590409"/>
            <a:ext cx="2821939" cy="2426414"/>
          </a:xfrm>
          <a:prstGeom prst="roundRect">
            <a:avLst/>
          </a:prstGeom>
          <a:noFill/>
          <a:ln>
            <a:solidFill>
              <a:srgbClr val="78CD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7" name="Rectangle 16">
            <a:extLst>
              <a:ext uri="{FF2B5EF4-FFF2-40B4-BE49-F238E27FC236}">
                <a16:creationId xmlns:a16="http://schemas.microsoft.com/office/drawing/2014/main" id="{4A00C249-852D-6EB3-1E06-5484CB58FC45}"/>
              </a:ext>
            </a:extLst>
          </p:cNvPr>
          <p:cNvSpPr/>
          <p:nvPr/>
        </p:nvSpPr>
        <p:spPr>
          <a:xfrm>
            <a:off x="4362628" y="3824488"/>
            <a:ext cx="3039088" cy="497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8" name="Rounded Rectangle 17">
            <a:extLst>
              <a:ext uri="{FF2B5EF4-FFF2-40B4-BE49-F238E27FC236}">
                <a16:creationId xmlns:a16="http://schemas.microsoft.com/office/drawing/2014/main" id="{A9595496-CE55-7A24-4BB3-0B4D61F5474F}"/>
              </a:ext>
            </a:extLst>
          </p:cNvPr>
          <p:cNvSpPr/>
          <p:nvPr/>
        </p:nvSpPr>
        <p:spPr>
          <a:xfrm>
            <a:off x="4477395" y="3574910"/>
            <a:ext cx="2821939" cy="593499"/>
          </a:xfrm>
          <a:prstGeom prst="roundRect">
            <a:avLst/>
          </a:prstGeom>
          <a:solidFill>
            <a:srgbClr val="78C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5" name="TextBox 44">
            <a:extLst>
              <a:ext uri="{FF2B5EF4-FFF2-40B4-BE49-F238E27FC236}">
                <a16:creationId xmlns:a16="http://schemas.microsoft.com/office/drawing/2014/main" id="{E5BC7A1D-BD52-4525-A7D5-7ED659E87087}"/>
              </a:ext>
            </a:extLst>
          </p:cNvPr>
          <p:cNvSpPr txBox="1"/>
          <p:nvPr/>
        </p:nvSpPr>
        <p:spPr>
          <a:xfrm>
            <a:off x="6045998" y="3666590"/>
            <a:ext cx="135571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Medium</a:t>
            </a:r>
            <a:endParaRPr kumimoji="0" lang="en-GB" sz="20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22" name="Rounded Rectangle 21">
            <a:extLst>
              <a:ext uri="{FF2B5EF4-FFF2-40B4-BE49-F238E27FC236}">
                <a16:creationId xmlns:a16="http://schemas.microsoft.com/office/drawing/2014/main" id="{6B38DB0A-E40B-746D-ACFB-5E8272E50C16}"/>
              </a:ext>
            </a:extLst>
          </p:cNvPr>
          <p:cNvSpPr/>
          <p:nvPr/>
        </p:nvSpPr>
        <p:spPr>
          <a:xfrm>
            <a:off x="8437717" y="3589582"/>
            <a:ext cx="2821939" cy="2426413"/>
          </a:xfrm>
          <a:prstGeom prst="round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22BB0A58-6BAD-7EE5-2EEC-652F732FAA79}"/>
              </a:ext>
            </a:extLst>
          </p:cNvPr>
          <p:cNvSpPr/>
          <p:nvPr/>
        </p:nvSpPr>
        <p:spPr>
          <a:xfrm>
            <a:off x="8421741" y="3881969"/>
            <a:ext cx="2952681" cy="4972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4" name="Rounded Rectangle 23">
            <a:extLst>
              <a:ext uri="{FF2B5EF4-FFF2-40B4-BE49-F238E27FC236}">
                <a16:creationId xmlns:a16="http://schemas.microsoft.com/office/drawing/2014/main" id="{D7965892-786A-AEA7-AE9B-99E238A0BA02}"/>
              </a:ext>
            </a:extLst>
          </p:cNvPr>
          <p:cNvSpPr/>
          <p:nvPr/>
        </p:nvSpPr>
        <p:spPr>
          <a:xfrm>
            <a:off x="8437718" y="3574084"/>
            <a:ext cx="2821939" cy="593499"/>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38434BDE-07D1-2E9E-B1AF-C3C1633A431B}"/>
              </a:ext>
            </a:extLst>
          </p:cNvPr>
          <p:cNvSpPr txBox="1"/>
          <p:nvPr/>
        </p:nvSpPr>
        <p:spPr>
          <a:xfrm>
            <a:off x="10006321" y="3665764"/>
            <a:ext cx="135571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High</a:t>
            </a:r>
            <a:endParaRPr kumimoji="0" lang="en-GB" sz="20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47" name="Picture 46">
            <a:extLst>
              <a:ext uri="{FF2B5EF4-FFF2-40B4-BE49-F238E27FC236}">
                <a16:creationId xmlns:a16="http://schemas.microsoft.com/office/drawing/2014/main" id="{B4BCE836-5214-47D4-B3B0-814A33EF670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530103" y="3453194"/>
            <a:ext cx="687439" cy="824927"/>
          </a:xfrm>
          <a:prstGeom prst="rect">
            <a:avLst/>
          </a:prstGeom>
        </p:spPr>
      </p:pic>
      <p:pic>
        <p:nvPicPr>
          <p:cNvPr id="49" name="Picture 48" descr="A picture containing icon&#10;&#10;Description automatically generated">
            <a:extLst>
              <a:ext uri="{FF2B5EF4-FFF2-40B4-BE49-F238E27FC236}">
                <a16:creationId xmlns:a16="http://schemas.microsoft.com/office/drawing/2014/main" id="{AD887AF3-4B54-4337-9D7E-F7C9B185733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45416" y="3429001"/>
            <a:ext cx="912678" cy="888972"/>
          </a:xfrm>
          <a:prstGeom prst="rect">
            <a:avLst/>
          </a:prstGeom>
        </p:spPr>
      </p:pic>
      <p:sp>
        <p:nvSpPr>
          <p:cNvPr id="56" name="Slide Number Placeholder 3">
            <a:extLst>
              <a:ext uri="{FF2B5EF4-FFF2-40B4-BE49-F238E27FC236}">
                <a16:creationId xmlns:a16="http://schemas.microsoft.com/office/drawing/2014/main" id="{78DAF543-7A20-9D5F-BD4C-0EDFDB20C1EA}"/>
              </a:ext>
            </a:extLst>
          </p:cNvPr>
          <p:cNvSpPr>
            <a:spLocks noGrp="1"/>
          </p:cNvSpPr>
          <p:nvPr>
            <p:ph type="sldNum" sz="quarter" idx="4"/>
          </p:nvPr>
        </p:nvSpPr>
        <p:spPr>
          <a:xfrm>
            <a:off x="11184565" y="6364883"/>
            <a:ext cx="75803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B35624-E6C7-4EAC-983E-474C00997AB4}" type="slidenum">
              <a:rPr kumimoji="0" lang="en-GB" sz="800" b="0" i="0" u="none" strike="noStrike" kern="1200" cap="none" spc="0" normalizeH="0" baseline="0" noProof="0" smtClean="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8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n-ea"/>
              <a:cs typeface="Arial" panose="020B0604020202020204" pitchFamily="34" charset="0"/>
            </a:endParaRPr>
          </a:p>
        </p:txBody>
      </p:sp>
      <p:sp>
        <p:nvSpPr>
          <p:cNvPr id="78" name="Rectangle 77">
            <a:extLst>
              <a:ext uri="{FF2B5EF4-FFF2-40B4-BE49-F238E27FC236}">
                <a16:creationId xmlns:a16="http://schemas.microsoft.com/office/drawing/2014/main" id="{219BCA84-772E-2570-568B-993DF2184C9E}"/>
              </a:ext>
            </a:extLst>
          </p:cNvPr>
          <p:cNvSpPr/>
          <p:nvPr/>
        </p:nvSpPr>
        <p:spPr>
          <a:xfrm>
            <a:off x="439641" y="1974479"/>
            <a:ext cx="1040825" cy="593500"/>
          </a:xfrm>
          <a:prstGeom prst="rect">
            <a:avLst/>
          </a:prstGeom>
          <a:solidFill>
            <a:srgbClr val="6BC5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79" name="Rectangle 78">
            <a:extLst>
              <a:ext uri="{FF2B5EF4-FFF2-40B4-BE49-F238E27FC236}">
                <a16:creationId xmlns:a16="http://schemas.microsoft.com/office/drawing/2014/main" id="{C3B47130-8D5D-55DD-518C-60E63AAA46B6}"/>
              </a:ext>
            </a:extLst>
          </p:cNvPr>
          <p:cNvSpPr/>
          <p:nvPr/>
        </p:nvSpPr>
        <p:spPr>
          <a:xfrm>
            <a:off x="1480466" y="1973498"/>
            <a:ext cx="2430051" cy="593500"/>
          </a:xfrm>
          <a:prstGeom prst="rect">
            <a:avLst/>
          </a:prstGeom>
          <a:solidFill>
            <a:srgbClr val="0093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0" name="Rectangle 79">
            <a:extLst>
              <a:ext uri="{FF2B5EF4-FFF2-40B4-BE49-F238E27FC236}">
                <a16:creationId xmlns:a16="http://schemas.microsoft.com/office/drawing/2014/main" id="{26CF59AD-ABB8-2234-248E-6E8DDC5FEE14}"/>
              </a:ext>
            </a:extLst>
          </p:cNvPr>
          <p:cNvSpPr/>
          <p:nvPr/>
        </p:nvSpPr>
        <p:spPr>
          <a:xfrm>
            <a:off x="3910519" y="1979269"/>
            <a:ext cx="3570050" cy="587729"/>
          </a:xfrm>
          <a:prstGeom prst="rect">
            <a:avLst/>
          </a:prstGeom>
          <a:solidFill>
            <a:srgbClr val="78CD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1" name="Rectangle 80">
            <a:extLst>
              <a:ext uri="{FF2B5EF4-FFF2-40B4-BE49-F238E27FC236}">
                <a16:creationId xmlns:a16="http://schemas.microsoft.com/office/drawing/2014/main" id="{54CC6FA3-0B42-4A64-A9EF-BD9F655705FC}"/>
              </a:ext>
            </a:extLst>
          </p:cNvPr>
          <p:cNvSpPr/>
          <p:nvPr/>
        </p:nvSpPr>
        <p:spPr>
          <a:xfrm>
            <a:off x="7480569" y="1978172"/>
            <a:ext cx="1400783" cy="58772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2" name="TextBox 81">
            <a:extLst>
              <a:ext uri="{FF2B5EF4-FFF2-40B4-BE49-F238E27FC236}">
                <a16:creationId xmlns:a16="http://schemas.microsoft.com/office/drawing/2014/main" id="{AFC6CCAC-72FD-5AFD-2612-8F2460DEDEEB}"/>
              </a:ext>
            </a:extLst>
          </p:cNvPr>
          <p:cNvSpPr txBox="1"/>
          <p:nvPr/>
        </p:nvSpPr>
        <p:spPr>
          <a:xfrm>
            <a:off x="439640" y="2069050"/>
            <a:ext cx="1040828"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Arial Black" panose="020B0604020202020204" pitchFamily="34" charset="0"/>
                <a:ea typeface="+mn-ea"/>
                <a:cs typeface="Arial Black" panose="020B0604020202020204" pitchFamily="34" charset="0"/>
              </a:rPr>
              <a:t>13%</a:t>
            </a:r>
          </a:p>
        </p:txBody>
      </p:sp>
      <p:sp>
        <p:nvSpPr>
          <p:cNvPr id="83" name="TextBox 82">
            <a:extLst>
              <a:ext uri="{FF2B5EF4-FFF2-40B4-BE49-F238E27FC236}">
                <a16:creationId xmlns:a16="http://schemas.microsoft.com/office/drawing/2014/main" id="{4B64F88D-3B8D-19FB-A489-2BB6CCED13E5}"/>
              </a:ext>
            </a:extLst>
          </p:cNvPr>
          <p:cNvSpPr txBox="1"/>
          <p:nvPr/>
        </p:nvSpPr>
        <p:spPr>
          <a:xfrm>
            <a:off x="1480466" y="2068769"/>
            <a:ext cx="2430051"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Arial Black" panose="020B0604020202020204" pitchFamily="34" charset="0"/>
                <a:ea typeface="+mn-ea"/>
                <a:cs typeface="Arial Black" panose="020B0604020202020204" pitchFamily="34" charset="0"/>
              </a:rPr>
              <a:t>28%</a:t>
            </a:r>
          </a:p>
        </p:txBody>
      </p:sp>
      <p:sp>
        <p:nvSpPr>
          <p:cNvPr id="84" name="TextBox 83">
            <a:extLst>
              <a:ext uri="{FF2B5EF4-FFF2-40B4-BE49-F238E27FC236}">
                <a16:creationId xmlns:a16="http://schemas.microsoft.com/office/drawing/2014/main" id="{5081AC39-7B86-910C-FED3-895CEE404798}"/>
              </a:ext>
            </a:extLst>
          </p:cNvPr>
          <p:cNvSpPr txBox="1"/>
          <p:nvPr/>
        </p:nvSpPr>
        <p:spPr>
          <a:xfrm>
            <a:off x="3910517" y="2088617"/>
            <a:ext cx="357005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Arial Black" panose="020B0604020202020204" pitchFamily="34" charset="0"/>
                <a:ea typeface="+mn-ea"/>
                <a:cs typeface="Arial Black" panose="020B0604020202020204" pitchFamily="34" charset="0"/>
              </a:rPr>
              <a:t>43%</a:t>
            </a:r>
          </a:p>
        </p:txBody>
      </p:sp>
      <p:sp>
        <p:nvSpPr>
          <p:cNvPr id="85" name="TextBox 84">
            <a:extLst>
              <a:ext uri="{FF2B5EF4-FFF2-40B4-BE49-F238E27FC236}">
                <a16:creationId xmlns:a16="http://schemas.microsoft.com/office/drawing/2014/main" id="{232A39C9-E9B4-BBF7-2E34-0E24EFFC4EF2}"/>
              </a:ext>
            </a:extLst>
          </p:cNvPr>
          <p:cNvSpPr txBox="1"/>
          <p:nvPr/>
        </p:nvSpPr>
        <p:spPr>
          <a:xfrm>
            <a:off x="7480567" y="2075964"/>
            <a:ext cx="140078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Arial Black" panose="020B0604020202020204" pitchFamily="34" charset="0"/>
                <a:ea typeface="+mn-ea"/>
                <a:cs typeface="Arial Black" panose="020B0604020202020204" pitchFamily="34" charset="0"/>
              </a:rPr>
              <a:t>16%</a:t>
            </a:r>
          </a:p>
        </p:txBody>
      </p:sp>
      <p:sp>
        <p:nvSpPr>
          <p:cNvPr id="86" name="TextBox 85">
            <a:extLst>
              <a:ext uri="{FF2B5EF4-FFF2-40B4-BE49-F238E27FC236}">
                <a16:creationId xmlns:a16="http://schemas.microsoft.com/office/drawing/2014/main" id="{12C10983-0C43-08E8-1292-E4B1906A9BE0}"/>
              </a:ext>
            </a:extLst>
          </p:cNvPr>
          <p:cNvSpPr txBox="1"/>
          <p:nvPr/>
        </p:nvSpPr>
        <p:spPr>
          <a:xfrm>
            <a:off x="267501" y="2581808"/>
            <a:ext cx="1385103"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6BC5ED"/>
                </a:solidFill>
                <a:effectLst/>
                <a:uLnTx/>
                <a:uFillTx/>
                <a:latin typeface="Arial" panose="020B0604020202020204" pitchFamily="34" charset="0"/>
                <a:ea typeface="+mn-ea"/>
                <a:cs typeface="+mn-cs"/>
              </a:rPr>
              <a:t>non-users</a:t>
            </a:r>
            <a:endParaRPr kumimoji="0" lang="en-GB" sz="1600" b="0" i="0" u="none" strike="noStrike" kern="1200" cap="none" spc="0" normalizeH="0" baseline="0" noProof="0" dirty="0">
              <a:ln>
                <a:noFill/>
              </a:ln>
              <a:solidFill>
                <a:srgbClr val="6BC5ED"/>
              </a:solidFill>
              <a:effectLst/>
              <a:uLnTx/>
              <a:uFillTx/>
              <a:latin typeface="Arial" panose="020B0604020202020204"/>
              <a:ea typeface="+mn-ea"/>
              <a:cs typeface="+mn-cs"/>
            </a:endParaRPr>
          </a:p>
        </p:txBody>
      </p:sp>
      <p:sp>
        <p:nvSpPr>
          <p:cNvPr id="87" name="TextBox 86">
            <a:extLst>
              <a:ext uri="{FF2B5EF4-FFF2-40B4-BE49-F238E27FC236}">
                <a16:creationId xmlns:a16="http://schemas.microsoft.com/office/drawing/2014/main" id="{489CAD34-CFEE-0FFE-5983-E605DEE3FE01}"/>
              </a:ext>
            </a:extLst>
          </p:cNvPr>
          <p:cNvSpPr txBox="1"/>
          <p:nvPr/>
        </p:nvSpPr>
        <p:spPr>
          <a:xfrm>
            <a:off x="2246343" y="2582613"/>
            <a:ext cx="898295"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93D6"/>
                </a:solidFill>
                <a:effectLst/>
                <a:uLnTx/>
                <a:uFillTx/>
                <a:latin typeface="Arial" panose="020B0604020202020204" pitchFamily="34" charset="0"/>
                <a:ea typeface="+mn-ea"/>
                <a:cs typeface="+mn-cs"/>
              </a:rPr>
              <a:t>low</a:t>
            </a:r>
            <a:endParaRPr kumimoji="0" lang="en-GB" sz="1600" b="0" i="0" u="none" strike="noStrike" kern="1200" cap="none" spc="0" normalizeH="0" baseline="0" noProof="0" dirty="0">
              <a:ln>
                <a:noFill/>
              </a:ln>
              <a:solidFill>
                <a:srgbClr val="0093D6"/>
              </a:solidFill>
              <a:effectLst/>
              <a:uLnTx/>
              <a:uFillTx/>
              <a:latin typeface="Arial" panose="020B0604020202020204"/>
              <a:ea typeface="+mn-ea"/>
              <a:cs typeface="+mn-cs"/>
            </a:endParaRPr>
          </a:p>
        </p:txBody>
      </p:sp>
      <p:sp>
        <p:nvSpPr>
          <p:cNvPr id="88" name="TextBox 87">
            <a:extLst>
              <a:ext uri="{FF2B5EF4-FFF2-40B4-BE49-F238E27FC236}">
                <a16:creationId xmlns:a16="http://schemas.microsoft.com/office/drawing/2014/main" id="{D5AC1DD9-7B43-E52C-5BD3-FE6579F9E3FF}"/>
              </a:ext>
            </a:extLst>
          </p:cNvPr>
          <p:cNvSpPr txBox="1"/>
          <p:nvPr/>
        </p:nvSpPr>
        <p:spPr>
          <a:xfrm>
            <a:off x="5002990" y="2581808"/>
            <a:ext cx="1385103"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78CDD5"/>
                </a:solidFill>
                <a:effectLst/>
                <a:uLnTx/>
                <a:uFillTx/>
                <a:latin typeface="Arial" panose="020B0604020202020204" pitchFamily="34" charset="0"/>
                <a:ea typeface="+mn-ea"/>
                <a:cs typeface="+mn-cs"/>
              </a:rPr>
              <a:t>medium</a:t>
            </a:r>
            <a:endParaRPr kumimoji="0" lang="en-GB" sz="1600" b="0" i="0" u="none" strike="noStrike" kern="1200" cap="none" spc="0" normalizeH="0" baseline="0" noProof="0" dirty="0">
              <a:ln>
                <a:noFill/>
              </a:ln>
              <a:solidFill>
                <a:srgbClr val="78CDD5"/>
              </a:solidFill>
              <a:effectLst/>
              <a:uLnTx/>
              <a:uFillTx/>
              <a:latin typeface="Arial" panose="020B0604020202020204"/>
              <a:ea typeface="+mn-ea"/>
              <a:cs typeface="+mn-cs"/>
            </a:endParaRPr>
          </a:p>
        </p:txBody>
      </p:sp>
      <p:sp>
        <p:nvSpPr>
          <p:cNvPr id="89" name="TextBox 88">
            <a:extLst>
              <a:ext uri="{FF2B5EF4-FFF2-40B4-BE49-F238E27FC236}">
                <a16:creationId xmlns:a16="http://schemas.microsoft.com/office/drawing/2014/main" id="{73621C11-5AC3-8426-A4FC-91EA6FE31F26}"/>
              </a:ext>
            </a:extLst>
          </p:cNvPr>
          <p:cNvSpPr txBox="1"/>
          <p:nvPr/>
        </p:nvSpPr>
        <p:spPr>
          <a:xfrm>
            <a:off x="7731811" y="2581808"/>
            <a:ext cx="898296"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C000"/>
                </a:solidFill>
                <a:effectLst/>
                <a:uLnTx/>
                <a:uFillTx/>
                <a:latin typeface="Arial" panose="020B0604020202020204" pitchFamily="34" charset="0"/>
                <a:ea typeface="+mn-ea"/>
                <a:cs typeface="+mn-cs"/>
              </a:rPr>
              <a:t>high</a:t>
            </a:r>
            <a:endParaRPr kumimoji="0" lang="en-GB" sz="1600" b="0" i="0" u="none" strike="noStrike" kern="1200" cap="none" spc="0" normalizeH="0" baseline="0" noProof="0" dirty="0">
              <a:ln>
                <a:noFill/>
              </a:ln>
              <a:solidFill>
                <a:srgbClr val="FFC000"/>
              </a:solidFill>
              <a:effectLst/>
              <a:uLnTx/>
              <a:uFillTx/>
              <a:latin typeface="Arial" panose="020B0604020202020204"/>
              <a:ea typeface="+mn-ea"/>
              <a:cs typeface="+mn-cs"/>
            </a:endParaRPr>
          </a:p>
        </p:txBody>
      </p:sp>
      <p:pic>
        <p:nvPicPr>
          <p:cNvPr id="93" name="Picture 92">
            <a:extLst>
              <a:ext uri="{FF2B5EF4-FFF2-40B4-BE49-F238E27FC236}">
                <a16:creationId xmlns:a16="http://schemas.microsoft.com/office/drawing/2014/main" id="{D0FE65C6-1DB7-D4F6-2541-C82AA88141E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5950" y="3523295"/>
            <a:ext cx="594572" cy="743215"/>
          </a:xfrm>
          <a:prstGeom prst="rect">
            <a:avLst/>
          </a:prstGeom>
        </p:spPr>
      </p:pic>
    </p:spTree>
    <p:extLst>
      <p:ext uri="{BB962C8B-B14F-4D97-AF65-F5344CB8AC3E}">
        <p14:creationId xmlns:p14="http://schemas.microsoft.com/office/powerpoint/2010/main" val="1661333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blue&#10;&#10;Description automatically generated">
            <a:extLst>
              <a:ext uri="{FF2B5EF4-FFF2-40B4-BE49-F238E27FC236}">
                <a16:creationId xmlns:a16="http://schemas.microsoft.com/office/drawing/2014/main" id="{E6AB61B2-9AE8-85D9-FEDE-8302182A4DB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19" name="Rectangle 18">
            <a:extLst>
              <a:ext uri="{FF2B5EF4-FFF2-40B4-BE49-F238E27FC236}">
                <a16:creationId xmlns:a16="http://schemas.microsoft.com/office/drawing/2014/main" id="{50193F47-0317-A5B5-A8C8-294C6BDF2393}"/>
              </a:ext>
            </a:extLst>
          </p:cNvPr>
          <p:cNvSpPr/>
          <p:nvPr/>
        </p:nvSpPr>
        <p:spPr>
          <a:xfrm>
            <a:off x="0" y="-7743"/>
            <a:ext cx="12192001" cy="6873485"/>
          </a:xfrm>
          <a:prstGeom prst="rect">
            <a:avLst/>
          </a:prstGeom>
          <a:gradFill>
            <a:gsLst>
              <a:gs pos="0">
                <a:srgbClr val="164193">
                  <a:alpha val="79844"/>
                </a:srgbClr>
              </a:gs>
              <a:gs pos="35000">
                <a:srgbClr val="164193">
                  <a:alpha val="70727"/>
                </a:srgbClr>
              </a:gs>
              <a:gs pos="100000">
                <a:srgbClr val="164193">
                  <a:alpha val="0"/>
                </a:srgbClr>
              </a:gs>
              <a:gs pos="61000">
                <a:srgbClr val="164193">
                  <a:alpha val="30000"/>
                </a:srgb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Title 1">
            <a:extLst>
              <a:ext uri="{FF2B5EF4-FFF2-40B4-BE49-F238E27FC236}">
                <a16:creationId xmlns:a16="http://schemas.microsoft.com/office/drawing/2014/main" id="{475C5780-810C-415F-E249-995FBF533E0E}"/>
              </a:ext>
            </a:extLst>
          </p:cNvPr>
          <p:cNvSpPr>
            <a:spLocks noGrp="1"/>
          </p:cNvSpPr>
          <p:nvPr>
            <p:ph type="title"/>
          </p:nvPr>
        </p:nvSpPr>
        <p:spPr>
          <a:xfrm>
            <a:off x="323999" y="360000"/>
            <a:ext cx="9902154" cy="1166307"/>
          </a:xfrm>
        </p:spPr>
        <p:txBody>
          <a:bodyPr>
            <a:noAutofit/>
          </a:bodyPr>
          <a:lstStyle/>
          <a:p>
            <a:pPr>
              <a:lnSpc>
                <a:spcPts val="3580"/>
              </a:lnSpc>
            </a:pPr>
            <a:r>
              <a:rPr lang="en-US" sz="3200" dirty="0">
                <a:solidFill>
                  <a:schemeClr val="bg1"/>
                </a:solidFill>
              </a:rPr>
              <a:t>Despite extensive skill gaps, those who need </a:t>
            </a:r>
            <a:r>
              <a:rPr lang="en-US" sz="3200" dirty="0">
                <a:solidFill>
                  <a:srgbClr val="FFC000"/>
                </a:solidFill>
              </a:rPr>
              <a:t>digital skills training </a:t>
            </a:r>
            <a:r>
              <a:rPr lang="en-US" sz="3200" dirty="0">
                <a:solidFill>
                  <a:schemeClr val="bg1"/>
                </a:solidFill>
              </a:rPr>
              <a:t>the most don’t get it</a:t>
            </a:r>
          </a:p>
        </p:txBody>
      </p:sp>
      <p:grpSp>
        <p:nvGrpSpPr>
          <p:cNvPr id="7" name="Group 6">
            <a:extLst>
              <a:ext uri="{FF2B5EF4-FFF2-40B4-BE49-F238E27FC236}">
                <a16:creationId xmlns:a16="http://schemas.microsoft.com/office/drawing/2014/main" id="{1BEA07BC-11F1-607C-EEF0-D311C0947A7E}"/>
              </a:ext>
            </a:extLst>
          </p:cNvPr>
          <p:cNvGrpSpPr/>
          <p:nvPr/>
        </p:nvGrpSpPr>
        <p:grpSpPr>
          <a:xfrm>
            <a:off x="10324220" y="698920"/>
            <a:ext cx="1866716" cy="365125"/>
            <a:chOff x="10325284" y="698920"/>
            <a:chExt cx="1866716" cy="365125"/>
          </a:xfrm>
        </p:grpSpPr>
        <p:sp>
          <p:nvSpPr>
            <p:cNvPr id="8" name="Rectangle 7">
              <a:extLst>
                <a:ext uri="{FF2B5EF4-FFF2-40B4-BE49-F238E27FC236}">
                  <a16:creationId xmlns:a16="http://schemas.microsoft.com/office/drawing/2014/main" id="{C0605824-136D-3415-CFED-1B0C0286CBE7}"/>
                </a:ext>
              </a:extLst>
            </p:cNvPr>
            <p:cNvSpPr/>
            <p:nvPr/>
          </p:nvSpPr>
          <p:spPr>
            <a:xfrm>
              <a:off x="10325284" y="698920"/>
              <a:ext cx="1866716"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9" name="Picture 2">
              <a:extLst>
                <a:ext uri="{FF2B5EF4-FFF2-40B4-BE49-F238E27FC236}">
                  <a16:creationId xmlns:a16="http://schemas.microsoft.com/office/drawing/2014/main" id="{A8B0FB09-13D0-3C57-6FC2-2A27CEDE593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10472849" y="781814"/>
              <a:ext cx="1621084" cy="238125"/>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Slide Number Placeholder 3">
            <a:extLst>
              <a:ext uri="{FF2B5EF4-FFF2-40B4-BE49-F238E27FC236}">
                <a16:creationId xmlns:a16="http://schemas.microsoft.com/office/drawing/2014/main" id="{C2B1FDB1-EF87-45DC-C38F-0120F7CAB6C1}"/>
              </a:ext>
            </a:extLst>
          </p:cNvPr>
          <p:cNvSpPr>
            <a:spLocks noGrp="1"/>
          </p:cNvSpPr>
          <p:nvPr>
            <p:ph type="sldNum" sz="quarter" idx="4"/>
          </p:nvPr>
        </p:nvSpPr>
        <p:spPr>
          <a:xfrm>
            <a:off x="11184565" y="6364883"/>
            <a:ext cx="75803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B35624-E6C7-4EAC-983E-474C00997AB4}" type="slidenum">
              <a:rPr kumimoji="0" lang="en-GB" sz="800" b="0" i="0" u="none" strike="noStrike" kern="120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aphicFrame>
        <p:nvGraphicFramePr>
          <p:cNvPr id="20" name="Chart 19">
            <a:extLst>
              <a:ext uri="{FF2B5EF4-FFF2-40B4-BE49-F238E27FC236}">
                <a16:creationId xmlns:a16="http://schemas.microsoft.com/office/drawing/2014/main" id="{2227F3C1-F262-33C6-88D9-EAB3B0B4A9DC}"/>
              </a:ext>
            </a:extLst>
          </p:cNvPr>
          <p:cNvGraphicFramePr/>
          <p:nvPr/>
        </p:nvGraphicFramePr>
        <p:xfrm>
          <a:off x="7223564" y="2090058"/>
          <a:ext cx="3543978" cy="3115410"/>
        </p:xfrm>
        <a:graphic>
          <a:graphicData uri="http://schemas.openxmlformats.org/drawingml/2006/chart">
            <c:chart xmlns:c="http://schemas.openxmlformats.org/drawingml/2006/chart" xmlns:r="http://schemas.openxmlformats.org/officeDocument/2006/relationships" r:id="rId4"/>
          </a:graphicData>
        </a:graphic>
      </p:graphicFrame>
      <p:sp>
        <p:nvSpPr>
          <p:cNvPr id="21" name="TextBox 20">
            <a:extLst>
              <a:ext uri="{FF2B5EF4-FFF2-40B4-BE49-F238E27FC236}">
                <a16:creationId xmlns:a16="http://schemas.microsoft.com/office/drawing/2014/main" id="{B82E1D76-AED2-59DF-85C7-D6BB9745443D}"/>
              </a:ext>
            </a:extLst>
          </p:cNvPr>
          <p:cNvSpPr txBox="1"/>
          <p:nvPr/>
        </p:nvSpPr>
        <p:spPr bwMode="auto">
          <a:xfrm>
            <a:off x="7506126" y="5405893"/>
            <a:ext cx="3915165" cy="830997"/>
          </a:xfrm>
          <a:prstGeom prst="rect">
            <a:avLst/>
          </a:prstGeom>
          <a:noFill/>
          <a:ln>
            <a:noFill/>
          </a:ln>
        </p:spPr>
        <p:style>
          <a:lnRef idx="0">
            <a:scrgbClr r="0" g="0" b="0"/>
          </a:lnRef>
          <a:fillRef idx="0">
            <a:scrgbClr r="0" g="0" b="0"/>
          </a:fillRef>
          <a:effectRef idx="0">
            <a:scrgbClr r="0" g="0" b="0"/>
          </a:effectRef>
          <a:fontRef idx="minor">
            <a:schemeClr val="accent6"/>
          </a:fontRef>
        </p:style>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EU+ workers who did digital skills training</a:t>
            </a:r>
          </a:p>
        </p:txBody>
      </p:sp>
      <p:sp>
        <p:nvSpPr>
          <p:cNvPr id="22" name="TextBox 21">
            <a:extLst>
              <a:ext uri="{FF2B5EF4-FFF2-40B4-BE49-F238E27FC236}">
                <a16:creationId xmlns:a16="http://schemas.microsoft.com/office/drawing/2014/main" id="{6C3245BA-5A0F-07D3-061B-EF8A514E46C7}"/>
              </a:ext>
            </a:extLst>
          </p:cNvPr>
          <p:cNvSpPr txBox="1"/>
          <p:nvPr/>
        </p:nvSpPr>
        <p:spPr>
          <a:xfrm>
            <a:off x="324000" y="6599569"/>
            <a:ext cx="1361675" cy="1846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iStock/style-photography</a:t>
            </a:r>
            <a:endParaRPr kumimoji="0" lang="en-GR"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3" name="TextBox 22">
            <a:extLst>
              <a:ext uri="{FF2B5EF4-FFF2-40B4-BE49-F238E27FC236}">
                <a16:creationId xmlns:a16="http://schemas.microsoft.com/office/drawing/2014/main" id="{4F54B1B2-6C5D-40BC-8C67-A79B34699DF1}"/>
              </a:ext>
            </a:extLst>
          </p:cNvPr>
          <p:cNvSpPr txBox="1"/>
          <p:nvPr/>
        </p:nvSpPr>
        <p:spPr>
          <a:xfrm>
            <a:off x="527614" y="2086684"/>
            <a:ext cx="5711607" cy="387798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rial Black" panose="020B0604020202020204" pitchFamily="34" charset="0"/>
                <a:ea typeface="+mn-ea"/>
                <a:cs typeface="Arial Black" panose="020B0604020202020204" pitchFamily="34" charset="0"/>
              </a:rPr>
              <a:t>EU+ population groups in need of digital skills training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200" b="1" i="0" u="none" strike="noStrike" kern="1200" cap="none" spc="0" normalizeH="0" baseline="0" noProof="0" dirty="0">
              <a:ln>
                <a:noFill/>
              </a:ln>
              <a:solidFill>
                <a:prstClr val="white"/>
              </a:solidFill>
              <a:effectLst/>
              <a:uLnTx/>
              <a:uFillTx/>
              <a:latin typeface="Arial Black" panose="020B0604020202020204" pitchFamily="34" charset="0"/>
              <a:ea typeface="+mn-ea"/>
              <a:cs typeface="Arial" panose="020B0604020202020204" pitchFamily="34"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Females</a:t>
            </a: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Low educated</a:t>
            </a: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Lower skilled jobs</a:t>
            </a: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Routine, manual work</a:t>
            </a: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Temporary contracts</a:t>
            </a: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SMEs</a:t>
            </a: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Rural areas</a:t>
            </a:r>
          </a:p>
          <a:p>
            <a:pPr marL="342900" marR="0" lvl="0" indent="-342900" algn="l" defTabSz="914400" rtl="0" eaLnBrk="1" fontAlgn="auto" latinLnBrk="0" hangingPunct="1">
              <a:lnSpc>
                <a:spcPct val="100000"/>
              </a:lnSpc>
              <a:spcBef>
                <a:spcPts val="0"/>
              </a:spcBef>
              <a:spcAft>
                <a:spcPts val="0"/>
              </a:spcAft>
              <a:buClrTx/>
              <a:buSzTx/>
              <a:buFontTx/>
              <a:buChar char="-"/>
              <a:tabLst/>
              <a:defRPr/>
            </a:pPr>
            <a:endParaRPr kumimoji="0" lang="en-GB" sz="2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24" name="Group 23">
            <a:extLst>
              <a:ext uri="{FF2B5EF4-FFF2-40B4-BE49-F238E27FC236}">
                <a16:creationId xmlns:a16="http://schemas.microsoft.com/office/drawing/2014/main" id="{4C6845C2-9A27-4B65-A184-DAF0A3D17968}"/>
              </a:ext>
            </a:extLst>
          </p:cNvPr>
          <p:cNvGrpSpPr/>
          <p:nvPr/>
        </p:nvGrpSpPr>
        <p:grpSpPr>
          <a:xfrm>
            <a:off x="414223" y="1888354"/>
            <a:ext cx="495672" cy="576064"/>
            <a:chOff x="392602" y="1984880"/>
            <a:chExt cx="495672" cy="576064"/>
          </a:xfrm>
        </p:grpSpPr>
        <p:cxnSp>
          <p:nvCxnSpPr>
            <p:cNvPr id="25" name="Straight Connector 24">
              <a:extLst>
                <a:ext uri="{FF2B5EF4-FFF2-40B4-BE49-F238E27FC236}">
                  <a16:creationId xmlns:a16="http://schemas.microsoft.com/office/drawing/2014/main" id="{03AED0F0-EFB5-4D2B-9DFF-84C82821B62A}"/>
                </a:ext>
              </a:extLst>
            </p:cNvPr>
            <p:cNvCxnSpPr/>
            <p:nvPr/>
          </p:nvCxnSpPr>
          <p:spPr>
            <a:xfrm>
              <a:off x="395536" y="1984880"/>
              <a:ext cx="0" cy="57606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C9F4F47-845B-46CD-B12E-EC8E3A42EB11}"/>
                </a:ext>
              </a:extLst>
            </p:cNvPr>
            <p:cNvCxnSpPr/>
            <p:nvPr/>
          </p:nvCxnSpPr>
          <p:spPr>
            <a:xfrm flipH="1">
              <a:off x="392602" y="1988840"/>
              <a:ext cx="495672"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56C710EF-A02B-4C7D-AE49-1D9A9919634A}"/>
              </a:ext>
            </a:extLst>
          </p:cNvPr>
          <p:cNvGrpSpPr/>
          <p:nvPr/>
        </p:nvGrpSpPr>
        <p:grpSpPr>
          <a:xfrm rot="10800000">
            <a:off x="5179360" y="4678031"/>
            <a:ext cx="1080120" cy="1300104"/>
            <a:chOff x="7308304" y="1048776"/>
            <a:chExt cx="495672" cy="576064"/>
          </a:xfrm>
        </p:grpSpPr>
        <p:cxnSp>
          <p:nvCxnSpPr>
            <p:cNvPr id="28" name="Straight Connector 27">
              <a:extLst>
                <a:ext uri="{FF2B5EF4-FFF2-40B4-BE49-F238E27FC236}">
                  <a16:creationId xmlns:a16="http://schemas.microsoft.com/office/drawing/2014/main" id="{60488A4F-A199-4FEA-B3CC-505F1D69D9F1}"/>
                </a:ext>
              </a:extLst>
            </p:cNvPr>
            <p:cNvCxnSpPr/>
            <p:nvPr/>
          </p:nvCxnSpPr>
          <p:spPr>
            <a:xfrm>
              <a:off x="7308304" y="1048776"/>
              <a:ext cx="0" cy="576064"/>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E8605DD-A7D3-4C6B-A4D5-2A0D415B5F7F}"/>
                </a:ext>
              </a:extLst>
            </p:cNvPr>
            <p:cNvCxnSpPr/>
            <p:nvPr/>
          </p:nvCxnSpPr>
          <p:spPr>
            <a:xfrm flipH="1">
              <a:off x="7308304" y="1052736"/>
              <a:ext cx="495672"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54124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506391FB-F590-40CC-9901-FDCA7FBF7203}"/>
              </a:ext>
            </a:extLst>
          </p:cNvPr>
          <p:cNvSpPr txBox="1"/>
          <p:nvPr/>
        </p:nvSpPr>
        <p:spPr>
          <a:xfrm>
            <a:off x="716384" y="1788368"/>
            <a:ext cx="3835935" cy="3647152"/>
          </a:xfrm>
          <a:prstGeom prst="rect">
            <a:avLst/>
          </a:prstGeom>
          <a:noFill/>
        </p:spPr>
        <p:txBody>
          <a:bodyPr wrap="square" rtlCol="0">
            <a:spAutoFit/>
          </a:bodyPr>
          <a:lstStyle/>
          <a:p>
            <a:pPr marL="342900" indent="-342900">
              <a:spcAft>
                <a:spcPts val="1800"/>
              </a:spcAft>
              <a:buClr>
                <a:srgbClr val="009CFA"/>
              </a:buClr>
              <a:buFont typeface="Wingdings" panose="05000000000000000000" pitchFamily="2" charset="2"/>
              <a:buChar char="§"/>
            </a:pPr>
            <a:r>
              <a:rPr lang="en-GB" sz="2600" dirty="0">
                <a:solidFill>
                  <a:schemeClr val="tx1">
                    <a:lumMod val="85000"/>
                    <a:lumOff val="15000"/>
                  </a:schemeClr>
                </a:solidFill>
                <a:latin typeface="Arial" panose="020B0604020202020204" pitchFamily="34" charset="0"/>
                <a:cs typeface="Arial" panose="020B0604020202020204" pitchFamily="34" charset="0"/>
              </a:rPr>
              <a:t>Planning for AI</a:t>
            </a:r>
          </a:p>
          <a:p>
            <a:pPr marL="342900" indent="-342900">
              <a:spcAft>
                <a:spcPts val="1800"/>
              </a:spcAft>
              <a:buClr>
                <a:srgbClr val="009CFA"/>
              </a:buClr>
              <a:buFont typeface="Wingdings" panose="05000000000000000000" pitchFamily="2" charset="2"/>
              <a:buChar char="§"/>
            </a:pPr>
            <a:r>
              <a:rPr lang="en-GB" sz="2600" dirty="0">
                <a:solidFill>
                  <a:schemeClr val="tx1">
                    <a:lumMod val="85000"/>
                    <a:lumOff val="15000"/>
                  </a:schemeClr>
                </a:solidFill>
                <a:latin typeface="Arial" panose="020B0604020202020204" pitchFamily="34" charset="0"/>
                <a:cs typeface="Arial" panose="020B0604020202020204" pitchFamily="34" charset="0"/>
              </a:rPr>
              <a:t>Developing AI</a:t>
            </a:r>
          </a:p>
          <a:p>
            <a:pPr marL="342900" indent="-342900">
              <a:spcAft>
                <a:spcPts val="1800"/>
              </a:spcAft>
              <a:buClr>
                <a:srgbClr val="009CFA"/>
              </a:buClr>
              <a:buFont typeface="Wingdings" panose="05000000000000000000" pitchFamily="2" charset="2"/>
              <a:buChar char="§"/>
            </a:pPr>
            <a:r>
              <a:rPr lang="en-GB" sz="2600" dirty="0">
                <a:solidFill>
                  <a:schemeClr val="tx1">
                    <a:lumMod val="85000"/>
                    <a:lumOff val="15000"/>
                  </a:schemeClr>
                </a:solidFill>
                <a:latin typeface="Arial" panose="020B0604020202020204" pitchFamily="34" charset="0"/>
                <a:cs typeface="Arial" panose="020B0604020202020204" pitchFamily="34" charset="0"/>
              </a:rPr>
              <a:t>Learning about AI</a:t>
            </a:r>
          </a:p>
          <a:p>
            <a:pPr marL="342900" indent="-342900">
              <a:spcAft>
                <a:spcPts val="1800"/>
              </a:spcAft>
              <a:buClr>
                <a:srgbClr val="009CFA"/>
              </a:buClr>
              <a:buFont typeface="Wingdings" panose="05000000000000000000" pitchFamily="2" charset="2"/>
              <a:buChar char="§"/>
            </a:pPr>
            <a:r>
              <a:rPr lang="en-GB" sz="2600" dirty="0">
                <a:solidFill>
                  <a:schemeClr val="tx1">
                    <a:lumMod val="85000"/>
                    <a:lumOff val="15000"/>
                  </a:schemeClr>
                </a:solidFill>
                <a:latin typeface="Arial" panose="020B0604020202020204" pitchFamily="34" charset="0"/>
                <a:cs typeface="Arial" panose="020B0604020202020204" pitchFamily="34" charset="0"/>
              </a:rPr>
              <a:t>Applying AI</a:t>
            </a:r>
          </a:p>
          <a:p>
            <a:pPr marL="342900" indent="-342900">
              <a:spcAft>
                <a:spcPts val="1800"/>
              </a:spcAft>
              <a:buClr>
                <a:srgbClr val="009CFA"/>
              </a:buClr>
              <a:buFont typeface="Wingdings" panose="05000000000000000000" pitchFamily="2" charset="2"/>
              <a:buChar char="§"/>
            </a:pPr>
            <a:r>
              <a:rPr lang="en-GB" sz="2600" dirty="0">
                <a:solidFill>
                  <a:schemeClr val="tx1">
                    <a:lumMod val="85000"/>
                    <a:lumOff val="15000"/>
                  </a:schemeClr>
                </a:solidFill>
                <a:latin typeface="Arial" panose="020B0604020202020204" pitchFamily="34" charset="0"/>
                <a:cs typeface="Arial" panose="020B0604020202020204" pitchFamily="34" charset="0"/>
              </a:rPr>
              <a:t>Learning for AI</a:t>
            </a:r>
          </a:p>
          <a:p>
            <a:pPr marL="342900" indent="-342900">
              <a:spcAft>
                <a:spcPts val="1800"/>
              </a:spcAft>
              <a:buClr>
                <a:srgbClr val="009CFA"/>
              </a:buClr>
              <a:buFont typeface="Wingdings" panose="05000000000000000000" pitchFamily="2" charset="2"/>
              <a:buChar char="§"/>
            </a:pPr>
            <a:r>
              <a:rPr lang="en-GB" sz="2600" dirty="0">
                <a:solidFill>
                  <a:schemeClr val="tx1">
                    <a:lumMod val="85000"/>
                    <a:lumOff val="15000"/>
                  </a:schemeClr>
                </a:solidFill>
                <a:latin typeface="Arial" panose="020B0604020202020204" pitchFamily="34" charset="0"/>
                <a:cs typeface="Arial" panose="020B0604020202020204" pitchFamily="34" charset="0"/>
              </a:rPr>
              <a:t>Coping AI</a:t>
            </a:r>
          </a:p>
        </p:txBody>
      </p:sp>
      <p:sp>
        <p:nvSpPr>
          <p:cNvPr id="36" name="Title 4">
            <a:extLst>
              <a:ext uri="{FF2B5EF4-FFF2-40B4-BE49-F238E27FC236}">
                <a16:creationId xmlns:a16="http://schemas.microsoft.com/office/drawing/2014/main" id="{48718AF0-8C47-4EFD-9A56-B9CF361183C8}"/>
              </a:ext>
            </a:extLst>
          </p:cNvPr>
          <p:cNvSpPr txBox="1">
            <a:spLocks/>
          </p:cNvSpPr>
          <p:nvPr/>
        </p:nvSpPr>
        <p:spPr>
          <a:xfrm>
            <a:off x="594326" y="266884"/>
            <a:ext cx="5734985" cy="576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600" b="1" dirty="0">
                <a:solidFill>
                  <a:schemeClr val="tx1">
                    <a:lumMod val="85000"/>
                    <a:lumOff val="15000"/>
                  </a:schemeClr>
                </a:solidFill>
                <a:latin typeface="Arial" panose="020B0604020202020204" pitchFamily="34" charset="0"/>
                <a:cs typeface="Arial" panose="020B0604020202020204" pitchFamily="34" charset="0"/>
              </a:rPr>
              <a:t>Adapting VET </a:t>
            </a:r>
            <a:r>
              <a:rPr lang="en-GB" sz="3600" b="1" dirty="0">
                <a:solidFill>
                  <a:srgbClr val="009CFA"/>
                </a:solidFill>
                <a:latin typeface="Arial" panose="020B0604020202020204" pitchFamily="34" charset="0"/>
                <a:cs typeface="Arial" panose="020B0604020202020204" pitchFamily="34" charset="0"/>
              </a:rPr>
              <a:t>for AI</a:t>
            </a:r>
            <a:endParaRPr lang="en-GB" sz="2800" b="1" dirty="0">
              <a:solidFill>
                <a:srgbClr val="009CFA"/>
              </a:solidFill>
              <a:latin typeface="Arial" panose="020B0604020202020204" pitchFamily="34" charset="0"/>
              <a:cs typeface="Arial" panose="020B0604020202020204" pitchFamily="34" charset="0"/>
            </a:endParaRPr>
          </a:p>
        </p:txBody>
      </p:sp>
      <p:sp>
        <p:nvSpPr>
          <p:cNvPr id="38" name="Rectangle 37">
            <a:extLst>
              <a:ext uri="{FF2B5EF4-FFF2-40B4-BE49-F238E27FC236}">
                <a16:creationId xmlns:a16="http://schemas.microsoft.com/office/drawing/2014/main" id="{09DF4BC0-5216-4373-95EB-DEFD39C2B6A4}"/>
              </a:ext>
            </a:extLst>
          </p:cNvPr>
          <p:cNvSpPr/>
          <p:nvPr/>
        </p:nvSpPr>
        <p:spPr>
          <a:xfrm>
            <a:off x="695774" y="1252714"/>
            <a:ext cx="4652595" cy="461665"/>
          </a:xfrm>
          <a:prstGeom prst="rect">
            <a:avLst/>
          </a:prstGeom>
        </p:spPr>
        <p:txBody>
          <a:bodyPr wrap="square">
            <a:spAutoFit/>
          </a:bodyPr>
          <a:lstStyle/>
          <a:p>
            <a:r>
              <a:rPr lang="en-GB" sz="2400" b="1" dirty="0">
                <a:solidFill>
                  <a:srgbClr val="009CFA"/>
                </a:solidFill>
                <a:latin typeface="Arial" panose="020B0604020202020204" pitchFamily="34" charset="0"/>
                <a:cs typeface="Arial" panose="020B0604020202020204" pitchFamily="34" charset="0"/>
              </a:rPr>
              <a:t>Main response pillars</a:t>
            </a:r>
          </a:p>
        </p:txBody>
      </p:sp>
      <p:pic>
        <p:nvPicPr>
          <p:cNvPr id="3074" name="Picture 2" descr="Vector Map of European Union with Member States | Free Vector Maps">
            <a:extLst>
              <a:ext uri="{FF2B5EF4-FFF2-40B4-BE49-F238E27FC236}">
                <a16:creationId xmlns:a16="http://schemas.microsoft.com/office/drawing/2014/main" id="{6B5E7B61-FC8A-4CD9-A48B-76257E0FAE8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9147"/>
          <a:stretch/>
        </p:blipFill>
        <p:spPr bwMode="auto">
          <a:xfrm>
            <a:off x="6161189" y="0"/>
            <a:ext cx="6030811" cy="6858000"/>
          </a:xfrm>
          <a:prstGeom prst="rect">
            <a:avLst/>
          </a:prstGeom>
          <a:noFill/>
          <a:extLst>
            <a:ext uri="{909E8E84-426E-40DD-AFC4-6F175D3DCCD1}">
              <a14:hiddenFill xmlns:a14="http://schemas.microsoft.com/office/drawing/2010/main">
                <a:solidFill>
                  <a:srgbClr val="FFFFFF"/>
                </a:solidFill>
              </a14:hiddenFill>
            </a:ext>
          </a:extLst>
        </p:spPr>
      </p:pic>
      <p:sp>
        <p:nvSpPr>
          <p:cNvPr id="30" name="Rectangle 29">
            <a:extLst>
              <a:ext uri="{FF2B5EF4-FFF2-40B4-BE49-F238E27FC236}">
                <a16:creationId xmlns:a16="http://schemas.microsoft.com/office/drawing/2014/main" id="{7F9EFC58-5BBF-42A4-B2CB-76CE2E34E515}"/>
              </a:ext>
            </a:extLst>
          </p:cNvPr>
          <p:cNvSpPr/>
          <p:nvPr/>
        </p:nvSpPr>
        <p:spPr>
          <a:xfrm>
            <a:off x="6100882" y="3358142"/>
            <a:ext cx="1568899" cy="276999"/>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marL="192088" algn="ctr">
              <a:spcAft>
                <a:spcPts val="600"/>
              </a:spcAft>
            </a:pPr>
            <a:r>
              <a:rPr lang="en-GB" sz="1200" dirty="0">
                <a:solidFill>
                  <a:schemeClr val="tx1">
                    <a:lumMod val="85000"/>
                    <a:lumOff val="15000"/>
                  </a:schemeClr>
                </a:solidFill>
                <a:latin typeface="Arial" panose="020B0604020202020204" pitchFamily="34" charset="0"/>
                <a:cs typeface="Arial" panose="020B0604020202020204" pitchFamily="34" charset="0"/>
              </a:rPr>
              <a:t>Elements of AI</a:t>
            </a:r>
          </a:p>
        </p:txBody>
      </p:sp>
      <p:grpSp>
        <p:nvGrpSpPr>
          <p:cNvPr id="6" name="Group 5">
            <a:extLst>
              <a:ext uri="{FF2B5EF4-FFF2-40B4-BE49-F238E27FC236}">
                <a16:creationId xmlns:a16="http://schemas.microsoft.com/office/drawing/2014/main" id="{6D4CC28E-6A12-46EE-9577-5A439897E5B9}"/>
              </a:ext>
            </a:extLst>
          </p:cNvPr>
          <p:cNvGrpSpPr/>
          <p:nvPr/>
        </p:nvGrpSpPr>
        <p:grpSpPr>
          <a:xfrm>
            <a:off x="6981503" y="1683417"/>
            <a:ext cx="2834564" cy="987671"/>
            <a:chOff x="5800620" y="1083047"/>
            <a:chExt cx="2476582" cy="987671"/>
          </a:xfrm>
        </p:grpSpPr>
        <p:sp>
          <p:nvSpPr>
            <p:cNvPr id="27" name="Rectangle 26">
              <a:extLst>
                <a:ext uri="{FF2B5EF4-FFF2-40B4-BE49-F238E27FC236}">
                  <a16:creationId xmlns:a16="http://schemas.microsoft.com/office/drawing/2014/main" id="{DBC7B08E-D189-441F-82B6-C8CD38821DB1}"/>
                </a:ext>
              </a:extLst>
            </p:cNvPr>
            <p:cNvSpPr/>
            <p:nvPr/>
          </p:nvSpPr>
          <p:spPr>
            <a:xfrm>
              <a:off x="6401975" y="1432630"/>
              <a:ext cx="1605247" cy="276999"/>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marL="182563" algn="ctr">
                <a:spcAft>
                  <a:spcPts val="600"/>
                </a:spcAft>
              </a:pPr>
              <a:r>
                <a:rPr lang="en-GB" sz="1200" dirty="0">
                  <a:solidFill>
                    <a:schemeClr val="tx1">
                      <a:lumMod val="85000"/>
                      <a:lumOff val="15000"/>
                    </a:schemeClr>
                  </a:solidFill>
                  <a:latin typeface="Arial" panose="020B0604020202020204" pitchFamily="34" charset="0"/>
                  <a:cs typeface="Arial" panose="020B0604020202020204" pitchFamily="34" charset="0"/>
                </a:rPr>
                <a:t>Innovation spaces</a:t>
              </a:r>
            </a:p>
          </p:txBody>
        </p:sp>
        <p:sp>
          <p:nvSpPr>
            <p:cNvPr id="28" name="Rectangle 27">
              <a:extLst>
                <a:ext uri="{FF2B5EF4-FFF2-40B4-BE49-F238E27FC236}">
                  <a16:creationId xmlns:a16="http://schemas.microsoft.com/office/drawing/2014/main" id="{AECD54C5-5B03-47DA-9E1E-B1DD82535D9F}"/>
                </a:ext>
              </a:extLst>
            </p:cNvPr>
            <p:cNvSpPr/>
            <p:nvPr/>
          </p:nvSpPr>
          <p:spPr>
            <a:xfrm>
              <a:off x="7584064" y="1083047"/>
              <a:ext cx="693138" cy="276999"/>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marL="182563" algn="ctr">
                <a:spcAft>
                  <a:spcPts val="600"/>
                </a:spcAft>
              </a:pPr>
              <a:r>
                <a:rPr lang="en-GB" sz="1200" dirty="0">
                  <a:solidFill>
                    <a:schemeClr val="tx1">
                      <a:lumMod val="85000"/>
                      <a:lumOff val="15000"/>
                    </a:schemeClr>
                  </a:solidFill>
                  <a:latin typeface="Arial" panose="020B0604020202020204" pitchFamily="34" charset="0"/>
                  <a:cs typeface="Arial" panose="020B0604020202020204" pitchFamily="34" charset="0"/>
                </a:rPr>
                <a:t>R&amp;D</a:t>
              </a:r>
            </a:p>
          </p:txBody>
        </p:sp>
        <p:sp>
          <p:nvSpPr>
            <p:cNvPr id="31" name="Rectangle 30">
              <a:extLst>
                <a:ext uri="{FF2B5EF4-FFF2-40B4-BE49-F238E27FC236}">
                  <a16:creationId xmlns:a16="http://schemas.microsoft.com/office/drawing/2014/main" id="{89EA2C54-0322-4E83-A049-480092E891FB}"/>
                </a:ext>
              </a:extLst>
            </p:cNvPr>
            <p:cNvSpPr/>
            <p:nvPr/>
          </p:nvSpPr>
          <p:spPr>
            <a:xfrm>
              <a:off x="5800620" y="1793719"/>
              <a:ext cx="1709442" cy="276999"/>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marL="192088" algn="ctr">
                <a:spcAft>
                  <a:spcPts val="600"/>
                </a:spcAft>
              </a:pPr>
              <a:r>
                <a:rPr lang="en-GB" sz="1200" dirty="0">
                  <a:solidFill>
                    <a:schemeClr val="tx1">
                      <a:lumMod val="85000"/>
                      <a:lumOff val="15000"/>
                    </a:schemeClr>
                  </a:solidFill>
                  <a:latin typeface="Arial" panose="020B0604020202020204" pitchFamily="34" charset="0"/>
                  <a:cs typeface="Arial" panose="020B0604020202020204" pitchFamily="34" charset="0"/>
                </a:rPr>
                <a:t>AI learning platform</a:t>
              </a:r>
            </a:p>
          </p:txBody>
        </p:sp>
      </p:grpSp>
      <p:sp>
        <p:nvSpPr>
          <p:cNvPr id="3072" name="Rectangle 3071">
            <a:extLst>
              <a:ext uri="{FF2B5EF4-FFF2-40B4-BE49-F238E27FC236}">
                <a16:creationId xmlns:a16="http://schemas.microsoft.com/office/drawing/2014/main" id="{2CB10E9E-FDC0-4601-B05E-638D7F9D107C}"/>
              </a:ext>
            </a:extLst>
          </p:cNvPr>
          <p:cNvSpPr/>
          <p:nvPr/>
        </p:nvSpPr>
        <p:spPr>
          <a:xfrm>
            <a:off x="5310348" y="4036533"/>
            <a:ext cx="2689136"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274638" lvl="1" algn="ctr">
              <a:spcAft>
                <a:spcPts val="600"/>
              </a:spcAft>
            </a:pPr>
            <a:r>
              <a:rPr lang="en-GB" sz="1200" dirty="0">
                <a:solidFill>
                  <a:schemeClr val="tx1">
                    <a:lumMod val="85000"/>
                    <a:lumOff val="15000"/>
                  </a:schemeClr>
                </a:solidFill>
                <a:latin typeface="Arial" panose="020B0604020202020204" pitchFamily="34" charset="0"/>
                <a:cs typeface="Arial" panose="020B0604020202020204" pitchFamily="34" charset="0"/>
              </a:rPr>
              <a:t>Analysing vacancies / training curricula</a:t>
            </a:r>
          </a:p>
        </p:txBody>
      </p:sp>
      <p:sp>
        <p:nvSpPr>
          <p:cNvPr id="40" name="Rectangle 39">
            <a:extLst>
              <a:ext uri="{FF2B5EF4-FFF2-40B4-BE49-F238E27FC236}">
                <a16:creationId xmlns:a16="http://schemas.microsoft.com/office/drawing/2014/main" id="{C4510363-4BA5-4554-B28D-B320940AE88A}"/>
              </a:ext>
            </a:extLst>
          </p:cNvPr>
          <p:cNvSpPr/>
          <p:nvPr/>
        </p:nvSpPr>
        <p:spPr>
          <a:xfrm>
            <a:off x="6900414" y="3014615"/>
            <a:ext cx="2440901" cy="27699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182563" algn="ctr">
              <a:spcAft>
                <a:spcPts val="600"/>
              </a:spcAft>
            </a:pPr>
            <a:r>
              <a:rPr lang="en-GB" sz="1200" dirty="0">
                <a:solidFill>
                  <a:schemeClr val="tx1">
                    <a:lumMod val="85000"/>
                    <a:lumOff val="15000"/>
                  </a:schemeClr>
                </a:solidFill>
                <a:latin typeface="Arial" panose="020B0604020202020204" pitchFamily="34" charset="0"/>
                <a:cs typeface="Arial" panose="020B0604020202020204" pitchFamily="34" charset="0"/>
              </a:rPr>
              <a:t>Teacher training 4AI</a:t>
            </a:r>
          </a:p>
        </p:txBody>
      </p:sp>
      <p:sp>
        <p:nvSpPr>
          <p:cNvPr id="17" name="TextBox 16">
            <a:extLst>
              <a:ext uri="{FF2B5EF4-FFF2-40B4-BE49-F238E27FC236}">
                <a16:creationId xmlns:a16="http://schemas.microsoft.com/office/drawing/2014/main" id="{E99288A4-6C81-4CBE-A483-112CA8D190C0}"/>
              </a:ext>
            </a:extLst>
          </p:cNvPr>
          <p:cNvSpPr txBox="1"/>
          <p:nvPr/>
        </p:nvSpPr>
        <p:spPr>
          <a:xfrm>
            <a:off x="8339384" y="6314117"/>
            <a:ext cx="4011319" cy="276999"/>
          </a:xfrm>
          <a:prstGeom prst="rect">
            <a:avLst/>
          </a:prstGeom>
          <a:noFill/>
        </p:spPr>
        <p:txBody>
          <a:bodyPr wrap="square" rtlCol="0">
            <a:spAutoFit/>
          </a:bodyPr>
          <a:lstStyle/>
          <a:p>
            <a:pPr algn="ctr">
              <a:defRPr/>
            </a:pPr>
            <a:r>
              <a:rPr lang="en-GB" sz="1200" i="1" dirty="0">
                <a:solidFill>
                  <a:prstClr val="black"/>
                </a:solidFill>
                <a:latin typeface="Arial" panose="020B0604020202020204" pitchFamily="34" charset="0"/>
                <a:cs typeface="Arial" panose="020B0604020202020204" pitchFamily="34" charset="0"/>
              </a:rPr>
              <a:t>Source:</a:t>
            </a:r>
            <a:r>
              <a:rPr lang="en-GB" sz="1200" dirty="0">
                <a:solidFill>
                  <a:prstClr val="black"/>
                </a:solidFill>
                <a:latin typeface="Arial" panose="020B0604020202020204" pitchFamily="34" charset="0"/>
                <a:cs typeface="Arial" panose="020B0604020202020204" pitchFamily="34" charset="0"/>
              </a:rPr>
              <a:t> </a:t>
            </a:r>
            <a:r>
              <a:rPr lang="en-GB" sz="1200" dirty="0">
                <a:solidFill>
                  <a:prstClr val="black"/>
                </a:solidFill>
                <a:latin typeface="Arial" panose="020B0604020202020204" pitchFamily="34" charset="0"/>
                <a:cs typeface="Arial" panose="020B0604020202020204" pitchFamily="34" charset="0"/>
                <a:hlinkClick r:id="rId4"/>
              </a:rPr>
              <a:t>Cedefop (2020) VET for future of work </a:t>
            </a:r>
            <a:endParaRPr lang="en-GB" sz="1200" dirty="0">
              <a:solidFill>
                <a:prstClr val="black"/>
              </a:solidFill>
              <a:latin typeface="Arial" panose="020B0604020202020204" pitchFamily="34" charset="0"/>
              <a:cs typeface="Arial" panose="020B0604020202020204" pitchFamily="34" charset="0"/>
            </a:endParaRPr>
          </a:p>
        </p:txBody>
      </p:sp>
      <p:sp>
        <p:nvSpPr>
          <p:cNvPr id="3073" name="Rectangle 3072">
            <a:extLst>
              <a:ext uri="{FF2B5EF4-FFF2-40B4-BE49-F238E27FC236}">
                <a16:creationId xmlns:a16="http://schemas.microsoft.com/office/drawing/2014/main" id="{EF84115D-335E-44C3-A675-A3A1F988DB59}"/>
              </a:ext>
            </a:extLst>
          </p:cNvPr>
          <p:cNvSpPr/>
          <p:nvPr/>
        </p:nvSpPr>
        <p:spPr>
          <a:xfrm>
            <a:off x="6002486" y="5678977"/>
            <a:ext cx="2517666" cy="27699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1" algn="ctr">
              <a:spcAft>
                <a:spcPts val="600"/>
              </a:spcAft>
            </a:pPr>
            <a:r>
              <a:rPr lang="en-GB" sz="1200" dirty="0">
                <a:solidFill>
                  <a:schemeClr val="tx1">
                    <a:lumMod val="85000"/>
                    <a:lumOff val="15000"/>
                  </a:schemeClr>
                </a:solidFill>
                <a:latin typeface="Arial" panose="020B0604020202020204" pitchFamily="34" charset="0"/>
                <a:cs typeface="Arial" panose="020B0604020202020204" pitchFamily="34" charset="0"/>
              </a:rPr>
              <a:t>Programming in IVET</a:t>
            </a:r>
          </a:p>
        </p:txBody>
      </p:sp>
      <p:sp>
        <p:nvSpPr>
          <p:cNvPr id="39" name="Rectangle 38">
            <a:extLst>
              <a:ext uri="{FF2B5EF4-FFF2-40B4-BE49-F238E27FC236}">
                <a16:creationId xmlns:a16="http://schemas.microsoft.com/office/drawing/2014/main" id="{4EF32EED-7AB4-42A6-B6A8-0B81E9F58714}"/>
              </a:ext>
            </a:extLst>
          </p:cNvPr>
          <p:cNvSpPr/>
          <p:nvPr/>
        </p:nvSpPr>
        <p:spPr>
          <a:xfrm rot="20429148">
            <a:off x="5297445" y="5336011"/>
            <a:ext cx="818648" cy="276999"/>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algn="ctr">
              <a:spcAft>
                <a:spcPts val="600"/>
              </a:spcAft>
            </a:pPr>
            <a:r>
              <a:rPr lang="en-GB" sz="1200" dirty="0">
                <a:solidFill>
                  <a:schemeClr val="tx1">
                    <a:lumMod val="85000"/>
                    <a:lumOff val="15000"/>
                  </a:schemeClr>
                </a:solidFill>
                <a:latin typeface="Arial" panose="020B0604020202020204" pitchFamily="34" charset="0"/>
                <a:cs typeface="Arial" panose="020B0604020202020204" pitchFamily="34" charset="0"/>
              </a:rPr>
              <a:t>STEAM</a:t>
            </a:r>
          </a:p>
        </p:txBody>
      </p:sp>
      <p:sp>
        <p:nvSpPr>
          <p:cNvPr id="41" name="Rectangle 40">
            <a:extLst>
              <a:ext uri="{FF2B5EF4-FFF2-40B4-BE49-F238E27FC236}">
                <a16:creationId xmlns:a16="http://schemas.microsoft.com/office/drawing/2014/main" id="{8FA57E36-0E69-453F-891A-43679FE8FA22}"/>
              </a:ext>
            </a:extLst>
          </p:cNvPr>
          <p:cNvSpPr/>
          <p:nvPr/>
        </p:nvSpPr>
        <p:spPr>
          <a:xfrm>
            <a:off x="6333926" y="5313297"/>
            <a:ext cx="1683313" cy="276999"/>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algn="ctr">
              <a:spcAft>
                <a:spcPts val="600"/>
              </a:spcAft>
            </a:pPr>
            <a:r>
              <a:rPr lang="en-GB" sz="1200" dirty="0">
                <a:solidFill>
                  <a:schemeClr val="tx1">
                    <a:lumMod val="85000"/>
                    <a:lumOff val="15000"/>
                  </a:schemeClr>
                </a:solidFill>
                <a:latin typeface="Arial" panose="020B0604020202020204" pitchFamily="34" charset="0"/>
                <a:cs typeface="Arial" panose="020B0604020202020204" pitchFamily="34" charset="0"/>
              </a:rPr>
              <a:t>New IVET degrees</a:t>
            </a:r>
          </a:p>
        </p:txBody>
      </p:sp>
      <p:grpSp>
        <p:nvGrpSpPr>
          <p:cNvPr id="2" name="Group 1">
            <a:extLst>
              <a:ext uri="{FF2B5EF4-FFF2-40B4-BE49-F238E27FC236}">
                <a16:creationId xmlns:a16="http://schemas.microsoft.com/office/drawing/2014/main" id="{7E347439-4D6F-48E5-A8D8-AB2B75C4CB91}"/>
              </a:ext>
            </a:extLst>
          </p:cNvPr>
          <p:cNvGrpSpPr/>
          <p:nvPr/>
        </p:nvGrpSpPr>
        <p:grpSpPr>
          <a:xfrm>
            <a:off x="7683470" y="266884"/>
            <a:ext cx="3217330" cy="1001876"/>
            <a:chOff x="4136690" y="2979591"/>
            <a:chExt cx="2811007" cy="1001876"/>
          </a:xfrm>
        </p:grpSpPr>
        <p:sp>
          <p:nvSpPr>
            <p:cNvPr id="25" name="Rectangle 24">
              <a:extLst>
                <a:ext uri="{FF2B5EF4-FFF2-40B4-BE49-F238E27FC236}">
                  <a16:creationId xmlns:a16="http://schemas.microsoft.com/office/drawing/2014/main" id="{AEBB16BC-16AA-4C5C-B147-CEE027F9E01F}"/>
                </a:ext>
              </a:extLst>
            </p:cNvPr>
            <p:cNvSpPr/>
            <p:nvPr/>
          </p:nvSpPr>
          <p:spPr>
            <a:xfrm>
              <a:off x="5568255" y="2979591"/>
              <a:ext cx="1379442" cy="27699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182563" algn="ctr">
                <a:spcAft>
                  <a:spcPts val="600"/>
                </a:spcAft>
              </a:pPr>
              <a:r>
                <a:rPr lang="en-GB" sz="1200" dirty="0">
                  <a:solidFill>
                    <a:schemeClr val="tx1">
                      <a:lumMod val="85000"/>
                      <a:lumOff val="15000"/>
                    </a:schemeClr>
                  </a:solidFill>
                  <a:latin typeface="Arial" panose="020B0604020202020204" pitchFamily="34" charset="0"/>
                  <a:cs typeface="Arial" panose="020B0604020202020204" pitchFamily="34" charset="0"/>
                </a:rPr>
                <a:t>AI strategy</a:t>
              </a:r>
            </a:p>
          </p:txBody>
        </p:sp>
        <p:sp>
          <p:nvSpPr>
            <p:cNvPr id="42" name="Rectangle 41">
              <a:extLst>
                <a:ext uri="{FF2B5EF4-FFF2-40B4-BE49-F238E27FC236}">
                  <a16:creationId xmlns:a16="http://schemas.microsoft.com/office/drawing/2014/main" id="{B8356F16-5EF4-41E6-A4D0-5F0E4006E956}"/>
                </a:ext>
              </a:extLst>
            </p:cNvPr>
            <p:cNvSpPr/>
            <p:nvPr/>
          </p:nvSpPr>
          <p:spPr>
            <a:xfrm>
              <a:off x="4315348" y="3704468"/>
              <a:ext cx="1926838" cy="27699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182563" algn="ctr">
                <a:spcAft>
                  <a:spcPts val="600"/>
                </a:spcAft>
              </a:pPr>
              <a:r>
                <a:rPr lang="en-GB" sz="1200" dirty="0">
                  <a:solidFill>
                    <a:schemeClr val="tx1">
                      <a:lumMod val="85000"/>
                      <a:lumOff val="15000"/>
                    </a:schemeClr>
                  </a:solidFill>
                  <a:latin typeface="Arial" panose="020B0604020202020204" pitchFamily="34" charset="0"/>
                  <a:cs typeface="Arial" panose="020B0604020202020204" pitchFamily="34" charset="0"/>
                </a:rPr>
                <a:t>AuroraAI network</a:t>
              </a:r>
            </a:p>
          </p:txBody>
        </p:sp>
        <p:sp>
          <p:nvSpPr>
            <p:cNvPr id="43" name="Rectangle 42">
              <a:extLst>
                <a:ext uri="{FF2B5EF4-FFF2-40B4-BE49-F238E27FC236}">
                  <a16:creationId xmlns:a16="http://schemas.microsoft.com/office/drawing/2014/main" id="{31FDFE83-757B-4B5C-808D-97289F1D1055}"/>
                </a:ext>
              </a:extLst>
            </p:cNvPr>
            <p:cNvSpPr/>
            <p:nvPr/>
          </p:nvSpPr>
          <p:spPr>
            <a:xfrm>
              <a:off x="4136690" y="3347782"/>
              <a:ext cx="2342280" cy="27699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182563" algn="ctr">
                <a:spcAft>
                  <a:spcPts val="600"/>
                </a:spcAft>
              </a:pPr>
              <a:r>
                <a:rPr lang="en-GB" sz="1200" dirty="0">
                  <a:solidFill>
                    <a:schemeClr val="tx1">
                      <a:lumMod val="85000"/>
                      <a:lumOff val="15000"/>
                    </a:schemeClr>
                  </a:solidFill>
                  <a:latin typeface="Arial" panose="020B0604020202020204" pitchFamily="34" charset="0"/>
                  <a:cs typeface="Arial" panose="020B0604020202020204" pitchFamily="34" charset="0"/>
                </a:rPr>
                <a:t>AI observatories</a:t>
              </a:r>
            </a:p>
          </p:txBody>
        </p:sp>
      </p:grpSp>
      <p:grpSp>
        <p:nvGrpSpPr>
          <p:cNvPr id="3" name="Group 2">
            <a:extLst>
              <a:ext uri="{FF2B5EF4-FFF2-40B4-BE49-F238E27FC236}">
                <a16:creationId xmlns:a16="http://schemas.microsoft.com/office/drawing/2014/main" id="{95BD52C9-BA1D-4EE6-B140-F01A50B5CB12}"/>
              </a:ext>
            </a:extLst>
          </p:cNvPr>
          <p:cNvGrpSpPr/>
          <p:nvPr/>
        </p:nvGrpSpPr>
        <p:grpSpPr>
          <a:xfrm>
            <a:off x="3036935" y="5329999"/>
            <a:ext cx="2297427" cy="682741"/>
            <a:chOff x="1076724" y="5226142"/>
            <a:chExt cx="2007281" cy="682741"/>
          </a:xfrm>
        </p:grpSpPr>
        <p:sp>
          <p:nvSpPr>
            <p:cNvPr id="3075" name="Rectangle 3074">
              <a:extLst>
                <a:ext uri="{FF2B5EF4-FFF2-40B4-BE49-F238E27FC236}">
                  <a16:creationId xmlns:a16="http://schemas.microsoft.com/office/drawing/2014/main" id="{CA597EEA-5A9A-414D-8071-CC1133001C91}"/>
                </a:ext>
              </a:extLst>
            </p:cNvPr>
            <p:cNvSpPr/>
            <p:nvPr/>
          </p:nvSpPr>
          <p:spPr>
            <a:xfrm>
              <a:off x="1496712" y="5226142"/>
              <a:ext cx="1167306" cy="276999"/>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algn="ctr">
                <a:spcAft>
                  <a:spcPts val="600"/>
                </a:spcAft>
              </a:pPr>
              <a:r>
                <a:rPr lang="en-GB" sz="1200" dirty="0">
                  <a:solidFill>
                    <a:schemeClr val="tx1">
                      <a:lumMod val="85000"/>
                      <a:lumOff val="15000"/>
                    </a:schemeClr>
                  </a:solidFill>
                  <a:latin typeface="Arial" panose="020B0604020202020204" pitchFamily="34" charset="0"/>
                  <a:cs typeface="Arial" panose="020B0604020202020204" pitchFamily="34" charset="0"/>
                </a:rPr>
                <a:t>Right to CVET</a:t>
              </a:r>
            </a:p>
          </p:txBody>
        </p:sp>
        <p:sp>
          <p:nvSpPr>
            <p:cNvPr id="23" name="Rectangle 22">
              <a:extLst>
                <a:ext uri="{FF2B5EF4-FFF2-40B4-BE49-F238E27FC236}">
                  <a16:creationId xmlns:a16="http://schemas.microsoft.com/office/drawing/2014/main" id="{85CBC0FE-32C0-45DA-BAA0-93F1E27A58BA}"/>
                </a:ext>
              </a:extLst>
            </p:cNvPr>
            <p:cNvSpPr/>
            <p:nvPr/>
          </p:nvSpPr>
          <p:spPr>
            <a:xfrm>
              <a:off x="1076724" y="5631884"/>
              <a:ext cx="2007281" cy="276999"/>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algn="ctr">
                <a:spcAft>
                  <a:spcPts val="600"/>
                </a:spcAft>
              </a:pPr>
              <a:r>
                <a:rPr lang="en-GB" sz="1200" dirty="0">
                  <a:solidFill>
                    <a:schemeClr val="tx1">
                      <a:lumMod val="85000"/>
                      <a:lumOff val="15000"/>
                    </a:schemeClr>
                  </a:solidFill>
                  <a:latin typeface="Arial" panose="020B0604020202020204" pitchFamily="34" charset="0"/>
                  <a:cs typeface="Arial" panose="020B0604020202020204" pitchFamily="34" charset="0"/>
                </a:rPr>
                <a:t>National retraining scheme</a:t>
              </a:r>
            </a:p>
          </p:txBody>
        </p:sp>
      </p:grpSp>
      <p:cxnSp>
        <p:nvCxnSpPr>
          <p:cNvPr id="7" name="Straight Arrow Connector 6">
            <a:extLst>
              <a:ext uri="{FF2B5EF4-FFF2-40B4-BE49-F238E27FC236}">
                <a16:creationId xmlns:a16="http://schemas.microsoft.com/office/drawing/2014/main" id="{1B1A899F-08D0-4332-9353-3F3413CDDA8B}"/>
              </a:ext>
            </a:extLst>
          </p:cNvPr>
          <p:cNvCxnSpPr/>
          <p:nvPr/>
        </p:nvCxnSpPr>
        <p:spPr>
          <a:xfrm flipV="1">
            <a:off x="3517631" y="842948"/>
            <a:ext cx="3993512" cy="1190052"/>
          </a:xfrm>
          <a:prstGeom prst="straightConnector1">
            <a:avLst/>
          </a:prstGeom>
          <a:ln>
            <a:prstDash val="dash"/>
            <a:tailEnd type="triangle"/>
          </a:ln>
        </p:spPr>
        <p:style>
          <a:lnRef idx="2">
            <a:schemeClr val="accent5"/>
          </a:lnRef>
          <a:fillRef idx="0">
            <a:schemeClr val="accent5"/>
          </a:fillRef>
          <a:effectRef idx="1">
            <a:schemeClr val="accent5"/>
          </a:effectRef>
          <a:fontRef idx="minor">
            <a:schemeClr val="tx1"/>
          </a:fontRef>
        </p:style>
      </p:cxnSp>
      <p:cxnSp>
        <p:nvCxnSpPr>
          <p:cNvPr id="9" name="Straight Arrow Connector 8">
            <a:extLst>
              <a:ext uri="{FF2B5EF4-FFF2-40B4-BE49-F238E27FC236}">
                <a16:creationId xmlns:a16="http://schemas.microsoft.com/office/drawing/2014/main" id="{7EE740F1-5B18-4FD0-8A97-A435A6C6F617}"/>
              </a:ext>
            </a:extLst>
          </p:cNvPr>
          <p:cNvCxnSpPr/>
          <p:nvPr/>
        </p:nvCxnSpPr>
        <p:spPr>
          <a:xfrm flipV="1">
            <a:off x="3409406" y="2309999"/>
            <a:ext cx="3237399" cy="361089"/>
          </a:xfrm>
          <a:prstGeom prst="straightConnector1">
            <a:avLst/>
          </a:prstGeom>
          <a:ln>
            <a:prstDash val="lgDashDot"/>
            <a:tailEnd type="triangle"/>
          </a:ln>
        </p:spPr>
        <p:style>
          <a:lnRef idx="2">
            <a:schemeClr val="accent5"/>
          </a:lnRef>
          <a:fillRef idx="0">
            <a:schemeClr val="accent5"/>
          </a:fillRef>
          <a:effectRef idx="1">
            <a:schemeClr val="accent5"/>
          </a:effectRef>
          <a:fontRef idx="minor">
            <a:schemeClr val="tx1"/>
          </a:fontRef>
        </p:style>
      </p:cxnSp>
      <p:cxnSp>
        <p:nvCxnSpPr>
          <p:cNvPr id="15" name="Straight Arrow Connector 14">
            <a:extLst>
              <a:ext uri="{FF2B5EF4-FFF2-40B4-BE49-F238E27FC236}">
                <a16:creationId xmlns:a16="http://schemas.microsoft.com/office/drawing/2014/main" id="{0C7097B4-F9A3-490A-9FA7-C6F3BAC552D8}"/>
              </a:ext>
            </a:extLst>
          </p:cNvPr>
          <p:cNvCxnSpPr>
            <a:cxnSpLocks/>
          </p:cNvCxnSpPr>
          <p:nvPr/>
        </p:nvCxnSpPr>
        <p:spPr>
          <a:xfrm>
            <a:off x="3971109" y="3291614"/>
            <a:ext cx="1894114" cy="0"/>
          </a:xfrm>
          <a:prstGeom prst="straightConnector1">
            <a:avLst/>
          </a:prstGeom>
          <a:ln>
            <a:prstDash val="lgDashDotDot"/>
            <a:tailEnd type="triangle"/>
          </a:ln>
        </p:spPr>
        <p:style>
          <a:lnRef idx="2">
            <a:schemeClr val="accent5"/>
          </a:lnRef>
          <a:fillRef idx="0">
            <a:schemeClr val="accent5"/>
          </a:fillRef>
          <a:effectRef idx="1">
            <a:schemeClr val="accent5"/>
          </a:effectRef>
          <a:fontRef idx="minor">
            <a:schemeClr val="tx1"/>
          </a:fontRef>
        </p:style>
      </p:cxnSp>
      <p:cxnSp>
        <p:nvCxnSpPr>
          <p:cNvPr id="19" name="Straight Arrow Connector 18">
            <a:extLst>
              <a:ext uri="{FF2B5EF4-FFF2-40B4-BE49-F238E27FC236}">
                <a16:creationId xmlns:a16="http://schemas.microsoft.com/office/drawing/2014/main" id="{9678BB66-70F8-46B4-B87B-AE1FD6F558AB}"/>
              </a:ext>
            </a:extLst>
          </p:cNvPr>
          <p:cNvCxnSpPr>
            <a:cxnSpLocks/>
          </p:cNvCxnSpPr>
          <p:nvPr/>
        </p:nvCxnSpPr>
        <p:spPr>
          <a:xfrm>
            <a:off x="3036935" y="3944983"/>
            <a:ext cx="2083705" cy="241930"/>
          </a:xfrm>
          <a:prstGeom prst="straightConnector1">
            <a:avLst/>
          </a:prstGeom>
          <a:ln>
            <a:prstDash val="lgDashDot"/>
            <a:tailEnd type="triangle"/>
          </a:ln>
        </p:spPr>
        <p:style>
          <a:lnRef idx="2">
            <a:schemeClr val="accent5"/>
          </a:lnRef>
          <a:fillRef idx="0">
            <a:schemeClr val="accent5"/>
          </a:fillRef>
          <a:effectRef idx="1">
            <a:schemeClr val="accent5"/>
          </a:effectRef>
          <a:fontRef idx="minor">
            <a:schemeClr val="tx1"/>
          </a:fontRef>
        </p:style>
      </p:cxnSp>
      <p:cxnSp>
        <p:nvCxnSpPr>
          <p:cNvPr id="21" name="Straight Arrow Connector 20">
            <a:extLst>
              <a:ext uri="{FF2B5EF4-FFF2-40B4-BE49-F238E27FC236}">
                <a16:creationId xmlns:a16="http://schemas.microsoft.com/office/drawing/2014/main" id="{D9A2084E-6AE7-422A-A6DB-66D90A48A1BB}"/>
              </a:ext>
            </a:extLst>
          </p:cNvPr>
          <p:cNvCxnSpPr>
            <a:cxnSpLocks/>
          </p:cNvCxnSpPr>
          <p:nvPr/>
        </p:nvCxnSpPr>
        <p:spPr>
          <a:xfrm>
            <a:off x="3517631" y="4663440"/>
            <a:ext cx="1603009" cy="378823"/>
          </a:xfrm>
          <a:prstGeom prst="straightConnector1">
            <a:avLst/>
          </a:prstGeom>
          <a:ln>
            <a:prstDash val="lgDashDot"/>
            <a:tailEnd type="triangle"/>
          </a:ln>
        </p:spPr>
        <p:style>
          <a:lnRef idx="2">
            <a:schemeClr val="accent5"/>
          </a:lnRef>
          <a:fillRef idx="0">
            <a:schemeClr val="accent5"/>
          </a:fillRef>
          <a:effectRef idx="1">
            <a:schemeClr val="accent5"/>
          </a:effectRef>
          <a:fontRef idx="minor">
            <a:schemeClr val="tx1"/>
          </a:fontRef>
        </p:style>
      </p:cxnSp>
      <p:cxnSp>
        <p:nvCxnSpPr>
          <p:cNvPr id="24" name="Straight Arrow Connector 23">
            <a:extLst>
              <a:ext uri="{FF2B5EF4-FFF2-40B4-BE49-F238E27FC236}">
                <a16:creationId xmlns:a16="http://schemas.microsoft.com/office/drawing/2014/main" id="{FD77B587-985B-4C8A-8AD0-24FFFAD64E00}"/>
              </a:ext>
            </a:extLst>
          </p:cNvPr>
          <p:cNvCxnSpPr>
            <a:cxnSpLocks/>
          </p:cNvCxnSpPr>
          <p:nvPr/>
        </p:nvCxnSpPr>
        <p:spPr>
          <a:xfrm>
            <a:off x="2106444" y="5474510"/>
            <a:ext cx="687932" cy="310413"/>
          </a:xfrm>
          <a:prstGeom prst="straightConnector1">
            <a:avLst/>
          </a:prstGeom>
          <a:ln>
            <a:prstDash val="lgDash"/>
            <a:tailEnd type="triangle"/>
          </a:ln>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819480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4" descr="Graphical user interface, text, application, chat or text message&#10;&#10;Description automatically generated">
            <a:hlinkClick r:id="rId3"/>
            <a:extLst>
              <a:ext uri="{FF2B5EF4-FFF2-40B4-BE49-F238E27FC236}">
                <a16:creationId xmlns:a16="http://schemas.microsoft.com/office/drawing/2014/main" id="{CF2BA8A9-D3F2-478E-A3A2-5FAC62636424}"/>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256458" y="1141399"/>
            <a:ext cx="4839542" cy="3313606"/>
          </a:xfrm>
          <a:prstGeom prst="rect">
            <a:avLst/>
          </a:prstGeom>
        </p:spPr>
      </p:pic>
      <p:sp>
        <p:nvSpPr>
          <p:cNvPr id="18" name="TextBox 17">
            <a:extLst>
              <a:ext uri="{FF2B5EF4-FFF2-40B4-BE49-F238E27FC236}">
                <a16:creationId xmlns:a16="http://schemas.microsoft.com/office/drawing/2014/main" id="{2A2CFA4C-FF43-47FE-A02B-D1FA82CF7478}"/>
              </a:ext>
            </a:extLst>
          </p:cNvPr>
          <p:cNvSpPr txBox="1"/>
          <p:nvPr/>
        </p:nvSpPr>
        <p:spPr>
          <a:xfrm>
            <a:off x="242279" y="4845647"/>
            <a:ext cx="9165021" cy="954749"/>
          </a:xfrm>
          <a:prstGeom prst="rect">
            <a:avLst/>
          </a:prstGeom>
          <a:noFill/>
        </p:spPr>
        <p:txBody>
          <a:bodyPr wrap="square" rtlCol="0">
            <a:spAutoFit/>
          </a:bodyPr>
          <a:lstStyle/>
          <a:p>
            <a:pPr marL="342900" lvl="0" indent="-342900">
              <a:lnSpc>
                <a:spcPct val="107000"/>
              </a:lnSpc>
              <a:spcBef>
                <a:spcPts val="600"/>
              </a:spcBef>
              <a:spcAft>
                <a:spcPts val="600"/>
              </a:spcAft>
              <a:buFont typeface="Symbol" panose="05050102010706020507" pitchFamily="18" charset="2"/>
              <a:buChar char=""/>
            </a:pPr>
            <a:r>
              <a:rPr kumimoji="0" lang="en-GB" sz="2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Drawn from 29 </a:t>
            </a:r>
            <a:r>
              <a:rPr lang="en-GB" sz="2200" dirty="0" err="1">
                <a:solidFill>
                  <a:prstClr val="black"/>
                </a:solidFill>
                <a:latin typeface="Arial" panose="020B0604020202020204" pitchFamily="34" charset="0"/>
                <a:ea typeface="Calibri" panose="020F0502020204030204" pitchFamily="34" charset="0"/>
                <a:cs typeface="Arial" panose="020B0604020202020204" pitchFamily="34" charset="0"/>
              </a:rPr>
              <a:t>ReferNet</a:t>
            </a:r>
            <a:r>
              <a:rPr lang="en-GB" sz="22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kumimoji="0" lang="en-GB" sz="2200" b="0" i="0" u="sng" strike="noStrike" kern="1200" cap="none" spc="0" normalizeH="0" baseline="0" noProof="0" dirty="0">
                <a:ln>
                  <a:noFill/>
                </a:ln>
                <a:solidFill>
                  <a:srgbClr val="0563C1"/>
                </a:solidFill>
                <a:effectLst/>
                <a:uLnTx/>
                <a:uFillTx/>
                <a:latin typeface="Arial" panose="020B0604020202020204" pitchFamily="34" charset="0"/>
                <a:ea typeface="Calibri" panose="020F0502020204030204" pitchFamily="34" charset="0"/>
                <a:cs typeface="Arial" panose="020B0604020202020204" pitchFamily="34" charset="0"/>
                <a:hlinkClick r:id="rId5"/>
              </a:rPr>
              <a:t>country reports</a:t>
            </a:r>
            <a:r>
              <a:rPr kumimoji="0" lang="en-GB" sz="2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endParaRPr lang="en-GB" sz="22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marL="342900" lvl="0" indent="-342900">
              <a:lnSpc>
                <a:spcPct val="107000"/>
              </a:lnSpc>
              <a:spcBef>
                <a:spcPts val="600"/>
              </a:spcBef>
              <a:spcAft>
                <a:spcPts val="600"/>
              </a:spcAft>
              <a:buFont typeface="Symbol" panose="05050102010706020507" pitchFamily="18" charset="2"/>
              <a:buChar char=""/>
            </a:pPr>
            <a:r>
              <a:rPr lang="en-GB" sz="2200" dirty="0">
                <a:latin typeface="Arial" panose="020B0604020202020204" pitchFamily="34" charset="0"/>
                <a:ea typeface="Calibri" panose="020F0502020204030204" pitchFamily="34" charset="0"/>
                <a:cs typeface="Arial" panose="020B0604020202020204" pitchFamily="34" charset="0"/>
              </a:rPr>
              <a:t>New European VET Teachers Survey (EVTS)</a:t>
            </a:r>
            <a:endParaRPr kumimoji="0" lang="en-GB" sz="2200" b="0" i="0" strike="noStrike" kern="1200" cap="none" spc="0" normalizeH="0" baseline="0" noProof="0" dirty="0">
              <a:ln>
                <a:noFill/>
              </a:ln>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5729A75A-F950-5557-164E-55B6C05B9EF8}"/>
              </a:ext>
            </a:extLst>
          </p:cNvPr>
          <p:cNvPicPr>
            <a:picLocks noChangeAspect="1"/>
          </p:cNvPicPr>
          <p:nvPr/>
        </p:nvPicPr>
        <p:blipFill rotWithShape="1">
          <a:blip r:embed="rId6"/>
          <a:srcRect l="63283" t="22422" r="-1157" b="3704"/>
          <a:stretch/>
        </p:blipFill>
        <p:spPr>
          <a:xfrm>
            <a:off x="7592732" y="721843"/>
            <a:ext cx="4222259" cy="5701695"/>
          </a:xfrm>
          <a:prstGeom prst="rect">
            <a:avLst/>
          </a:prstGeom>
        </p:spPr>
      </p:pic>
      <p:sp>
        <p:nvSpPr>
          <p:cNvPr id="9" name="Title 4">
            <a:extLst>
              <a:ext uri="{FF2B5EF4-FFF2-40B4-BE49-F238E27FC236}">
                <a16:creationId xmlns:a16="http://schemas.microsoft.com/office/drawing/2014/main" id="{0A395D55-85CF-9188-E724-DC512B1E9868}"/>
              </a:ext>
            </a:extLst>
          </p:cNvPr>
          <p:cNvSpPr txBox="1">
            <a:spLocks/>
          </p:cNvSpPr>
          <p:nvPr/>
        </p:nvSpPr>
        <p:spPr>
          <a:xfrm>
            <a:off x="694302" y="343557"/>
            <a:ext cx="9472837" cy="576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b="1" dirty="0">
                <a:solidFill>
                  <a:prstClr val="black">
                    <a:lumMod val="85000"/>
                    <a:lumOff val="15000"/>
                  </a:prstClr>
                </a:solidFill>
                <a:latin typeface="Arial" panose="020B0604020202020204" pitchFamily="34" charset="0"/>
                <a:cs typeface="Arial" panose="020B0604020202020204" pitchFamily="34" charset="0"/>
              </a:rPr>
              <a:t>Training teachers for </a:t>
            </a:r>
            <a:r>
              <a:rPr lang="en-GB" sz="3200" b="1" dirty="0">
                <a:solidFill>
                  <a:srgbClr val="009CFA"/>
                </a:solidFill>
                <a:latin typeface="Arial" panose="020B0604020202020204" pitchFamily="34" charset="0"/>
                <a:cs typeface="Arial" panose="020B0604020202020204" pitchFamily="34" charset="0"/>
              </a:rPr>
              <a:t>digital future</a:t>
            </a:r>
            <a:endParaRPr lang="en-GB" sz="2400" b="1" dirty="0">
              <a:solidFill>
                <a:srgbClr val="009CFA"/>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04849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F73385-79B8-43A7-24E5-E02E197B421B}"/>
              </a:ext>
            </a:extLst>
          </p:cNvPr>
          <p:cNvPicPr>
            <a:picLocks noChangeAspect="1"/>
          </p:cNvPicPr>
          <p:nvPr/>
        </p:nvPicPr>
        <p:blipFill>
          <a:blip r:embed="rId3"/>
          <a:stretch>
            <a:fillRect/>
          </a:stretch>
        </p:blipFill>
        <p:spPr>
          <a:xfrm>
            <a:off x="0" y="-15678"/>
            <a:ext cx="12198493" cy="6863852"/>
          </a:xfrm>
          <a:prstGeom prst="rect">
            <a:avLst/>
          </a:prstGeom>
        </p:spPr>
      </p:pic>
      <p:sp>
        <p:nvSpPr>
          <p:cNvPr id="4" name="Title 3">
            <a:extLst>
              <a:ext uri="{FF2B5EF4-FFF2-40B4-BE49-F238E27FC236}">
                <a16:creationId xmlns:a16="http://schemas.microsoft.com/office/drawing/2014/main" id="{CDBEFDD8-B2F5-A74D-A30D-38D0EA385CE4}"/>
              </a:ext>
            </a:extLst>
          </p:cNvPr>
          <p:cNvSpPr>
            <a:spLocks noGrp="1"/>
          </p:cNvSpPr>
          <p:nvPr>
            <p:ph type="title"/>
          </p:nvPr>
        </p:nvSpPr>
        <p:spPr>
          <a:xfrm>
            <a:off x="738816" y="322433"/>
            <a:ext cx="10294942" cy="972825"/>
          </a:xfrm>
        </p:spPr>
        <p:txBody>
          <a:bodyPr>
            <a:noAutofit/>
          </a:bodyPr>
          <a:lstStyle/>
          <a:p>
            <a:pPr>
              <a:lnSpc>
                <a:spcPct val="100000"/>
              </a:lnSpc>
            </a:pPr>
            <a:r>
              <a:rPr lang="en-GB" altLang="en-US" dirty="0">
                <a:solidFill>
                  <a:schemeClr val="bg1"/>
                </a:solidFill>
                <a:ea typeface="ＭＳ Ｐゴシック" pitchFamily="34" charset="-128"/>
              </a:rPr>
              <a:t>Young workers need</a:t>
            </a:r>
            <a:br>
              <a:rPr lang="en-GB" altLang="en-US" dirty="0">
                <a:solidFill>
                  <a:schemeClr val="bg1"/>
                </a:solidFill>
                <a:ea typeface="ＭＳ Ｐゴシック" pitchFamily="34" charset="-128"/>
              </a:rPr>
            </a:br>
            <a:r>
              <a:rPr lang="en-GB" altLang="en-US" dirty="0">
                <a:solidFill>
                  <a:srgbClr val="FFC000"/>
                </a:solidFill>
                <a:ea typeface="ＭＳ Ｐゴシック" pitchFamily="34" charset="-128"/>
              </a:rPr>
              <a:t>apprenticeships for quality jobs</a:t>
            </a:r>
            <a:endParaRPr lang="en-GR" dirty="0">
              <a:solidFill>
                <a:srgbClr val="FFC000"/>
              </a:solidFill>
            </a:endParaRPr>
          </a:p>
        </p:txBody>
      </p:sp>
      <p:sp>
        <p:nvSpPr>
          <p:cNvPr id="35" name="Slide Number Placeholder 3">
            <a:extLst>
              <a:ext uri="{FF2B5EF4-FFF2-40B4-BE49-F238E27FC236}">
                <a16:creationId xmlns:a16="http://schemas.microsoft.com/office/drawing/2014/main" id="{267F33CC-0ACC-07F4-1E29-F3DBE7047A0D}"/>
              </a:ext>
            </a:extLst>
          </p:cNvPr>
          <p:cNvSpPr>
            <a:spLocks noGrp="1"/>
          </p:cNvSpPr>
          <p:nvPr>
            <p:ph type="sldNum" sz="quarter" idx="4"/>
          </p:nvPr>
        </p:nvSpPr>
        <p:spPr>
          <a:xfrm>
            <a:off x="11184565" y="6364883"/>
            <a:ext cx="758032" cy="365125"/>
          </a:xfrm>
        </p:spPr>
        <p:txBody>
          <a:bodyPr/>
          <a:lstStyle/>
          <a:p>
            <a:fld id="{79B35624-E6C7-4EAC-983E-474C00997AB4}" type="slidenum">
              <a:rPr lang="en-GB" smtClean="0">
                <a:solidFill>
                  <a:schemeClr val="bg1"/>
                </a:solidFill>
              </a:rPr>
              <a:pPr/>
              <a:t>9</a:t>
            </a:fld>
            <a:endParaRPr lang="en-GB" dirty="0">
              <a:solidFill>
                <a:schemeClr val="bg1"/>
              </a:solidFill>
            </a:endParaRPr>
          </a:p>
        </p:txBody>
      </p:sp>
      <p:grpSp>
        <p:nvGrpSpPr>
          <p:cNvPr id="32" name="Group 31">
            <a:extLst>
              <a:ext uri="{FF2B5EF4-FFF2-40B4-BE49-F238E27FC236}">
                <a16:creationId xmlns:a16="http://schemas.microsoft.com/office/drawing/2014/main" id="{C2124E47-B231-38C9-D9C8-B5EA494DE2C6}"/>
              </a:ext>
            </a:extLst>
          </p:cNvPr>
          <p:cNvGrpSpPr/>
          <p:nvPr/>
        </p:nvGrpSpPr>
        <p:grpSpPr>
          <a:xfrm>
            <a:off x="-10160" y="6182320"/>
            <a:ext cx="1907247" cy="365125"/>
            <a:chOff x="10323379" y="5842227"/>
            <a:chExt cx="1907247" cy="365125"/>
          </a:xfrm>
        </p:grpSpPr>
        <p:sp>
          <p:nvSpPr>
            <p:cNvPr id="33" name="Rectangle 32">
              <a:extLst>
                <a:ext uri="{FF2B5EF4-FFF2-40B4-BE49-F238E27FC236}">
                  <a16:creationId xmlns:a16="http://schemas.microsoft.com/office/drawing/2014/main" id="{CA514389-2506-C16D-3B6D-C4451F9A84AF}"/>
                </a:ext>
              </a:extLst>
            </p:cNvPr>
            <p:cNvSpPr/>
            <p:nvPr/>
          </p:nvSpPr>
          <p:spPr>
            <a:xfrm>
              <a:off x="10323379" y="5842227"/>
              <a:ext cx="1907247" cy="365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4" name="Picture 2">
              <a:extLst>
                <a:ext uri="{FF2B5EF4-FFF2-40B4-BE49-F238E27FC236}">
                  <a16:creationId xmlns:a16="http://schemas.microsoft.com/office/drawing/2014/main" id="{CA1744C4-08DD-530D-7C52-E6273FD6DE1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10470944" y="5925121"/>
              <a:ext cx="1621084" cy="238125"/>
            </a:xfrm>
            <a:prstGeom prst="rect">
              <a:avLst/>
            </a:prstGeom>
            <a:noFill/>
            <a:extLst>
              <a:ext uri="{909E8E84-426E-40DD-AFC4-6F175D3DCCD1}">
                <a14:hiddenFill xmlns:a14="http://schemas.microsoft.com/office/drawing/2010/main">
                  <a:solidFill>
                    <a:srgbClr val="FFFFFF"/>
                  </a:solidFill>
                </a14:hiddenFill>
              </a:ext>
            </a:extLst>
          </p:spPr>
        </p:pic>
      </p:grpSp>
      <p:sp>
        <p:nvSpPr>
          <p:cNvPr id="42" name="Content Placeholder 2">
            <a:extLst>
              <a:ext uri="{FF2B5EF4-FFF2-40B4-BE49-F238E27FC236}">
                <a16:creationId xmlns:a16="http://schemas.microsoft.com/office/drawing/2014/main" id="{C4397DF2-13FA-4911-97C8-EBAABCC06AB5}"/>
              </a:ext>
            </a:extLst>
          </p:cNvPr>
          <p:cNvSpPr txBox="1">
            <a:spLocks/>
          </p:cNvSpPr>
          <p:nvPr/>
        </p:nvSpPr>
        <p:spPr>
          <a:xfrm>
            <a:off x="8806530" y="1070836"/>
            <a:ext cx="2677886" cy="413488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just">
              <a:spcAft>
                <a:spcPts val="600"/>
              </a:spcAft>
            </a:pPr>
            <a:endParaRPr lang="en-GB" sz="2000" dirty="0">
              <a:solidFill>
                <a:schemeClr val="bg1"/>
              </a:solidFill>
              <a:latin typeface="Arial" panose="020B0604020202020204" pitchFamily="34" charset="0"/>
              <a:cs typeface="Arial" panose="020B0604020202020204" pitchFamily="34" charset="0"/>
              <a:sym typeface="Wingdings" panose="05000000000000000000" pitchFamily="2" charset="2"/>
            </a:endParaRPr>
          </a:p>
        </p:txBody>
      </p:sp>
      <p:sp>
        <p:nvSpPr>
          <p:cNvPr id="3" name="TextBox 2">
            <a:extLst>
              <a:ext uri="{FF2B5EF4-FFF2-40B4-BE49-F238E27FC236}">
                <a16:creationId xmlns:a16="http://schemas.microsoft.com/office/drawing/2014/main" id="{354EDC28-1DB0-4BF3-A57B-9692B3AA4497}"/>
              </a:ext>
            </a:extLst>
          </p:cNvPr>
          <p:cNvSpPr txBox="1"/>
          <p:nvPr/>
        </p:nvSpPr>
        <p:spPr>
          <a:xfrm>
            <a:off x="1562470" y="1758716"/>
            <a:ext cx="2582758" cy="369332"/>
          </a:xfrm>
          <a:prstGeom prst="rect">
            <a:avLst/>
          </a:prstGeom>
          <a:noFill/>
        </p:spPr>
        <p:txBody>
          <a:bodyPr wrap="none" rtlCol="0">
            <a:spAutoFit/>
          </a:bodyPr>
          <a:lstStyle/>
          <a:p>
            <a:r>
              <a:rPr lang="en-GB" b="1" dirty="0">
                <a:solidFill>
                  <a:schemeClr val="bg1"/>
                </a:solidFill>
                <a:latin typeface="Arial" panose="020B0604020202020204" pitchFamily="34" charset="0"/>
                <a:cs typeface="Arial" panose="020B0604020202020204" pitchFamily="34" charset="0"/>
              </a:rPr>
              <a:t>Jobs and skills match</a:t>
            </a:r>
          </a:p>
        </p:txBody>
      </p:sp>
      <p:sp>
        <p:nvSpPr>
          <p:cNvPr id="43" name="TextBox 42">
            <a:extLst>
              <a:ext uri="{FF2B5EF4-FFF2-40B4-BE49-F238E27FC236}">
                <a16:creationId xmlns:a16="http://schemas.microsoft.com/office/drawing/2014/main" id="{5FD44261-9BF1-4BA3-AF37-13D05BD359EE}"/>
              </a:ext>
            </a:extLst>
          </p:cNvPr>
          <p:cNvSpPr txBox="1"/>
          <p:nvPr/>
        </p:nvSpPr>
        <p:spPr>
          <a:xfrm>
            <a:off x="7520579" y="1758716"/>
            <a:ext cx="3634328" cy="369332"/>
          </a:xfrm>
          <a:prstGeom prst="rect">
            <a:avLst/>
          </a:prstGeom>
          <a:noFill/>
        </p:spPr>
        <p:txBody>
          <a:bodyPr wrap="none" rtlCol="0">
            <a:spAutoFit/>
          </a:bodyPr>
          <a:lstStyle/>
          <a:p>
            <a:r>
              <a:rPr lang="en-GB" b="1" dirty="0">
                <a:solidFill>
                  <a:schemeClr val="bg1"/>
                </a:solidFill>
                <a:latin typeface="Arial" panose="020B0604020202020204" pitchFamily="34" charset="0"/>
                <a:cs typeface="Arial" panose="020B0604020202020204" pitchFamily="34" charset="0"/>
              </a:rPr>
              <a:t>Digital skills, work and learning</a:t>
            </a:r>
          </a:p>
        </p:txBody>
      </p:sp>
      <p:sp>
        <p:nvSpPr>
          <p:cNvPr id="47" name="TextBox 46">
            <a:extLst>
              <a:ext uri="{FF2B5EF4-FFF2-40B4-BE49-F238E27FC236}">
                <a16:creationId xmlns:a16="http://schemas.microsoft.com/office/drawing/2014/main" id="{E28EE9AC-1A3A-433D-A10D-0431FADC5871}"/>
              </a:ext>
            </a:extLst>
          </p:cNvPr>
          <p:cNvSpPr txBox="1"/>
          <p:nvPr/>
        </p:nvSpPr>
        <p:spPr>
          <a:xfrm>
            <a:off x="7341326" y="6261840"/>
            <a:ext cx="4994572" cy="261610"/>
          </a:xfrm>
          <a:prstGeom prst="rect">
            <a:avLst/>
          </a:prstGeom>
          <a:noFill/>
        </p:spPr>
        <p:txBody>
          <a:bodyPr wrap="square">
            <a:spAutoFit/>
          </a:bodyPr>
          <a:lstStyle/>
          <a:p>
            <a:r>
              <a:rPr lang="en-GB" sz="1100" b="1" dirty="0">
                <a:solidFill>
                  <a:schemeClr val="bg1"/>
                </a:solidFill>
                <a:latin typeface="Arial" panose="020B0604020202020204" pitchFamily="34" charset="0"/>
                <a:cs typeface="Arial" panose="020B0604020202020204" pitchFamily="34" charset="0"/>
              </a:rPr>
              <a:t>Source: Cedefop 2</a:t>
            </a:r>
            <a:r>
              <a:rPr lang="en-GB" sz="1100" b="1" baseline="30000" dirty="0">
                <a:solidFill>
                  <a:schemeClr val="bg1"/>
                </a:solidFill>
                <a:latin typeface="Arial" panose="020B0604020202020204" pitchFamily="34" charset="0"/>
                <a:cs typeface="Arial" panose="020B0604020202020204" pitchFamily="34" charset="0"/>
              </a:rPr>
              <a:t>nd</a:t>
            </a:r>
            <a:r>
              <a:rPr lang="en-GB" sz="1100" b="1" dirty="0">
                <a:solidFill>
                  <a:schemeClr val="bg1"/>
                </a:solidFill>
                <a:latin typeface="Arial" panose="020B0604020202020204" pitchFamily="34" charset="0"/>
                <a:cs typeface="Arial" panose="020B0604020202020204" pitchFamily="34" charset="0"/>
              </a:rPr>
              <a:t> European Skills and Jobs Survey (2021)</a:t>
            </a:r>
          </a:p>
        </p:txBody>
      </p:sp>
      <p:graphicFrame>
        <p:nvGraphicFramePr>
          <p:cNvPr id="16" name="Chart 15">
            <a:extLst>
              <a:ext uri="{FF2B5EF4-FFF2-40B4-BE49-F238E27FC236}">
                <a16:creationId xmlns:a16="http://schemas.microsoft.com/office/drawing/2014/main" id="{13030DC1-1EEE-478B-90AB-157BEA05DC76}"/>
              </a:ext>
            </a:extLst>
          </p:cNvPr>
          <p:cNvGraphicFramePr>
            <a:graphicFrameLocks/>
          </p:cNvGraphicFramePr>
          <p:nvPr/>
        </p:nvGraphicFramePr>
        <p:xfrm>
          <a:off x="172798" y="2416451"/>
          <a:ext cx="6441361" cy="328569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hart 16">
            <a:extLst>
              <a:ext uri="{FF2B5EF4-FFF2-40B4-BE49-F238E27FC236}">
                <a16:creationId xmlns:a16="http://schemas.microsoft.com/office/drawing/2014/main" id="{6173B95E-3A46-404C-B776-D4DABCC976C8}"/>
              </a:ext>
            </a:extLst>
          </p:cNvPr>
          <p:cNvGraphicFramePr>
            <a:graphicFrameLocks/>
          </p:cNvGraphicFramePr>
          <p:nvPr/>
        </p:nvGraphicFramePr>
        <p:xfrm>
          <a:off x="6523470" y="2201100"/>
          <a:ext cx="5212080" cy="3954486"/>
        </p:xfrm>
        <a:graphic>
          <a:graphicData uri="http://schemas.openxmlformats.org/drawingml/2006/chart">
            <c:chart xmlns:c="http://schemas.openxmlformats.org/drawingml/2006/chart" xmlns:r="http://schemas.openxmlformats.org/officeDocument/2006/relationships" r:id="rId6"/>
          </a:graphicData>
        </a:graphic>
      </p:graphicFrame>
      <p:pic>
        <p:nvPicPr>
          <p:cNvPr id="18" name="Picture 17">
            <a:extLst>
              <a:ext uri="{FF2B5EF4-FFF2-40B4-BE49-F238E27FC236}">
                <a16:creationId xmlns:a16="http://schemas.microsoft.com/office/drawing/2014/main" id="{ED9A326D-CD01-4A96-ADC6-AACEED04C76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116615" y="256440"/>
            <a:ext cx="1151510" cy="1189894"/>
          </a:xfrm>
          <a:prstGeom prst="rect">
            <a:avLst/>
          </a:prstGeom>
        </p:spPr>
      </p:pic>
    </p:spTree>
    <p:extLst>
      <p:ext uri="{BB962C8B-B14F-4D97-AF65-F5344CB8AC3E}">
        <p14:creationId xmlns:p14="http://schemas.microsoft.com/office/powerpoint/2010/main" val="797999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picture containing background pattern&#10;&#10;Description automatically generated">
            <a:extLst>
              <a:ext uri="{FF2B5EF4-FFF2-40B4-BE49-F238E27FC236}">
                <a16:creationId xmlns:a16="http://schemas.microsoft.com/office/drawing/2014/main" id="{24F8B928-F3CB-46F2-A969-72C2C32FA6AC}"/>
              </a:ext>
            </a:extLst>
          </p:cNvPr>
          <p:cNvPicPr>
            <a:picLocks noChangeAspect="1"/>
          </p:cNvPicPr>
          <p:nvPr/>
        </p:nvPicPr>
        <p:blipFill rotWithShape="1">
          <a:blip r:embed="rId3">
            <a:lum bright="70000" contrast="-70000"/>
            <a:alphaModFix amt="50000"/>
            <a:extLst>
              <a:ext uri="{28A0092B-C50C-407E-A947-70E740481C1C}">
                <a14:useLocalDpi xmlns:a14="http://schemas.microsoft.com/office/drawing/2010/main" val="0"/>
              </a:ext>
            </a:extLst>
          </a:blip>
          <a:srcRect l="29358"/>
          <a:stretch/>
        </p:blipFill>
        <p:spPr>
          <a:xfrm>
            <a:off x="0" y="-1"/>
            <a:ext cx="12192000" cy="6753497"/>
          </a:xfrm>
          <a:prstGeom prst="rect">
            <a:avLst/>
          </a:prstGeom>
        </p:spPr>
      </p:pic>
      <p:sp>
        <p:nvSpPr>
          <p:cNvPr id="2" name="TextBox 6">
            <a:extLst>
              <a:ext uri="{FF2B5EF4-FFF2-40B4-BE49-F238E27FC236}">
                <a16:creationId xmlns:a16="http://schemas.microsoft.com/office/drawing/2014/main" id="{0407BF75-949F-4120-9E1F-1C24B9B13513}"/>
              </a:ext>
            </a:extLst>
          </p:cNvPr>
          <p:cNvSpPr txBox="1"/>
          <p:nvPr/>
        </p:nvSpPr>
        <p:spPr>
          <a:xfrm>
            <a:off x="2927648" y="1814017"/>
            <a:ext cx="7052373" cy="1451925"/>
          </a:xfrm>
          <a:prstGeom prst="rect">
            <a:avLst/>
          </a:prstGeom>
        </p:spPr>
        <p:txBody>
          <a:bodyPr lIns="0" tIns="18000" rIns="0" bIns="0" rtlCol="0" anchor="t"/>
          <a:lstStyle/>
          <a:p>
            <a:pPr>
              <a:buClr>
                <a:srgbClr val="FFED00"/>
              </a:buClr>
            </a:pPr>
            <a:r>
              <a:rPr lang="en-GB" sz="4400" dirty="0">
                <a:solidFill>
                  <a:schemeClr val="tx1">
                    <a:lumMod val="85000"/>
                    <a:lumOff val="15000"/>
                  </a:schemeClr>
                </a:solidFill>
                <a:latin typeface="Arial" panose="020B0604020202020204" pitchFamily="34" charset="0"/>
                <a:cs typeface="Arial" panose="020B0604020202020204" pitchFamily="34" charset="0"/>
              </a:rPr>
              <a:t>What is to be feared is not the </a:t>
            </a:r>
            <a:r>
              <a:rPr lang="en-GB" sz="4400" dirty="0">
                <a:solidFill>
                  <a:srgbClr val="009CFA"/>
                </a:solidFill>
                <a:latin typeface="Arial" panose="020B0604020202020204" pitchFamily="34" charset="0"/>
                <a:cs typeface="Arial" panose="020B0604020202020204" pitchFamily="34" charset="0"/>
              </a:rPr>
              <a:t>replacement</a:t>
            </a:r>
            <a:r>
              <a:rPr lang="el-GR" sz="4400" dirty="0">
                <a:solidFill>
                  <a:schemeClr val="tx1">
                    <a:lumMod val="85000"/>
                    <a:lumOff val="15000"/>
                  </a:schemeClr>
                </a:solidFill>
                <a:latin typeface="Arial" panose="020B0604020202020204" pitchFamily="34" charset="0"/>
                <a:cs typeface="Arial" panose="020B0604020202020204" pitchFamily="34" charset="0"/>
              </a:rPr>
              <a:t> </a:t>
            </a:r>
            <a:r>
              <a:rPr lang="en-GB" sz="4400" dirty="0">
                <a:solidFill>
                  <a:schemeClr val="tx1">
                    <a:lumMod val="85000"/>
                    <a:lumOff val="15000"/>
                  </a:schemeClr>
                </a:solidFill>
                <a:latin typeface="Arial" panose="020B0604020202020204" pitchFamily="34" charset="0"/>
                <a:cs typeface="Arial" panose="020B0604020202020204" pitchFamily="34" charset="0"/>
              </a:rPr>
              <a:t>of man from machines</a:t>
            </a:r>
            <a:r>
              <a:rPr lang="el-GR" sz="4400" dirty="0">
                <a:solidFill>
                  <a:schemeClr val="tx1">
                    <a:lumMod val="85000"/>
                    <a:lumOff val="15000"/>
                  </a:schemeClr>
                </a:solidFill>
                <a:latin typeface="Arial" panose="020B0604020202020204" pitchFamily="34" charset="0"/>
                <a:cs typeface="Arial" panose="020B0604020202020204" pitchFamily="34" charset="0"/>
              </a:rPr>
              <a:t>…</a:t>
            </a:r>
            <a:r>
              <a:rPr lang="en-GB" sz="4400" dirty="0">
                <a:solidFill>
                  <a:schemeClr val="tx1">
                    <a:lumMod val="85000"/>
                    <a:lumOff val="15000"/>
                  </a:schemeClr>
                </a:solidFill>
                <a:latin typeface="Arial" panose="020B0604020202020204" pitchFamily="34" charset="0"/>
                <a:cs typeface="Arial" panose="020B0604020202020204" pitchFamily="34" charset="0"/>
              </a:rPr>
              <a:t>but their treatment as </a:t>
            </a:r>
            <a:r>
              <a:rPr lang="en-GB" sz="4400" dirty="0">
                <a:solidFill>
                  <a:srgbClr val="009CFA"/>
                </a:solidFill>
                <a:latin typeface="Arial" panose="020B0604020202020204" pitchFamily="34" charset="0"/>
                <a:cs typeface="Arial" panose="020B0604020202020204" pitchFamily="34" charset="0"/>
              </a:rPr>
              <a:t>machines</a:t>
            </a:r>
            <a:r>
              <a:rPr lang="en-GB" sz="4400" dirty="0">
                <a:solidFill>
                  <a:schemeClr val="tx1">
                    <a:lumMod val="85000"/>
                    <a:lumOff val="15000"/>
                  </a:schemeClr>
                </a:solidFill>
                <a:latin typeface="Arial" panose="020B0604020202020204" pitchFamily="34" charset="0"/>
                <a:cs typeface="Arial" panose="020B0604020202020204" pitchFamily="34" charset="0"/>
              </a:rPr>
              <a:t>  </a:t>
            </a:r>
            <a:endParaRPr lang="en-GB" sz="4400" dirty="0">
              <a:solidFill>
                <a:srgbClr val="009CFA"/>
              </a:solidFill>
              <a:latin typeface="Arial" panose="020B0604020202020204" pitchFamily="34" charset="0"/>
              <a:cs typeface="Arial" panose="020B0604020202020204" pitchFamily="34" charset="0"/>
            </a:endParaRPr>
          </a:p>
        </p:txBody>
      </p:sp>
      <p:grpSp>
        <p:nvGrpSpPr>
          <p:cNvPr id="3" name="Group 6">
            <a:extLst>
              <a:ext uri="{FF2B5EF4-FFF2-40B4-BE49-F238E27FC236}">
                <a16:creationId xmlns:a16="http://schemas.microsoft.com/office/drawing/2014/main" id="{D1FF5EAB-CD17-44C2-B783-31884902B300}"/>
              </a:ext>
            </a:extLst>
          </p:cNvPr>
          <p:cNvGrpSpPr/>
          <p:nvPr/>
        </p:nvGrpSpPr>
        <p:grpSpPr>
          <a:xfrm>
            <a:off x="2161946" y="1387854"/>
            <a:ext cx="765702" cy="852325"/>
            <a:chOff x="392602" y="1984880"/>
            <a:chExt cx="495672" cy="576064"/>
          </a:xfrm>
        </p:grpSpPr>
        <p:cxnSp>
          <p:nvCxnSpPr>
            <p:cNvPr id="4" name="Straight Connector 7">
              <a:extLst>
                <a:ext uri="{FF2B5EF4-FFF2-40B4-BE49-F238E27FC236}">
                  <a16:creationId xmlns:a16="http://schemas.microsoft.com/office/drawing/2014/main" id="{DCFF2540-F5C3-4D2B-85B8-41D3D047FD3E}"/>
                </a:ext>
              </a:extLst>
            </p:cNvPr>
            <p:cNvCxnSpPr/>
            <p:nvPr/>
          </p:nvCxnSpPr>
          <p:spPr>
            <a:xfrm>
              <a:off x="395536" y="1984880"/>
              <a:ext cx="0" cy="576064"/>
            </a:xfrm>
            <a:prstGeom prst="line">
              <a:avLst/>
            </a:prstGeom>
            <a:ln w="19050">
              <a:solidFill>
                <a:srgbClr val="009CFA"/>
              </a:solidFill>
            </a:ln>
          </p:spPr>
          <p:style>
            <a:lnRef idx="1">
              <a:schemeClr val="accent1"/>
            </a:lnRef>
            <a:fillRef idx="0">
              <a:schemeClr val="accent1"/>
            </a:fillRef>
            <a:effectRef idx="0">
              <a:schemeClr val="accent1"/>
            </a:effectRef>
            <a:fontRef idx="minor">
              <a:schemeClr val="tx1"/>
            </a:fontRef>
          </p:style>
        </p:cxnSp>
        <p:cxnSp>
          <p:nvCxnSpPr>
            <p:cNvPr id="5" name="Straight Connector 8">
              <a:extLst>
                <a:ext uri="{FF2B5EF4-FFF2-40B4-BE49-F238E27FC236}">
                  <a16:creationId xmlns:a16="http://schemas.microsoft.com/office/drawing/2014/main" id="{83D65757-7880-40EE-90EF-E8C171301C44}"/>
                </a:ext>
              </a:extLst>
            </p:cNvPr>
            <p:cNvCxnSpPr/>
            <p:nvPr/>
          </p:nvCxnSpPr>
          <p:spPr>
            <a:xfrm flipH="1">
              <a:off x="392602" y="1988840"/>
              <a:ext cx="495672" cy="0"/>
            </a:xfrm>
            <a:prstGeom prst="line">
              <a:avLst/>
            </a:prstGeom>
            <a:ln w="19050">
              <a:solidFill>
                <a:srgbClr val="009CFA"/>
              </a:solidFill>
            </a:ln>
          </p:spPr>
          <p:style>
            <a:lnRef idx="1">
              <a:schemeClr val="accent1"/>
            </a:lnRef>
            <a:fillRef idx="0">
              <a:schemeClr val="accent1"/>
            </a:fillRef>
            <a:effectRef idx="0">
              <a:schemeClr val="accent1"/>
            </a:effectRef>
            <a:fontRef idx="minor">
              <a:schemeClr val="tx1"/>
            </a:fontRef>
          </p:style>
        </p:cxnSp>
      </p:grpSp>
      <p:grpSp>
        <p:nvGrpSpPr>
          <p:cNvPr id="6" name="Group 10">
            <a:extLst>
              <a:ext uri="{FF2B5EF4-FFF2-40B4-BE49-F238E27FC236}">
                <a16:creationId xmlns:a16="http://schemas.microsoft.com/office/drawing/2014/main" id="{69FAFA1C-117C-4A4F-BE25-C5138C2E9B09}"/>
              </a:ext>
            </a:extLst>
          </p:cNvPr>
          <p:cNvGrpSpPr/>
          <p:nvPr/>
        </p:nvGrpSpPr>
        <p:grpSpPr>
          <a:xfrm rot="10800000">
            <a:off x="8479282" y="3969029"/>
            <a:ext cx="1065052" cy="831683"/>
            <a:chOff x="7308304" y="1048776"/>
            <a:chExt cx="495672" cy="576064"/>
          </a:xfrm>
        </p:grpSpPr>
        <p:cxnSp>
          <p:nvCxnSpPr>
            <p:cNvPr id="7" name="Straight Connector 11">
              <a:extLst>
                <a:ext uri="{FF2B5EF4-FFF2-40B4-BE49-F238E27FC236}">
                  <a16:creationId xmlns:a16="http://schemas.microsoft.com/office/drawing/2014/main" id="{FAB4C844-1D00-44BE-A624-1C742B61C689}"/>
                </a:ext>
              </a:extLst>
            </p:cNvPr>
            <p:cNvCxnSpPr/>
            <p:nvPr/>
          </p:nvCxnSpPr>
          <p:spPr>
            <a:xfrm>
              <a:off x="7308304" y="1048776"/>
              <a:ext cx="0" cy="576064"/>
            </a:xfrm>
            <a:prstGeom prst="line">
              <a:avLst/>
            </a:prstGeom>
            <a:ln w="19050">
              <a:solidFill>
                <a:srgbClr val="009CFA"/>
              </a:solidFill>
            </a:ln>
          </p:spPr>
          <p:style>
            <a:lnRef idx="1">
              <a:schemeClr val="accent1"/>
            </a:lnRef>
            <a:fillRef idx="0">
              <a:schemeClr val="accent1"/>
            </a:fillRef>
            <a:effectRef idx="0">
              <a:schemeClr val="accent1"/>
            </a:effectRef>
            <a:fontRef idx="minor">
              <a:schemeClr val="tx1"/>
            </a:fontRef>
          </p:style>
        </p:cxnSp>
        <p:cxnSp>
          <p:nvCxnSpPr>
            <p:cNvPr id="8" name="Straight Connector 12">
              <a:extLst>
                <a:ext uri="{FF2B5EF4-FFF2-40B4-BE49-F238E27FC236}">
                  <a16:creationId xmlns:a16="http://schemas.microsoft.com/office/drawing/2014/main" id="{F1783580-C2DB-4BFA-8CEE-54C1547CC041}"/>
                </a:ext>
              </a:extLst>
            </p:cNvPr>
            <p:cNvCxnSpPr/>
            <p:nvPr/>
          </p:nvCxnSpPr>
          <p:spPr>
            <a:xfrm flipH="1">
              <a:off x="7308304" y="1052736"/>
              <a:ext cx="495672" cy="0"/>
            </a:xfrm>
            <a:prstGeom prst="line">
              <a:avLst/>
            </a:prstGeom>
            <a:ln w="19050">
              <a:solidFill>
                <a:srgbClr val="009CFA"/>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10883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287CDD-2E81-0465-448B-3DD436C726FB}"/>
              </a:ext>
            </a:extLst>
          </p:cNvPr>
          <p:cNvSpPr txBox="1"/>
          <p:nvPr/>
        </p:nvSpPr>
        <p:spPr>
          <a:xfrm>
            <a:off x="786626" y="4577654"/>
            <a:ext cx="6096000" cy="646331"/>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effectLst/>
                <a:uLnTx/>
                <a:uFillTx/>
                <a:latin typeface="Arial" panose="020B0604020202020204" pitchFamily="34" charset="0"/>
                <a:cs typeface="Arial" panose="020B0604020202020204" pitchFamily="34" charset="0"/>
              </a:rPr>
              <a:t>For more information</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strike="noStrike" kern="0" cap="none" spc="0" normalizeH="0" baseline="0" noProof="0" dirty="0">
                <a:ln>
                  <a:noFill/>
                </a:ln>
                <a:solidFill>
                  <a:srgbClr val="0093D6"/>
                </a:solidFill>
                <a:effectLst/>
                <a:uLnTx/>
                <a:uFillTx/>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Konstantinos.Pouliakas@cedefop.europa.eu</a:t>
            </a:r>
            <a:endParaRPr kumimoji="0" lang="en-GB" sz="1800" b="0" i="0" strike="noStrike" kern="0" cap="none" spc="0" normalizeH="0" baseline="0" noProof="0" dirty="0">
              <a:ln>
                <a:noFill/>
              </a:ln>
              <a:solidFill>
                <a:srgbClr val="0093D6"/>
              </a:solidFill>
              <a:effectLst/>
              <a:uLnTx/>
              <a:uFillTx/>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CCF53F08-003B-49DE-B73C-3361106AFDB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349" b="16540"/>
          <a:stretch/>
        </p:blipFill>
        <p:spPr>
          <a:xfrm>
            <a:off x="4834998" y="2015965"/>
            <a:ext cx="3658837" cy="2187615"/>
          </a:xfrm>
          <a:prstGeom prst="rect">
            <a:avLst/>
          </a:prstGeom>
        </p:spPr>
      </p:pic>
      <p:pic>
        <p:nvPicPr>
          <p:cNvPr id="8" name="Picture 7">
            <a:extLst>
              <a:ext uri="{FF2B5EF4-FFF2-40B4-BE49-F238E27FC236}">
                <a16:creationId xmlns:a16="http://schemas.microsoft.com/office/drawing/2014/main" id="{FA78C4B6-52DC-422E-B35F-8558C7DDE9B9}"/>
              </a:ext>
            </a:extLst>
          </p:cNvPr>
          <p:cNvPicPr>
            <a:picLocks noChangeAspect="1"/>
          </p:cNvPicPr>
          <p:nvPr/>
        </p:nvPicPr>
        <p:blipFill>
          <a:blip r:embed="rId4"/>
          <a:stretch>
            <a:fillRect/>
          </a:stretch>
        </p:blipFill>
        <p:spPr>
          <a:xfrm>
            <a:off x="8696125" y="702892"/>
            <a:ext cx="3184414" cy="43122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A picture containing qr code&#10;&#10;Description automatically generated">
            <a:extLst>
              <a:ext uri="{FF2B5EF4-FFF2-40B4-BE49-F238E27FC236}">
                <a16:creationId xmlns:a16="http://schemas.microsoft.com/office/drawing/2014/main" id="{707128E1-E9BE-486A-994A-C51398EC160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06794" y="17092"/>
            <a:ext cx="2428204" cy="1695301"/>
          </a:xfrm>
          <a:prstGeom prst="rect">
            <a:avLst/>
          </a:prstGeom>
        </p:spPr>
      </p:pic>
    </p:spTree>
    <p:extLst>
      <p:ext uri="{BB962C8B-B14F-4D97-AF65-F5344CB8AC3E}">
        <p14:creationId xmlns:p14="http://schemas.microsoft.com/office/powerpoint/2010/main" val="290950659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Intro slide_03">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 slide_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In slide_0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End slide 0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2a6e589b-f770-4cfd-a0d8-05d4414f8c9c}" enabled="1" method="Standard" siteId="{45c6777d-e213-4b45-85ae-ebd6288b17bd}" contentBits="0" removed="0"/>
</clbl:labelList>
</file>

<file path=docProps/app.xml><?xml version="1.0" encoding="utf-8"?>
<Properties xmlns="http://schemas.openxmlformats.org/officeDocument/2006/extended-properties" xmlns:vt="http://schemas.openxmlformats.org/officeDocument/2006/docPropsVTypes">
  <TotalTime>4120</TotalTime>
  <Words>959</Words>
  <Application>Microsoft Office PowerPoint</Application>
  <PresentationFormat>Widescreen</PresentationFormat>
  <Paragraphs>140</Paragraphs>
  <Slides>11</Slides>
  <Notes>8</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11</vt:i4>
      </vt:variant>
    </vt:vector>
  </HeadingPairs>
  <TitlesOfParts>
    <vt:vector size="22" baseType="lpstr">
      <vt:lpstr>Arial</vt:lpstr>
      <vt:lpstr>Arial Black</vt:lpstr>
      <vt:lpstr>Arial Narrow</vt:lpstr>
      <vt:lpstr>Calibri</vt:lpstr>
      <vt:lpstr>Open Sans</vt:lpstr>
      <vt:lpstr>Symbol</vt:lpstr>
      <vt:lpstr>Wingdings</vt:lpstr>
      <vt:lpstr>2_Intro slide_03</vt:lpstr>
      <vt:lpstr>In slide_01</vt:lpstr>
      <vt:lpstr>In slide_02</vt:lpstr>
      <vt:lpstr>End slide 01</vt:lpstr>
      <vt:lpstr>Setting Europe on course  for a human digital transition</vt:lpstr>
      <vt:lpstr>PowerPoint Presentation</vt:lpstr>
      <vt:lpstr>Digital upskilling in EU jobs is unequal </vt:lpstr>
      <vt:lpstr>Task automation – fear vs. reality </vt:lpstr>
      <vt:lpstr>Learning potential in digital skills is vast despite modest digital skill demand </vt:lpstr>
      <vt:lpstr>Despite extensive skill gaps, those who need digital skills training the most don’t get it</vt:lpstr>
      <vt:lpstr>PowerPoint Presentation</vt:lpstr>
      <vt:lpstr>PowerPoint Presentation</vt:lpstr>
      <vt:lpstr>Young workers need apprenticeships for quality jobs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BARA, Evangelia</dc:creator>
  <cp:lastModifiedBy>POULIAKAS, Konstantinos</cp:lastModifiedBy>
  <cp:revision>72</cp:revision>
  <dcterms:created xsi:type="dcterms:W3CDTF">2019-11-13T12:43:38Z</dcterms:created>
  <dcterms:modified xsi:type="dcterms:W3CDTF">2023-06-14T19:30:05Z</dcterms:modified>
</cp:coreProperties>
</file>